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</p:sldIdLst>
  <p:sldSz cy="5143500" cx="9144000"/>
  <p:notesSz cx="6858000" cy="9144000"/>
  <p:embeddedFontLst>
    <p:embeddedFont>
      <p:font typeface="Montserrat"/>
      <p:regular r:id="rId69"/>
      <p:bold r:id="rId70"/>
      <p:italic r:id="rId71"/>
      <p:boldItalic r:id="rId7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2" Type="http://schemas.openxmlformats.org/officeDocument/2006/relationships/font" Target="fonts/Montserrat-boldItalic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71" Type="http://schemas.openxmlformats.org/officeDocument/2006/relationships/font" Target="fonts/Montserrat-italic.fntdata"/><Relationship Id="rId70" Type="http://schemas.openxmlformats.org/officeDocument/2006/relationships/font" Target="fonts/Montserrat-bold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Montserrat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2705da1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b2705da1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2705da1a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g3b2705da1a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b2705da1a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b2705da1a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b2705da1a1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b2705da1a1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b2705da1a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b2705da1a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b2944c825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b2944c825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b2944c825a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g3b2944c825a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b2944c825a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3b2944c825a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2944c825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b2944c825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b2944c825a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b2944c825a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b2944c825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3b2944c825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b2944c825a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" name="Google Shape;139;g3b2944c825a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b2944c825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g3b2944c825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2944c825a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b2944c825a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b514ceda2c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b514ceda2c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b514ceda2c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g3b514ceda2c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514ceda2c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b514ceda2c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b2944c825a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3b2944c825a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2944c825a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g3b2944c825a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b514ceda2c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b514ceda2c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b514ceda2c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2" name="Google Shape;212;g3b514ceda2c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b514ceda2c_1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3b514ceda2c_1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b514ceda2c_1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3b514ceda2c_1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b514ceda2c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3b514ceda2c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b514ceda2c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3b514ceda2c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b514ceda2c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g3b514ceda2c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b514ceda2c_1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g3b514ceda2c_1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b514ceda2c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g3b514ceda2c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514ceda2c_1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3b514ceda2c_1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b514ceda2c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g3b514ceda2c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b514ceda2c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6" name="Google Shape;296;g3b514ceda2c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514ceda2c_1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3" name="Google Shape;303;g3b514ceda2c_1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b514ceda2c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g3b514ceda2c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514ceda2c_1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g3b514ceda2c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b514ceda2c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b514ceda2c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b514ceda2c_1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6" name="Google Shape;336;g3b514ceda2c_1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b514ceda2c_1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3b514ceda2c_1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b2944c825a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5" name="Google Shape;355;g3b2944c825a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b2944c825a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1" name="Google Shape;361;g3b2944c825a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b2944c825a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7" name="Google Shape;367;g3b2944c825a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3b2944c825a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3" name="Google Shape;373;g3b2944c825a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b2944c825a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g3b2944c825a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b2944c825a_0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8" name="Google Shape;388;g3b2944c825a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b2944c825a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3b2944c825a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b514ceda2c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7" name="Google Shape;407;g3b514ceda2c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3b514ceda2c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g3b514ceda2c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b514ceda2c_1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4" name="Google Shape;424;g3b514ceda2c_1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b514ceda2c_1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g3b514ceda2c_1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b5159fd4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g3b5159fd4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3b5159fd42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g3b5159fd42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b5159fd42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g3b5159fd42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b5159fd42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g3b5159fd42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b5159fd42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9" name="Google Shape;469;g3b5159fd42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b5159fd42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8" name="Google Shape;478;g3b5159fd42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b5159fd42c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7" name="Google Shape;487;g3b5159fd42c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b5159fd42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g3b5159fd42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3b5159fd42c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5" name="Google Shape;505;g3b5159fd42c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b5159fd42c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4" name="Google Shape;514;g3b5159fd42c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g3b5159fd42c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g3b5159fd42c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b5159fd42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g3b5159fd42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b5159fd42c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g3b5159fd42c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b5159fd42c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4" name="Google Shape;554;g3b5159fd42c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1.gif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0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0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2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1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106" name="Google Shape;106;p2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114" name="Google Shape;114;p2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3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123" name="Google Shape;123;p2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3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4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4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/>
          </a:p>
        </p:txBody>
      </p:sp>
      <p:sp>
        <p:nvSpPr>
          <p:cNvPr id="133" name="Google Shape;133;p2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4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24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5"/>
          <p:cNvSpPr txBox="1"/>
          <p:nvPr/>
        </p:nvSpPr>
        <p:spPr>
          <a:xfrm>
            <a:off x="955100" y="587050"/>
            <a:ext cx="668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put the 		 in the five frame</a:t>
            </a:r>
            <a:endParaRPr/>
          </a:p>
        </p:txBody>
      </p:sp>
      <p:pic>
        <p:nvPicPr>
          <p:cNvPr descr="a pixel art of a hamster standing with its arms outstretched . (Provided by Tenor)" id="143" name="Google Shape;143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73050" y="395363"/>
            <a:ext cx="869300" cy="9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/>
          </a:p>
        </p:txBody>
      </p:sp>
      <p:pic>
        <p:nvPicPr>
          <p:cNvPr descr="a pixel art of a hamster standing with its arms outstretched . (Provided by Tenor)" id="150" name="Google Shape;1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7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2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7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pic>
        <p:nvPicPr>
          <p:cNvPr descr="a pixel art of a hamster standing with its arms outstretched . (Provided by Tenor)" id="157" name="Google Shape;15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0650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58" name="Google Shape;15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7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pic>
        <p:nvPicPr>
          <p:cNvPr descr="a pixel art of a hamster standing with its arms outstretched . (Provided by Tenor)" id="165" name="Google Shape;165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0650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66" name="Google Shape;16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7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6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9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9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pic>
        <p:nvPicPr>
          <p:cNvPr descr="a pixel art of a hamster standing with its arms outstretched . (Provided by Tenor)" id="174" name="Google Shape;17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0650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75" name="Google Shape;175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7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76" name="Google Shape;17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6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77" name="Google Shape;17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4175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30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/>
          </a:p>
        </p:txBody>
      </p:sp>
      <p:pic>
        <p:nvPicPr>
          <p:cNvPr descr="a pixel art of a hamster standing with its arms outstretched . (Provided by Tenor)" id="184" name="Google Shape;18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0650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85" name="Google Shape;18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7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86" name="Google Shape;186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46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87" name="Google Shape;187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24175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xel art of a hamster standing with its arms outstretched . (Provided by Tenor)" id="188" name="Google Shape;18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71513" y="2179963"/>
            <a:ext cx="869300" cy="93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3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31"/>
          <p:cNvSpPr txBox="1"/>
          <p:nvPr/>
        </p:nvSpPr>
        <p:spPr>
          <a:xfrm>
            <a:off x="955100" y="587050"/>
            <a:ext cx="668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count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3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32"/>
          <p:cNvSpPr/>
          <p:nvPr/>
        </p:nvSpPr>
        <p:spPr>
          <a:xfrm>
            <a:off x="3374463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2"/>
          <p:cNvSpPr/>
          <p:nvPr/>
        </p:nvSpPr>
        <p:spPr>
          <a:xfrm>
            <a:off x="2343938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33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4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34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217" name="Google Shape;217;p3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4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34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35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227" name="Google Shape;227;p3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7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37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/>
          </a:p>
        </p:txBody>
      </p:sp>
      <p:sp>
        <p:nvSpPr>
          <p:cNvPr id="240" name="Google Shape;240;p37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37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7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37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38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39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40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40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0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263" name="Google Shape;263;p4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4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41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272" name="Google Shape;272;p4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42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42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/>
          </a:p>
        </p:txBody>
      </p:sp>
      <p:sp>
        <p:nvSpPr>
          <p:cNvPr id="280" name="Google Shape;280;p4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2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42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4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3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43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291" name="Google Shape;291;p4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43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4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4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4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44"/>
          <p:cNvSpPr txBox="1"/>
          <p:nvPr/>
        </p:nvSpPr>
        <p:spPr>
          <a:xfrm>
            <a:off x="955100" y="5870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4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5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45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/>
          </a:p>
        </p:txBody>
      </p:sp>
      <p:sp>
        <p:nvSpPr>
          <p:cNvPr id="308" name="Google Shape;308;p45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45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5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45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4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6"/>
          <p:cNvSpPr/>
          <p:nvPr/>
        </p:nvSpPr>
        <p:spPr>
          <a:xfrm>
            <a:off x="3374463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46"/>
          <p:cNvSpPr/>
          <p:nvPr/>
        </p:nvSpPr>
        <p:spPr>
          <a:xfrm>
            <a:off x="2343938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Google Shape;324;p4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4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8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48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332" name="Google Shape;332;p48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48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49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49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0" name="Google Shape;340;p49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341" name="Google Shape;341;p49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50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50"/>
          <p:cNvSpPr/>
          <p:nvPr/>
        </p:nvSpPr>
        <p:spPr>
          <a:xfrm>
            <a:off x="55261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p50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/>
          </a:p>
        </p:txBody>
      </p:sp>
      <p:sp>
        <p:nvSpPr>
          <p:cNvPr id="349" name="Google Shape;349;p50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50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1" name="Google Shape;351;p50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2" name="Google Shape;352;p50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5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51"/>
          <p:cNvSpPr txBox="1"/>
          <p:nvPr/>
        </p:nvSpPr>
        <p:spPr>
          <a:xfrm>
            <a:off x="955100" y="587050"/>
            <a:ext cx="7778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let’s fill up the boxes with smiley faces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5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52"/>
          <p:cNvSpPr txBox="1"/>
          <p:nvPr/>
        </p:nvSpPr>
        <p:spPr>
          <a:xfrm>
            <a:off x="955100" y="587050"/>
            <a:ext cx="6686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Count together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5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53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5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54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54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5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55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55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5" name="Google Shape;385;p55"/>
          <p:cNvSpPr/>
          <p:nvPr/>
        </p:nvSpPr>
        <p:spPr>
          <a:xfrm>
            <a:off x="333696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5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6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56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56"/>
          <p:cNvSpPr/>
          <p:nvPr/>
        </p:nvSpPr>
        <p:spPr>
          <a:xfrm>
            <a:off x="333696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p56"/>
          <p:cNvSpPr/>
          <p:nvPr/>
        </p:nvSpPr>
        <p:spPr>
          <a:xfrm>
            <a:off x="439951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5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57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57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57"/>
          <p:cNvSpPr/>
          <p:nvPr/>
        </p:nvSpPr>
        <p:spPr>
          <a:xfrm>
            <a:off x="333696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57"/>
          <p:cNvSpPr/>
          <p:nvPr/>
        </p:nvSpPr>
        <p:spPr>
          <a:xfrm>
            <a:off x="439951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4" name="Google Shape;404;p57"/>
          <p:cNvSpPr/>
          <p:nvPr/>
        </p:nvSpPr>
        <p:spPr>
          <a:xfrm>
            <a:off x="546206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Google Shape;409;p5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58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58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2" name="Google Shape;412;p58"/>
          <p:cNvSpPr/>
          <p:nvPr/>
        </p:nvSpPr>
        <p:spPr>
          <a:xfrm>
            <a:off x="333696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58"/>
          <p:cNvSpPr/>
          <p:nvPr/>
        </p:nvSpPr>
        <p:spPr>
          <a:xfrm>
            <a:off x="439951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Google Shape;418;p59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59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0" name="Google Shape;420;p59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59"/>
          <p:cNvSpPr/>
          <p:nvPr/>
        </p:nvSpPr>
        <p:spPr>
          <a:xfrm>
            <a:off x="3336963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Google Shape;426;p60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60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8" name="Google Shape;428;p60"/>
          <p:cNvSpPr/>
          <p:nvPr/>
        </p:nvSpPr>
        <p:spPr>
          <a:xfrm>
            <a:off x="2274425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Google Shape;433;p6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1"/>
          <p:cNvSpPr/>
          <p:nvPr/>
        </p:nvSpPr>
        <p:spPr>
          <a:xfrm>
            <a:off x="1180550" y="2307025"/>
            <a:ext cx="670800" cy="649200"/>
          </a:xfrm>
          <a:prstGeom prst="smileyFace">
            <a:avLst>
              <a:gd fmla="val 4653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6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2"/>
          <p:cNvSpPr/>
          <p:nvPr/>
        </p:nvSpPr>
        <p:spPr>
          <a:xfrm>
            <a:off x="3374463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62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442" name="Google Shape;442;p6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6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63"/>
          <p:cNvSpPr/>
          <p:nvPr/>
        </p:nvSpPr>
        <p:spPr>
          <a:xfrm>
            <a:off x="4417188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63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450" name="Google Shape;450;p63"/>
          <p:cNvSpPr/>
          <p:nvPr/>
        </p:nvSpPr>
        <p:spPr>
          <a:xfrm>
            <a:off x="55123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Google Shape;455;p6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64"/>
          <p:cNvSpPr/>
          <p:nvPr/>
        </p:nvSpPr>
        <p:spPr>
          <a:xfrm>
            <a:off x="3427038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64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458" name="Google Shape;458;p64"/>
          <p:cNvSpPr/>
          <p:nvPr/>
        </p:nvSpPr>
        <p:spPr>
          <a:xfrm>
            <a:off x="22615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6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64" name="Google Shape;464;p65"/>
          <p:cNvSpPr/>
          <p:nvPr/>
        </p:nvSpPr>
        <p:spPr>
          <a:xfrm>
            <a:off x="5477438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65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/>
          </a:p>
        </p:txBody>
      </p:sp>
      <p:sp>
        <p:nvSpPr>
          <p:cNvPr id="466" name="Google Shape;466;p65"/>
          <p:cNvSpPr/>
          <p:nvPr/>
        </p:nvSpPr>
        <p:spPr>
          <a:xfrm>
            <a:off x="1227550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66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66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66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474" name="Google Shape;474;p66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66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67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67"/>
          <p:cNvSpPr/>
          <p:nvPr/>
        </p:nvSpPr>
        <p:spPr>
          <a:xfrm>
            <a:off x="43626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67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483" name="Google Shape;483;p67"/>
          <p:cNvSpPr/>
          <p:nvPr/>
        </p:nvSpPr>
        <p:spPr>
          <a:xfrm>
            <a:off x="5547500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67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9" name="Google Shape;489;p68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68"/>
          <p:cNvSpPr/>
          <p:nvPr/>
        </p:nvSpPr>
        <p:spPr>
          <a:xfrm>
            <a:off x="43626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68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492" name="Google Shape;492;p68"/>
          <p:cNvSpPr/>
          <p:nvPr/>
        </p:nvSpPr>
        <p:spPr>
          <a:xfrm>
            <a:off x="12364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p68"/>
          <p:cNvSpPr/>
          <p:nvPr/>
        </p:nvSpPr>
        <p:spPr>
          <a:xfrm>
            <a:off x="33339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69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69"/>
          <p:cNvSpPr/>
          <p:nvPr/>
        </p:nvSpPr>
        <p:spPr>
          <a:xfrm>
            <a:off x="43626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69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501" name="Google Shape;501;p69"/>
          <p:cNvSpPr/>
          <p:nvPr/>
        </p:nvSpPr>
        <p:spPr>
          <a:xfrm>
            <a:off x="547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69"/>
          <p:cNvSpPr/>
          <p:nvPr/>
        </p:nvSpPr>
        <p:spPr>
          <a:xfrm>
            <a:off x="33339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7" name="Google Shape;507;p70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70"/>
          <p:cNvSpPr/>
          <p:nvPr/>
        </p:nvSpPr>
        <p:spPr>
          <a:xfrm>
            <a:off x="11905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70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/>
          </a:p>
        </p:txBody>
      </p:sp>
      <p:sp>
        <p:nvSpPr>
          <p:cNvPr id="510" name="Google Shape;510;p70"/>
          <p:cNvSpPr/>
          <p:nvPr/>
        </p:nvSpPr>
        <p:spPr>
          <a:xfrm>
            <a:off x="547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70"/>
          <p:cNvSpPr/>
          <p:nvPr/>
        </p:nvSpPr>
        <p:spPr>
          <a:xfrm>
            <a:off x="333397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6" name="Google Shape;516;p71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17" name="Google Shape;517;p71"/>
          <p:cNvSpPr/>
          <p:nvPr/>
        </p:nvSpPr>
        <p:spPr>
          <a:xfrm>
            <a:off x="44274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71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519" name="Google Shape;519;p71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71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71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6" name="Google Shape;526;p72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72"/>
          <p:cNvSpPr/>
          <p:nvPr/>
        </p:nvSpPr>
        <p:spPr>
          <a:xfrm>
            <a:off x="5438500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72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529" name="Google Shape;529;p72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72"/>
          <p:cNvSpPr/>
          <p:nvPr/>
        </p:nvSpPr>
        <p:spPr>
          <a:xfrm>
            <a:off x="33286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1" name="Google Shape;531;p72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73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73"/>
          <p:cNvSpPr/>
          <p:nvPr/>
        </p:nvSpPr>
        <p:spPr>
          <a:xfrm>
            <a:off x="5438500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73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539" name="Google Shape;539;p73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0" name="Google Shape;540;p73"/>
          <p:cNvSpPr/>
          <p:nvPr/>
        </p:nvSpPr>
        <p:spPr>
          <a:xfrm>
            <a:off x="43275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73"/>
          <p:cNvSpPr/>
          <p:nvPr/>
        </p:nvSpPr>
        <p:spPr>
          <a:xfrm>
            <a:off x="2273725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74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74"/>
          <p:cNvSpPr/>
          <p:nvPr/>
        </p:nvSpPr>
        <p:spPr>
          <a:xfrm>
            <a:off x="5438500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74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549" name="Google Shape;549;p74"/>
          <p:cNvSpPr/>
          <p:nvPr/>
        </p:nvSpPr>
        <p:spPr>
          <a:xfrm>
            <a:off x="121880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74"/>
          <p:cNvSpPr/>
          <p:nvPr/>
        </p:nvSpPr>
        <p:spPr>
          <a:xfrm>
            <a:off x="43275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74"/>
          <p:cNvSpPr/>
          <p:nvPr/>
        </p:nvSpPr>
        <p:spPr>
          <a:xfrm>
            <a:off x="3374463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6" name="Google Shape;556;p75"/>
          <p:cNvPicPr preferRelativeResize="0"/>
          <p:nvPr/>
        </p:nvPicPr>
        <p:blipFill rotWithShape="1">
          <a:blip r:embed="rId3">
            <a:alphaModFix/>
          </a:blip>
          <a:srcRect b="49485" l="0" r="0" t="0"/>
          <a:stretch/>
        </p:blipFill>
        <p:spPr>
          <a:xfrm>
            <a:off x="879750" y="1939725"/>
            <a:ext cx="5585225" cy="1277750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75"/>
          <p:cNvSpPr/>
          <p:nvPr/>
        </p:nvSpPr>
        <p:spPr>
          <a:xfrm>
            <a:off x="5438500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75"/>
          <p:cNvSpPr txBox="1"/>
          <p:nvPr/>
        </p:nvSpPr>
        <p:spPr>
          <a:xfrm>
            <a:off x="955100" y="587050"/>
            <a:ext cx="4592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/>
          </a:p>
        </p:txBody>
      </p:sp>
      <p:sp>
        <p:nvSpPr>
          <p:cNvPr id="559" name="Google Shape;559;p75"/>
          <p:cNvSpPr/>
          <p:nvPr/>
        </p:nvSpPr>
        <p:spPr>
          <a:xfrm>
            <a:off x="2191425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75"/>
          <p:cNvSpPr/>
          <p:nvPr/>
        </p:nvSpPr>
        <p:spPr>
          <a:xfrm>
            <a:off x="4327550" y="2341975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75"/>
          <p:cNvSpPr/>
          <p:nvPr/>
        </p:nvSpPr>
        <p:spPr>
          <a:xfrm>
            <a:off x="3374463" y="2289400"/>
            <a:ext cx="595800" cy="5784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