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embeddedFontLst>
    <p:embeddedFont>
      <p:font typeface="Montserrat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bold.fntdata"/><Relationship Id="rId50" Type="http://schemas.openxmlformats.org/officeDocument/2006/relationships/font" Target="fonts/Montserrat-regular.fntdata"/><Relationship Id="rId53" Type="http://schemas.openxmlformats.org/officeDocument/2006/relationships/font" Target="fonts/Montserrat-boldItalic.fntdata"/><Relationship Id="rId52" Type="http://schemas.openxmlformats.org/officeDocument/2006/relationships/font" Target="fonts/Montserra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726d62dc6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726d62dc6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b1bb2ed7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b1bb2ed7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b1bb2ed70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b1bb2ed70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b1bb2ed70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b1bb2ed70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b1bb2ed70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b1bb2ed70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b1bb2ed70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b1bb2ed70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fb1bb2ed70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fb1bb2ed70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b1bb2ed70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b1bb2ed70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b1bb2ed70_1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fb1bb2ed70_1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b1bb2ed70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fb1bb2ed70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b1bb2ed70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b1bb2ed70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b1bb2ed70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fb1bb2ed70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b1bb2ed70_1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b1bb2ed70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b1bb2ed70_1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b1bb2ed70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b1bb2ed70_1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b1bb2ed70_1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b1bb2ed70_1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fb1bb2ed70_1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b1bb2ed70_1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fb1bb2ed70_1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b1bb2ed70_1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fb1bb2ed70_1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b1bb2ed70_1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fb1bb2ed70_1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b1bb2ed70_1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fb1bb2ed70_1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fb1bb2ed70_1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fb1bb2ed70_1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fb1bb2ed70_1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fb1bb2ed70_1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b1bb2ed70_1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fb1bb2ed70_1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fb1bb2ed70_1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fb1bb2ed70_1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fb1bb2ed70_1_4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fb1bb2ed70_1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fb1bb2ed70_1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3fb1bb2ed70_1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fb1bb2ed70_1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fb1bb2ed70_1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fb1bb2ed70_1_5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3fb1bb2ed70_1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fb1bb2ed70_1_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3fb1bb2ed70_1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3fb1bb2ed70_1_6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3fb1bb2ed70_1_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fb1bb2ed70_1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3fb1bb2ed70_1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fb1bb2ed70_1_6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3fb1bb2ed70_1_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fb1bb2ed70_1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fb1bb2ed70_1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fb1bb2ed70_1_6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3fb1bb2ed70_1_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fb1bb2ed70_1_6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fb1bb2ed70_1_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fb1bb2ed70_1_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fb1bb2ed70_1_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g3fb1bb2ed70_1_6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g3fb1bb2ed70_1_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fb1bb2ed70_1_6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fb1bb2ed70_1_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3fb1bb2ed70_1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3fb1bb2ed70_1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fb1bb2ed70_1_6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fb1bb2ed70_1_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fb1bb2ed70_1_6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3fb1bb2ed70_1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3fb1bb2ed70_1_6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3fb1bb2ed70_1_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3fb1bb2ed70_1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3fb1bb2ed70_1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fb1bb2ed70_1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fb1bb2ed70_1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228088" y="15640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28088" y="15640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/>
          </a:p>
        </p:txBody>
      </p:sp>
      <p:pic>
        <p:nvPicPr>
          <p:cNvPr id="61" name="Google Shape;61;p14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31100"/>
            <a:ext cx="8839200" cy="108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5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31100"/>
            <a:ext cx="8839200" cy="108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16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75" y="1620450"/>
            <a:ext cx="8839200" cy="10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/>
          <p:nvPr/>
        </p:nvSpPr>
        <p:spPr>
          <a:xfrm>
            <a:off x="862500" y="1620450"/>
            <a:ext cx="18471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17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75" y="1620450"/>
            <a:ext cx="8839200" cy="10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/>
          <p:nvPr/>
        </p:nvSpPr>
        <p:spPr>
          <a:xfrm>
            <a:off x="862500" y="1620450"/>
            <a:ext cx="18471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1542400" y="124602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" name="Google Shape;88;p18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75" y="1620450"/>
            <a:ext cx="8839200" cy="10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3202775" y="1300650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8"/>
          <p:cNvSpPr/>
          <p:nvPr/>
        </p:nvSpPr>
        <p:spPr>
          <a:xfrm>
            <a:off x="2672525" y="1620450"/>
            <a:ext cx="16521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" name="Google Shape;96;p19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75" y="1620450"/>
            <a:ext cx="8839200" cy="10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 txBox="1"/>
          <p:nvPr/>
        </p:nvSpPr>
        <p:spPr>
          <a:xfrm>
            <a:off x="4967000" y="125267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9"/>
          <p:cNvSpPr/>
          <p:nvPr/>
        </p:nvSpPr>
        <p:spPr>
          <a:xfrm>
            <a:off x="4340825" y="1593800"/>
            <a:ext cx="17961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p20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75" y="1620450"/>
            <a:ext cx="8839200" cy="10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/>
          <p:nvPr/>
        </p:nvSpPr>
        <p:spPr>
          <a:xfrm>
            <a:off x="4967000" y="125267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20"/>
          <p:cNvSpPr/>
          <p:nvPr/>
        </p:nvSpPr>
        <p:spPr>
          <a:xfrm>
            <a:off x="4340825" y="1593800"/>
            <a:ext cx="17961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07" name="Google Shape;107;p20"/>
          <p:cNvSpPr txBox="1"/>
          <p:nvPr/>
        </p:nvSpPr>
        <p:spPr>
          <a:xfrm>
            <a:off x="2906819" y="2957850"/>
            <a:ext cx="323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10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75" y="1620450"/>
            <a:ext cx="8839200" cy="10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/>
        </p:nvSpPr>
        <p:spPr>
          <a:xfrm>
            <a:off x="2906819" y="2957850"/>
            <a:ext cx="323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10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1"/>
          <p:cNvSpPr txBox="1"/>
          <p:nvPr/>
        </p:nvSpPr>
        <p:spPr>
          <a:xfrm>
            <a:off x="7544025" y="2140050"/>
            <a:ext cx="501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27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2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75" y="1620450"/>
            <a:ext cx="8839200" cy="10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2"/>
          <p:cNvSpPr txBox="1"/>
          <p:nvPr/>
        </p:nvSpPr>
        <p:spPr>
          <a:xfrm>
            <a:off x="2906819" y="2957850"/>
            <a:ext cx="323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10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22"/>
          <p:cNvSpPr txBox="1"/>
          <p:nvPr/>
        </p:nvSpPr>
        <p:spPr>
          <a:xfrm>
            <a:off x="7544025" y="2140050"/>
            <a:ext cx="501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27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22"/>
          <p:cNvSpPr txBox="1"/>
          <p:nvPr/>
        </p:nvSpPr>
        <p:spPr>
          <a:xfrm>
            <a:off x="6763100" y="127002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22"/>
          <p:cNvSpPr/>
          <p:nvPr/>
        </p:nvSpPr>
        <p:spPr>
          <a:xfrm>
            <a:off x="6152915" y="1611150"/>
            <a:ext cx="16095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3" title="Screenshot 2026-09-03 at 7.20.39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75" y="1620450"/>
            <a:ext cx="8839200" cy="10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/>
        </p:nvSpPr>
        <p:spPr>
          <a:xfrm>
            <a:off x="2906819" y="2957850"/>
            <a:ext cx="323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10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23"/>
          <p:cNvSpPr txBox="1"/>
          <p:nvPr/>
        </p:nvSpPr>
        <p:spPr>
          <a:xfrm>
            <a:off x="7410800" y="2140050"/>
            <a:ext cx="810000" cy="431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23"/>
          <p:cNvSpPr txBox="1"/>
          <p:nvPr/>
        </p:nvSpPr>
        <p:spPr>
          <a:xfrm>
            <a:off x="6763100" y="127002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3"/>
          <p:cNvSpPr/>
          <p:nvPr/>
        </p:nvSpPr>
        <p:spPr>
          <a:xfrm>
            <a:off x="6152915" y="1611150"/>
            <a:ext cx="16095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/>
        </p:nvSpPr>
        <p:spPr>
          <a:xfrm>
            <a:off x="228088" y="15640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/>
        </p:nvSpPr>
        <p:spPr>
          <a:xfrm>
            <a:off x="228088" y="15640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/>
          </a:p>
        </p:txBody>
      </p:sp>
      <p:cxnSp>
        <p:nvCxnSpPr>
          <p:cNvPr id="143" name="Google Shape;143;p25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44" name="Google Shape;144;p2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5" name="Google Shape;145;p2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" name="Google Shape;146;p25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7" name="Google Shape;147;p25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25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25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" name="Google Shape;150;p25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5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5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25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25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25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25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7" name="Google Shape;157;p25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25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5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5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25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25"/>
          <p:cNvSpPr txBox="1"/>
          <p:nvPr/>
        </p:nvSpPr>
        <p:spPr>
          <a:xfrm>
            <a:off x="53761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1" name="Google Shape;171;p26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172" name="Google Shape;172;p2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3" name="Google Shape;173;p2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" name="Google Shape;174;p26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5" name="Google Shape;175;p26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" name="Google Shape;176;p26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" name="Google Shape;177;p26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" name="Google Shape;178;p26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" name="Google Shape;179;p26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26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26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26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26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26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5" name="Google Shape;185;p26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6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26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26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6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26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26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26"/>
          <p:cNvSpPr txBox="1"/>
          <p:nvPr/>
        </p:nvSpPr>
        <p:spPr>
          <a:xfrm>
            <a:off x="53761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9" name="Google Shape;199;p27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00" name="Google Shape;200;p2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1" name="Google Shape;201;p2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2" name="Google Shape;202;p27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3" name="Google Shape;203;p27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" name="Google Shape;204;p27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" name="Google Shape;205;p27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27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27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27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27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27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7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27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3" name="Google Shape;213;p27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27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27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27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27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7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27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27"/>
          <p:cNvSpPr txBox="1"/>
          <p:nvPr/>
        </p:nvSpPr>
        <p:spPr>
          <a:xfrm>
            <a:off x="53761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2" name="Google Shape;222;p27"/>
          <p:cNvSpPr txBox="1"/>
          <p:nvPr/>
        </p:nvSpPr>
        <p:spPr>
          <a:xfrm>
            <a:off x="1497000" y="2016250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27"/>
          <p:cNvSpPr/>
          <p:nvPr/>
        </p:nvSpPr>
        <p:spPr>
          <a:xfrm>
            <a:off x="1436700" y="2416000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8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9" name="Google Shape;229;p28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30" name="Google Shape;230;p2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1" name="Google Shape;231;p2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2" name="Google Shape;232;p28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3" name="Google Shape;233;p28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28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28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28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" name="Google Shape;237;p28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" name="Google Shape;238;p28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" name="Google Shape;239;p28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0" name="Google Shape;240;p28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1" name="Google Shape;241;p28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" name="Google Shape;242;p28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3" name="Google Shape;243;p28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28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8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28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" name="Google Shape;248;p28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" name="Google Shape;249;p28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28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53761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" name="Google Shape;252;p28"/>
          <p:cNvSpPr txBox="1"/>
          <p:nvPr/>
        </p:nvSpPr>
        <p:spPr>
          <a:xfrm>
            <a:off x="2019350" y="2042900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28"/>
          <p:cNvSpPr/>
          <p:nvPr/>
        </p:nvSpPr>
        <p:spPr>
          <a:xfrm>
            <a:off x="1945162" y="24106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9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9" name="Google Shape;259;p29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60" name="Google Shape;260;p2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1" name="Google Shape;261;p2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2" name="Google Shape;262;p29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3" name="Google Shape;263;p29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29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29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29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29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29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29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0" name="Google Shape;270;p29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1" name="Google Shape;271;p29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2" name="Google Shape;272;p29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3" name="Google Shape;273;p29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29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29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29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29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29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29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29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29"/>
          <p:cNvSpPr txBox="1"/>
          <p:nvPr/>
        </p:nvSpPr>
        <p:spPr>
          <a:xfrm>
            <a:off x="53761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29"/>
          <p:cNvSpPr txBox="1"/>
          <p:nvPr/>
        </p:nvSpPr>
        <p:spPr>
          <a:xfrm>
            <a:off x="2559100" y="206422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9"/>
          <p:cNvSpPr/>
          <p:nvPr/>
        </p:nvSpPr>
        <p:spPr>
          <a:xfrm>
            <a:off x="2443512" y="2405350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0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9" name="Google Shape;289;p30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290" name="Google Shape;290;p3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1" name="Google Shape;291;p3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2" name="Google Shape;292;p30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3" name="Google Shape;293;p30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30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5" name="Google Shape;295;p30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30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30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30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9" name="Google Shape;299;p30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30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30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0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" name="Google Shape;303;p30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30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" name="Google Shape;305;p30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6" name="Google Shape;306;p30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30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p30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30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30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30"/>
          <p:cNvSpPr txBox="1"/>
          <p:nvPr/>
        </p:nvSpPr>
        <p:spPr>
          <a:xfrm>
            <a:off x="53761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30"/>
          <p:cNvSpPr txBox="1"/>
          <p:nvPr/>
        </p:nvSpPr>
        <p:spPr>
          <a:xfrm>
            <a:off x="3063700" y="205357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30"/>
          <p:cNvSpPr/>
          <p:nvPr/>
        </p:nvSpPr>
        <p:spPr>
          <a:xfrm>
            <a:off x="2937000" y="240002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8" name="Google Shape;318;p31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19" name="Google Shape;319;p3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0" name="Google Shape;320;p3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1" name="Google Shape;321;p31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2" name="Google Shape;322;p31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" name="Google Shape;323;p31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4" name="Google Shape;324;p31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5" name="Google Shape;325;p31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" name="Google Shape;326;p31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" name="Google Shape;327;p31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8" name="Google Shape;328;p31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" name="Google Shape;329;p31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31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31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2" name="Google Shape;332;p31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3" name="Google Shape;333;p31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4" name="Google Shape;334;p31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" name="Google Shape;335;p31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6" name="Google Shape;336;p31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7" name="Google Shape;337;p31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31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31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31"/>
          <p:cNvSpPr txBox="1"/>
          <p:nvPr/>
        </p:nvSpPr>
        <p:spPr>
          <a:xfrm>
            <a:off x="53761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1" name="Google Shape;341;p31"/>
          <p:cNvSpPr txBox="1"/>
          <p:nvPr/>
        </p:nvSpPr>
        <p:spPr>
          <a:xfrm>
            <a:off x="3063700" y="205357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" name="Google Shape;342;p31"/>
          <p:cNvSpPr/>
          <p:nvPr/>
        </p:nvSpPr>
        <p:spPr>
          <a:xfrm>
            <a:off x="2937000" y="240002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43" name="Google Shape;343;p31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8" name="Google Shape;348;p32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49" name="Google Shape;349;p32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0" name="Google Shape;350;p3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1" name="Google Shape;351;p32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2" name="Google Shape;352;p32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" name="Google Shape;353;p32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4" name="Google Shape;354;p32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32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32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32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32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9" name="Google Shape;359;p32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" name="Google Shape;360;p32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" name="Google Shape;361;p32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2" name="Google Shape;362;p32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" name="Google Shape;363;p32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4" name="Google Shape;364;p32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5" name="Google Shape;365;p32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" name="Google Shape;366;p32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32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32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32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32"/>
          <p:cNvSpPr txBox="1"/>
          <p:nvPr/>
        </p:nvSpPr>
        <p:spPr>
          <a:xfrm>
            <a:off x="53761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p32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6" name="Google Shape;376;p33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377" name="Google Shape;377;p33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78" name="Google Shape;378;p3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9" name="Google Shape;379;p33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0" name="Google Shape;380;p33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" name="Google Shape;381;p33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Google Shape;382;p33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3" name="Google Shape;383;p33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4" name="Google Shape;384;p33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5" name="Google Shape;385;p33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6" name="Google Shape;386;p33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7" name="Google Shape;387;p33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p33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9" name="Google Shape;389;p33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0" name="Google Shape;390;p33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33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p33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p33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p33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p33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6" name="Google Shape;396;p33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8" name="Google Shape;398;p33"/>
          <p:cNvSpPr txBox="1"/>
          <p:nvPr/>
        </p:nvSpPr>
        <p:spPr>
          <a:xfrm>
            <a:off x="53761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9" name="Google Shape;399;p33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0" name="Google Shape;400;p33"/>
          <p:cNvSpPr txBox="1"/>
          <p:nvPr/>
        </p:nvSpPr>
        <p:spPr>
          <a:xfrm>
            <a:off x="5114888" y="1989050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1" name="Google Shape;401;p33"/>
          <p:cNvSpPr/>
          <p:nvPr/>
        </p:nvSpPr>
        <p:spPr>
          <a:xfrm>
            <a:off x="5006112" y="23674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6" name="Google Shape;406;p34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07" name="Google Shape;407;p34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8" name="Google Shape;408;p3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9" name="Google Shape;409;p34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10" name="Google Shape;410;p34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1" name="Google Shape;411;p34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34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3" name="Google Shape;413;p34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Google Shape;414;p34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34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34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34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8" name="Google Shape;418;p34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34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0" name="Google Shape;420;p34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34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34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34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p34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5" name="Google Shape;425;p34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34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34"/>
          <p:cNvSpPr txBox="1"/>
          <p:nvPr/>
        </p:nvSpPr>
        <p:spPr>
          <a:xfrm>
            <a:off x="5297663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34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0" name="Google Shape;430;p34"/>
          <p:cNvSpPr txBox="1"/>
          <p:nvPr/>
        </p:nvSpPr>
        <p:spPr>
          <a:xfrm>
            <a:off x="5114888" y="1989050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1" name="Google Shape;431;p34"/>
          <p:cNvSpPr/>
          <p:nvPr/>
        </p:nvSpPr>
        <p:spPr>
          <a:xfrm>
            <a:off x="5006112" y="23674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6" name="Google Shape;436;p35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37" name="Google Shape;437;p35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38" name="Google Shape;438;p3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9" name="Google Shape;439;p35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0" name="Google Shape;440;p35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1" name="Google Shape;441;p35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2" name="Google Shape;442;p35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35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4" name="Google Shape;444;p35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5" name="Google Shape;445;p35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35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7" name="Google Shape;447;p35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35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9" name="Google Shape;449;p35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0" name="Google Shape;450;p35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1" name="Google Shape;451;p35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2" name="Google Shape;452;p35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3" name="Google Shape;453;p35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4" name="Google Shape;454;p35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5" name="Google Shape;455;p35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6" name="Google Shape;456;p35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7" name="Google Shape;457;p35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8" name="Google Shape;458;p35"/>
          <p:cNvSpPr txBox="1"/>
          <p:nvPr/>
        </p:nvSpPr>
        <p:spPr>
          <a:xfrm>
            <a:off x="5297663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9" name="Google Shape;459;p35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35"/>
          <p:cNvSpPr txBox="1"/>
          <p:nvPr/>
        </p:nvSpPr>
        <p:spPr>
          <a:xfrm>
            <a:off x="5114888" y="1989050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1" name="Google Shape;461;p35"/>
          <p:cNvSpPr/>
          <p:nvPr/>
        </p:nvSpPr>
        <p:spPr>
          <a:xfrm>
            <a:off x="5006112" y="23674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6" name="Google Shape;466;p36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67" name="Google Shape;467;p36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68" name="Google Shape;468;p3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9" name="Google Shape;469;p36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70" name="Google Shape;470;p36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1" name="Google Shape;471;p36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2" name="Google Shape;472;p36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" name="Google Shape;473;p36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4" name="Google Shape;474;p36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5" name="Google Shape;475;p36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6" name="Google Shape;476;p36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7" name="Google Shape;477;p36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8" name="Google Shape;478;p36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9" name="Google Shape;479;p36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80" name="Google Shape;480;p36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1" name="Google Shape;481;p36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36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3" name="Google Shape;483;p36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4" name="Google Shape;484;p36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36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6" name="Google Shape;486;p36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7" name="Google Shape;487;p36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p36"/>
          <p:cNvSpPr txBox="1"/>
          <p:nvPr/>
        </p:nvSpPr>
        <p:spPr>
          <a:xfrm>
            <a:off x="5297663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9" name="Google Shape;489;p36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0" name="Google Shape;490;p36"/>
          <p:cNvSpPr txBox="1"/>
          <p:nvPr/>
        </p:nvSpPr>
        <p:spPr>
          <a:xfrm>
            <a:off x="5605263" y="201037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36"/>
          <p:cNvSpPr/>
          <p:nvPr/>
        </p:nvSpPr>
        <p:spPr>
          <a:xfrm>
            <a:off x="5533825" y="23674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6" name="Google Shape;496;p37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497" name="Google Shape;497;p37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8" name="Google Shape;498;p3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9" name="Google Shape;499;p37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0" name="Google Shape;500;p37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1" name="Google Shape;501;p37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2" name="Google Shape;502;p37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3" name="Google Shape;503;p37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4" name="Google Shape;504;p37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5" name="Google Shape;505;p37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6" name="Google Shape;506;p37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7" name="Google Shape;507;p37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8" name="Google Shape;508;p37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9" name="Google Shape;509;p37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0" name="Google Shape;510;p37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37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2" name="Google Shape;512;p37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3" name="Google Shape;513;p37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p37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5" name="Google Shape;515;p37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6" name="Google Shape;516;p37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7" name="Google Shape;517;p37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8" name="Google Shape;518;p37"/>
          <p:cNvSpPr txBox="1"/>
          <p:nvPr/>
        </p:nvSpPr>
        <p:spPr>
          <a:xfrm>
            <a:off x="5297663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37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0" name="Google Shape;520;p37"/>
          <p:cNvSpPr txBox="1"/>
          <p:nvPr/>
        </p:nvSpPr>
        <p:spPr>
          <a:xfrm>
            <a:off x="5605263" y="201037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1" name="Google Shape;521;p37"/>
          <p:cNvSpPr/>
          <p:nvPr/>
        </p:nvSpPr>
        <p:spPr>
          <a:xfrm>
            <a:off x="5533825" y="23674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6" name="Google Shape;526;p38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27" name="Google Shape;527;p38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8" name="Google Shape;528;p3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9" name="Google Shape;529;p38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30" name="Google Shape;530;p38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1" name="Google Shape;531;p38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2" name="Google Shape;532;p38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3" name="Google Shape;533;p38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4" name="Google Shape;534;p38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5" name="Google Shape;535;p38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6" name="Google Shape;536;p38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7" name="Google Shape;537;p38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8" name="Google Shape;538;p38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9" name="Google Shape;539;p38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0" name="Google Shape;540;p38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p38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2" name="Google Shape;542;p38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3" name="Google Shape;543;p38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4" name="Google Shape;544;p38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5" name="Google Shape;545;p38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6" name="Google Shape;546;p38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7" name="Google Shape;547;p38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8" name="Google Shape;548;p38"/>
          <p:cNvSpPr txBox="1"/>
          <p:nvPr/>
        </p:nvSpPr>
        <p:spPr>
          <a:xfrm>
            <a:off x="5297663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38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4" name="Google Shape;554;p39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55" name="Google Shape;555;p39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6" name="Google Shape;556;p3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7" name="Google Shape;557;p39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58" name="Google Shape;558;p39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9" name="Google Shape;559;p39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0" name="Google Shape;560;p39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1" name="Google Shape;561;p39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2" name="Google Shape;562;p39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3" name="Google Shape;563;p39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4" name="Google Shape;564;p39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5" name="Google Shape;565;p39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6" name="Google Shape;566;p39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7" name="Google Shape;567;p39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8" name="Google Shape;568;p39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9" name="Google Shape;569;p39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0" name="Google Shape;570;p39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1" name="Google Shape;571;p39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2" name="Google Shape;572;p39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3" name="Google Shape;573;p39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4" name="Google Shape;574;p39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5" name="Google Shape;575;p39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39"/>
          <p:cNvSpPr txBox="1"/>
          <p:nvPr/>
        </p:nvSpPr>
        <p:spPr>
          <a:xfrm>
            <a:off x="5297663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39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8" name="Google Shape;578;p39"/>
          <p:cNvSpPr txBox="1"/>
          <p:nvPr/>
        </p:nvSpPr>
        <p:spPr>
          <a:xfrm>
            <a:off x="6164938" y="2021050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9" name="Google Shape;579;p39"/>
          <p:cNvSpPr/>
          <p:nvPr/>
        </p:nvSpPr>
        <p:spPr>
          <a:xfrm>
            <a:off x="6058775" y="23674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4" name="Google Shape;584;p40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585" name="Google Shape;585;p40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86" name="Google Shape;586;p4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7" name="Google Shape;587;p40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88" name="Google Shape;588;p40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9" name="Google Shape;589;p40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0" name="Google Shape;590;p40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1" name="Google Shape;591;p40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2" name="Google Shape;592;p40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3" name="Google Shape;593;p40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4" name="Google Shape;594;p40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5" name="Google Shape;595;p40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6" name="Google Shape;596;p40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7" name="Google Shape;597;p40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8" name="Google Shape;598;p40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9" name="Google Shape;599;p40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0" name="Google Shape;600;p40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1" name="Google Shape;601;p40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2" name="Google Shape;602;p40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3" name="Google Shape;603;p40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4" name="Google Shape;604;p40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5" name="Google Shape;605;p40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6" name="Google Shape;606;p40"/>
          <p:cNvSpPr txBox="1"/>
          <p:nvPr/>
        </p:nvSpPr>
        <p:spPr>
          <a:xfrm>
            <a:off x="5297663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7" name="Google Shape;607;p40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8" name="Google Shape;608;p40"/>
          <p:cNvSpPr txBox="1"/>
          <p:nvPr/>
        </p:nvSpPr>
        <p:spPr>
          <a:xfrm>
            <a:off x="6164938" y="2021050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9" name="Google Shape;609;p40"/>
          <p:cNvSpPr/>
          <p:nvPr/>
        </p:nvSpPr>
        <p:spPr>
          <a:xfrm>
            <a:off x="6058775" y="23674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4" name="Google Shape;614;p41"/>
          <p:cNvCxnSpPr/>
          <p:nvPr/>
        </p:nvCxnSpPr>
        <p:spPr>
          <a:xfrm flipH="1" rot="10800000">
            <a:off x="775800" y="2780975"/>
            <a:ext cx="6389700" cy="1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sp>
        <p:nvSpPr>
          <p:cNvPr id="615" name="Google Shape;615;p41"/>
          <p:cNvSpPr txBox="1"/>
          <p:nvPr/>
        </p:nvSpPr>
        <p:spPr>
          <a:xfrm>
            <a:off x="1274225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16" name="Google Shape;616;p4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7" name="Google Shape;617;p41"/>
          <p:cNvSpPr txBox="1"/>
          <p:nvPr/>
        </p:nvSpPr>
        <p:spPr>
          <a:xfrm>
            <a:off x="17935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18" name="Google Shape;618;p41"/>
          <p:cNvCxnSpPr/>
          <p:nvPr/>
        </p:nvCxnSpPr>
        <p:spPr>
          <a:xfrm rot="10800000">
            <a:off x="19606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9" name="Google Shape;619;p41"/>
          <p:cNvCxnSpPr/>
          <p:nvPr/>
        </p:nvCxnSpPr>
        <p:spPr>
          <a:xfrm rot="10800000">
            <a:off x="2459447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0" name="Google Shape;620;p41"/>
          <p:cNvCxnSpPr/>
          <p:nvPr/>
        </p:nvCxnSpPr>
        <p:spPr>
          <a:xfrm rot="10800000">
            <a:off x="295958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1" name="Google Shape;621;p41"/>
          <p:cNvCxnSpPr/>
          <p:nvPr/>
        </p:nvCxnSpPr>
        <p:spPr>
          <a:xfrm rot="10800000">
            <a:off x="3459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2" name="Google Shape;622;p41"/>
          <p:cNvCxnSpPr/>
          <p:nvPr/>
        </p:nvCxnSpPr>
        <p:spPr>
          <a:xfrm rot="10800000">
            <a:off x="39479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3" name="Google Shape;623;p41"/>
          <p:cNvCxnSpPr/>
          <p:nvPr/>
        </p:nvCxnSpPr>
        <p:spPr>
          <a:xfrm rot="10800000">
            <a:off x="4477875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4" name="Google Shape;624;p41"/>
          <p:cNvCxnSpPr/>
          <p:nvPr/>
        </p:nvCxnSpPr>
        <p:spPr>
          <a:xfrm rot="10800000">
            <a:off x="5003350" y="2638139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5" name="Google Shape;625;p41"/>
          <p:cNvCxnSpPr/>
          <p:nvPr/>
        </p:nvCxnSpPr>
        <p:spPr>
          <a:xfrm rot="10800000">
            <a:off x="55377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6" name="Google Shape;626;p41"/>
          <p:cNvCxnSpPr/>
          <p:nvPr/>
        </p:nvCxnSpPr>
        <p:spPr>
          <a:xfrm rot="10800000">
            <a:off x="606772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7" name="Google Shape;627;p41"/>
          <p:cNvCxnSpPr/>
          <p:nvPr/>
        </p:nvCxnSpPr>
        <p:spPr>
          <a:xfrm rot="10800000">
            <a:off x="6597675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8" name="Google Shape;628;p41"/>
          <p:cNvSpPr txBox="1"/>
          <p:nvPr/>
        </p:nvSpPr>
        <p:spPr>
          <a:xfrm>
            <a:off x="2312834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9" name="Google Shape;629;p41"/>
          <p:cNvSpPr txBox="1"/>
          <p:nvPr/>
        </p:nvSpPr>
        <p:spPr>
          <a:xfrm>
            <a:off x="27696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0" name="Google Shape;630;p41"/>
          <p:cNvSpPr txBox="1"/>
          <p:nvPr/>
        </p:nvSpPr>
        <p:spPr>
          <a:xfrm>
            <a:off x="3274297" y="2896375"/>
            <a:ext cx="3810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1" name="Google Shape;631;p41"/>
          <p:cNvSpPr txBox="1"/>
          <p:nvPr/>
        </p:nvSpPr>
        <p:spPr>
          <a:xfrm>
            <a:off x="3745874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p41"/>
          <p:cNvSpPr txBox="1"/>
          <p:nvPr/>
        </p:nvSpPr>
        <p:spPr>
          <a:xfrm>
            <a:off x="429842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3" name="Google Shape;633;p41"/>
          <p:cNvSpPr txBox="1"/>
          <p:nvPr/>
        </p:nvSpPr>
        <p:spPr>
          <a:xfrm>
            <a:off x="646970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4" name="Google Shape;634;p41"/>
          <p:cNvSpPr txBox="1"/>
          <p:nvPr/>
        </p:nvSpPr>
        <p:spPr>
          <a:xfrm>
            <a:off x="4797675" y="2896375"/>
            <a:ext cx="4215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41"/>
          <p:cNvSpPr txBox="1"/>
          <p:nvPr/>
        </p:nvSpPr>
        <p:spPr>
          <a:xfrm>
            <a:off x="5910750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p41"/>
          <p:cNvSpPr txBox="1"/>
          <p:nvPr/>
        </p:nvSpPr>
        <p:spPr>
          <a:xfrm>
            <a:off x="5297663" y="2896375"/>
            <a:ext cx="5346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b="1" sz="18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7" name="Google Shape;637;p41"/>
          <p:cNvSpPr txBox="1"/>
          <p:nvPr/>
        </p:nvSpPr>
        <p:spPr>
          <a:xfrm>
            <a:off x="2693825" y="3672425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2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42"/>
          <p:cNvSpPr txBox="1"/>
          <p:nvPr/>
        </p:nvSpPr>
        <p:spPr>
          <a:xfrm>
            <a:off x="228088" y="15640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3"/>
          <p:cNvSpPr txBox="1"/>
          <p:nvPr/>
        </p:nvSpPr>
        <p:spPr>
          <a:xfrm>
            <a:off x="228088" y="156400"/>
            <a:ext cx="6161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/>
          </a:p>
        </p:txBody>
      </p:sp>
      <p:sp>
        <p:nvSpPr>
          <p:cNvPr id="648" name="Google Shape;648;p43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___,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4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4" name="Google Shape;654;p44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___,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5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0" name="Google Shape;660;p45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___,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1" name="Google Shape;661;p45"/>
          <p:cNvSpPr txBox="1"/>
          <p:nvPr/>
        </p:nvSpPr>
        <p:spPr>
          <a:xfrm>
            <a:off x="1510638" y="107927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2" name="Google Shape;662;p45"/>
          <p:cNvSpPr/>
          <p:nvPr/>
        </p:nvSpPr>
        <p:spPr>
          <a:xfrm>
            <a:off x="1439200" y="14363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6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8" name="Google Shape;668;p46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___,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9" name="Google Shape;669;p46"/>
          <p:cNvSpPr txBox="1"/>
          <p:nvPr/>
        </p:nvSpPr>
        <p:spPr>
          <a:xfrm>
            <a:off x="1510638" y="107927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0" name="Google Shape;670;p46"/>
          <p:cNvSpPr/>
          <p:nvPr/>
        </p:nvSpPr>
        <p:spPr>
          <a:xfrm>
            <a:off x="1439200" y="143637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47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6" name="Google Shape;676;p47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___,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7" name="Google Shape;677;p47"/>
          <p:cNvSpPr txBox="1"/>
          <p:nvPr/>
        </p:nvSpPr>
        <p:spPr>
          <a:xfrm>
            <a:off x="2206163" y="1090500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47"/>
          <p:cNvSpPr/>
          <p:nvPr/>
        </p:nvSpPr>
        <p:spPr>
          <a:xfrm>
            <a:off x="2134725" y="1447600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48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4" name="Google Shape;684;p48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___,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5" name="Google Shape;685;p48"/>
          <p:cNvSpPr txBox="1"/>
          <p:nvPr/>
        </p:nvSpPr>
        <p:spPr>
          <a:xfrm>
            <a:off x="2935338" y="111292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6" name="Google Shape;686;p48"/>
          <p:cNvSpPr/>
          <p:nvPr/>
        </p:nvSpPr>
        <p:spPr>
          <a:xfrm>
            <a:off x="2863900" y="147002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9"/>
          <p:cNvSpPr txBox="1"/>
          <p:nvPr/>
        </p:nvSpPr>
        <p:spPr>
          <a:xfrm>
            <a:off x="228088" y="156400"/>
            <a:ext cx="61614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Here is a pattern.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rule?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2" name="Google Shape;692;p49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___,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3" name="Google Shape;693;p49"/>
          <p:cNvSpPr txBox="1"/>
          <p:nvPr/>
        </p:nvSpPr>
        <p:spPr>
          <a:xfrm>
            <a:off x="3647688" y="111292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4" name="Google Shape;694;p49"/>
          <p:cNvSpPr/>
          <p:nvPr/>
        </p:nvSpPr>
        <p:spPr>
          <a:xfrm>
            <a:off x="3576250" y="147002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50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___,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0" name="Google Shape;700;p50"/>
          <p:cNvSpPr txBox="1"/>
          <p:nvPr/>
        </p:nvSpPr>
        <p:spPr>
          <a:xfrm>
            <a:off x="3647688" y="1112925"/>
            <a:ext cx="5916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1" name="Google Shape;701;p50"/>
          <p:cNvSpPr/>
          <p:nvPr/>
        </p:nvSpPr>
        <p:spPr>
          <a:xfrm>
            <a:off x="3576250" y="1470025"/>
            <a:ext cx="534600" cy="528900"/>
          </a:xfrm>
          <a:prstGeom prst="arc">
            <a:avLst>
              <a:gd fmla="val 10914263" name="adj1"/>
              <a:gd fmla="val 21444062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02" name="Google Shape;702;p50"/>
          <p:cNvSpPr txBox="1"/>
          <p:nvPr/>
        </p:nvSpPr>
        <p:spPr>
          <a:xfrm>
            <a:off x="2278750" y="2571750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5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51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_</a:t>
            </a:r>
            <a:r>
              <a:rPr b="1" lang="en" sz="3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51"/>
          <p:cNvSpPr txBox="1"/>
          <p:nvPr/>
        </p:nvSpPr>
        <p:spPr>
          <a:xfrm>
            <a:off x="2278750" y="2571750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5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2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58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 ___,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4" name="Google Shape;714;p52"/>
          <p:cNvSpPr txBox="1"/>
          <p:nvPr/>
        </p:nvSpPr>
        <p:spPr>
          <a:xfrm>
            <a:off x="2278750" y="2571750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5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3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58,  _</a:t>
            </a:r>
            <a:r>
              <a:rPr b="1" lang="en" sz="3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0" name="Google Shape;720;p53"/>
          <p:cNvSpPr txBox="1"/>
          <p:nvPr/>
        </p:nvSpPr>
        <p:spPr>
          <a:xfrm>
            <a:off x="2278750" y="2571750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5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54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58,  63,  ___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6" name="Google Shape;726;p54"/>
          <p:cNvSpPr txBox="1"/>
          <p:nvPr/>
        </p:nvSpPr>
        <p:spPr>
          <a:xfrm>
            <a:off x="2278750" y="2571750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5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55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58,  63,  _</a:t>
            </a:r>
            <a:r>
              <a:rPr b="1" lang="en" sz="3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__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2" name="Google Shape;732;p55"/>
          <p:cNvSpPr txBox="1"/>
          <p:nvPr/>
        </p:nvSpPr>
        <p:spPr>
          <a:xfrm>
            <a:off x="2278750" y="2571750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5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56"/>
          <p:cNvSpPr txBox="1"/>
          <p:nvPr/>
        </p:nvSpPr>
        <p:spPr>
          <a:xfrm>
            <a:off x="1025375" y="1629800"/>
            <a:ext cx="6625200" cy="18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33,  38,  43,  48,  53,  58,  63,  68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8" name="Google Shape;738;p56"/>
          <p:cNvSpPr txBox="1"/>
          <p:nvPr/>
        </p:nvSpPr>
        <p:spPr>
          <a:xfrm>
            <a:off x="2278750" y="2571750"/>
            <a:ext cx="3544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Rule: Skip count by 5</a:t>
            </a:r>
            <a:endParaRPr b="1"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