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</p:sldIdLst>
  <p:sldSz cy="5143500" cx="9144000"/>
  <p:notesSz cx="6858000" cy="9144000"/>
  <p:embeddedFontLst>
    <p:embeddedFont>
      <p:font typeface="Montserrat"/>
      <p:regular r:id="rId70"/>
      <p:bold r:id="rId71"/>
      <p:italic r:id="rId72"/>
      <p:boldItalic r:id="rId7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font" Target="fonts/Montserrat-boldItalic.fntdata"/><Relationship Id="rId72" Type="http://schemas.openxmlformats.org/officeDocument/2006/relationships/font" Target="fonts/Montserrat-italic.fntdata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71" Type="http://schemas.openxmlformats.org/officeDocument/2006/relationships/font" Target="fonts/Montserrat-bold.fntdata"/><Relationship Id="rId70" Type="http://schemas.openxmlformats.org/officeDocument/2006/relationships/font" Target="fonts/Montserrat-regular.fntdata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20aa6a2b9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20aa6a2b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248cd1315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7248cd1315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7248cd1315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7248cd1315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7248cd1315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7248cd1315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7248cd1315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7248cd1315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7248cd1315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7248cd1315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7248cd1315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7248cd1315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7248cd1315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7248cd1315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7248cd1315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7248cd1315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7248cd1315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7248cd1315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7248cd1315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7248cd1315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7248cd1315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7248cd1315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7248cd1315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7248cd1315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7248cd1315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7248cd1315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7248cd1315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7248cd1315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7248cd1315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7248cd1315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7248cd1315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7248cd1315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7248cd1315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7248cd1315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7248cd1315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7248cd1315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7248cd1315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7248cd1315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7248cd1315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7248cd1315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7248cd1315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7248cd1315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7248cd1315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7248cd1315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7248cd1315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7248cd1315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7248cd1315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7248cd1315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7248cd1315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7248cd1315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7248cd1315_0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7248cd1315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7248cd1315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7248cd1315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7248cd1315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7248cd1315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7248cd1315_0_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7248cd1315_0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7248cd1315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7248cd1315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7248cd1315_0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37248cd1315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7248cd1315_0_2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7248cd1315_0_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7248cd1315_0_3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7248cd1315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7248cd1315_0_3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7248cd1315_0_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7248cd1315_0_3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7248cd1315_0_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7248cd1315_0_4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7248cd1315_0_4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7248cd1315_0_4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7248cd1315_0_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7248cd1315_0_4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7248cd1315_0_4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7248cd1315_0_4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37248cd1315_0_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7248cd1315_0_3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7248cd1315_0_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7248cd1315_0_4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7248cd1315_0_4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7248cd1315_0_4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37248cd1315_0_4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37248cd1315_0_4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37248cd1315_0_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37248cd1315_0_4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37248cd1315_0_4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37248cd1315_0_5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37248cd1315_0_5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7248cd1315_0_3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37248cd1315_0_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37248cd1315_0_3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37248cd1315_0_3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7248cd1315_0_5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37248cd1315_0_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7248cd1315_0_5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37248cd1315_0_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37248cd1315_0_5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37248cd1315_0_5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7248cd1315_0_5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37248cd1315_0_5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7248cd1315_0_3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37248cd1315_0_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37248cd1315_0_5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37248cd1315_0_5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7248cd1315_0_5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37248cd1315_0_5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37248cd1315_0_5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37248cd1315_0_5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37248cd1315_0_6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37248cd1315_0_6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37248cd1315_0_6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37248cd1315_0_6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37248cd1315_0_6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37248cd1315_0_6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37248cd1315_0_6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37248cd1315_0_6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7248cd1315_0_6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37248cd1315_0_6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37248cd1315_0_6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37248cd1315_0_6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37248cd1315_0_6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37248cd1315_0_6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37248cd1315_0_6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37248cd1315_0_6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This is one dollar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526625" y="1831800"/>
            <a:ext cx="1901950" cy="190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We can say this is    </a:t>
            </a:r>
            <a:r>
              <a:rPr lang="en" sz="3267">
                <a:latin typeface="Montserrat"/>
                <a:ea typeface="Montserrat"/>
                <a:cs typeface="Montserrat"/>
                <a:sym typeface="Montserrat"/>
              </a:rPr>
              <a:t>100 cents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3673"/>
              <a:buFont typeface="Arial"/>
              <a:buNone/>
            </a:pPr>
            <a:r>
              <a:t/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526625" y="1831800"/>
            <a:ext cx="1901950" cy="190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But to write this, write it in dollars 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" name="Google Shape;67;p15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526625" y="1831800"/>
            <a:ext cx="1901950" cy="190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But to write this, write it in dollars 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3" name="Google Shape;73;p16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526625" y="1831800"/>
            <a:ext cx="1901950" cy="19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 txBox="1"/>
          <p:nvPr/>
        </p:nvSpPr>
        <p:spPr>
          <a:xfrm>
            <a:off x="3135950" y="2465050"/>
            <a:ext cx="52995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$ 1</a:t>
            </a:r>
            <a:endParaRPr sz="4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But to write this, write it in dollars 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" name="Google Shape;80;p17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526625" y="1831800"/>
            <a:ext cx="1901950" cy="19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7"/>
          <p:cNvSpPr txBox="1"/>
          <p:nvPr/>
        </p:nvSpPr>
        <p:spPr>
          <a:xfrm>
            <a:off x="3135950" y="2465050"/>
            <a:ext cx="52995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</a:t>
            </a: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1</a:t>
            </a:r>
            <a:endParaRPr sz="4100"/>
          </a:p>
        </p:txBody>
      </p:sp>
      <p:sp>
        <p:nvSpPr>
          <p:cNvPr id="82" name="Google Shape;82;p17"/>
          <p:cNvSpPr txBox="1"/>
          <p:nvPr>
            <p:ph type="title"/>
          </p:nvPr>
        </p:nvSpPr>
        <p:spPr>
          <a:xfrm>
            <a:off x="3198300" y="3311650"/>
            <a:ext cx="563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The dollar sign is before the amount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8" title="Screenshot 2025-07-31 at 2.48.14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8727" y="904025"/>
            <a:ext cx="3530776" cy="419821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Examples of prices written in dollars </a:t>
            </a:r>
            <a:r>
              <a:rPr b="1" lang="en" sz="2400">
                <a:latin typeface="Montserrat"/>
                <a:ea typeface="Montserrat"/>
                <a:cs typeface="Montserrat"/>
                <a:sym typeface="Montserrat"/>
              </a:rPr>
              <a:t>$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9" name="Google Shape;89;p18" title="Screenshot 2025-07-31 at 2.48.26 pm.png"/>
          <p:cNvPicPr preferRelativeResize="0"/>
          <p:nvPr/>
        </p:nvPicPr>
        <p:blipFill rotWithShape="1">
          <a:blip r:embed="rId4">
            <a:alphaModFix/>
          </a:blip>
          <a:srcRect b="0" l="0" r="0" t="26917"/>
          <a:stretch/>
        </p:blipFill>
        <p:spPr>
          <a:xfrm>
            <a:off x="34361" y="1306851"/>
            <a:ext cx="3530764" cy="339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8" title="Screenshot 2025-07-31 at 2.47.13 pm.png"/>
          <p:cNvPicPr preferRelativeResize="0"/>
          <p:nvPr/>
        </p:nvPicPr>
        <p:blipFill rotWithShape="1">
          <a:blip r:embed="rId5">
            <a:alphaModFix/>
          </a:blip>
          <a:srcRect b="0" l="0" r="0" t="3026"/>
          <a:stretch/>
        </p:blipFill>
        <p:spPr>
          <a:xfrm>
            <a:off x="3454150" y="1538250"/>
            <a:ext cx="2063900" cy="2674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This is 70 cents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6" name="Google Shape;96;p19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415000" y="1621738"/>
            <a:ext cx="2006550" cy="205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9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2516175" y="1967350"/>
            <a:ext cx="1360225" cy="136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This is less than one dollar. 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We have to say and write it using cents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3" name="Google Shape;103;p20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415000" y="1621738"/>
            <a:ext cx="2006550" cy="205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0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2516175" y="1967350"/>
            <a:ext cx="1360225" cy="136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This is less than one dollar.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We have to say and write it using cents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0" name="Google Shape;110;p21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415000" y="1621738"/>
            <a:ext cx="2006550" cy="205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1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2516175" y="1967350"/>
            <a:ext cx="1360225" cy="1360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1"/>
          <p:cNvSpPr txBox="1"/>
          <p:nvPr/>
        </p:nvSpPr>
        <p:spPr>
          <a:xfrm>
            <a:off x="4087400" y="2324825"/>
            <a:ext cx="52995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70 c</a:t>
            </a:r>
            <a:endParaRPr sz="4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This is less than one dollar.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We have to say and write it using cents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8" name="Google Shape;118;p22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415000" y="1621738"/>
            <a:ext cx="2006550" cy="205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2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2516175" y="1967350"/>
            <a:ext cx="1360225" cy="1360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2"/>
          <p:cNvSpPr txBox="1"/>
          <p:nvPr/>
        </p:nvSpPr>
        <p:spPr>
          <a:xfrm>
            <a:off x="4087400" y="2324825"/>
            <a:ext cx="52995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70 </a:t>
            </a:r>
            <a:r>
              <a:rPr b="1"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 b="1" sz="4100"/>
          </a:p>
        </p:txBody>
      </p:sp>
      <p:sp>
        <p:nvSpPr>
          <p:cNvPr id="121" name="Google Shape;121;p22"/>
          <p:cNvSpPr txBox="1"/>
          <p:nvPr>
            <p:ph type="title"/>
          </p:nvPr>
        </p:nvSpPr>
        <p:spPr>
          <a:xfrm>
            <a:off x="3809250" y="3261575"/>
            <a:ext cx="563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The cent sign is after the amount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Examples of prices written in cents </a:t>
            </a:r>
            <a:r>
              <a:rPr b="1" lang="en" sz="2400"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7" name="Google Shape;127;p23" title="Screenshot 2025-07-31 at 2.46.51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1764" y="1093125"/>
            <a:ext cx="2922456" cy="382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3" title="Screenshot 2025-07-31 at 2.46.11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3644" y="1283200"/>
            <a:ext cx="2752956" cy="3595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Another symbol for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cents is </a:t>
            </a:r>
            <a:r>
              <a:rPr b="1" lang="en" sz="2400">
                <a:latin typeface="Montserrat"/>
                <a:ea typeface="Montserrat"/>
                <a:cs typeface="Montserrat"/>
                <a:sym typeface="Montserrat"/>
              </a:rPr>
              <a:t>¢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4" name="Google Shape;134;p24" title="Screenshot 2025-07-31 at 2.46.51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1764" y="1093125"/>
            <a:ext cx="2922456" cy="382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4" title="Screenshot 2025-07-31 at 2.46.11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3644" y="1283200"/>
            <a:ext cx="2752956" cy="3595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What about this amount?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1" name="Google Shape;141;p25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381575" y="2071300"/>
            <a:ext cx="1258425" cy="12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5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1696500" y="1676800"/>
            <a:ext cx="2006550" cy="205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We can say 2 dollars and 50 cents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8" name="Google Shape;148;p26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381575" y="2071300"/>
            <a:ext cx="1258425" cy="12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6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1696500" y="1676800"/>
            <a:ext cx="2006550" cy="205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This is the notation we can use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5" name="Google Shape;155;p27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381575" y="2071300"/>
            <a:ext cx="1258425" cy="12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7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1696500" y="1676800"/>
            <a:ext cx="2006550" cy="205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7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__ __  .  __ __</a:t>
            </a:r>
            <a:endParaRPr sz="4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Dollars are before the dot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3" name="Google Shape;163;p28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381575" y="2071300"/>
            <a:ext cx="1258425" cy="12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8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1696500" y="1676800"/>
            <a:ext cx="2006550" cy="205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8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__ __  .  __ __</a:t>
            </a:r>
            <a:endParaRPr sz="4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Dollars are before the dot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1" name="Google Shape;171;p29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381575" y="2071300"/>
            <a:ext cx="1258425" cy="12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9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1696500" y="1676800"/>
            <a:ext cx="2006550" cy="205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9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__ __  .  __ __</a:t>
            </a:r>
            <a:endParaRPr sz="4100"/>
          </a:p>
        </p:txBody>
      </p:sp>
      <p:pic>
        <p:nvPicPr>
          <p:cNvPr id="174" name="Google Shape;174;p29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0" r="54673" t="0"/>
          <a:stretch/>
        </p:blipFill>
        <p:spPr>
          <a:xfrm>
            <a:off x="3914600" y="2650925"/>
            <a:ext cx="2349750" cy="121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Cents are after the dot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0" name="Google Shape;180;p30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381575" y="2071300"/>
            <a:ext cx="1258425" cy="12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30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1696500" y="1676800"/>
            <a:ext cx="2006550" cy="205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0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__ __  .  __ __</a:t>
            </a:r>
            <a:endParaRPr sz="4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Cents are after the dot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8" name="Google Shape;188;p31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381575" y="2071300"/>
            <a:ext cx="1258425" cy="12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1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1696500" y="1676800"/>
            <a:ext cx="2006550" cy="205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1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__ __  .  __ __</a:t>
            </a:r>
            <a:endParaRPr sz="4100"/>
          </a:p>
        </p:txBody>
      </p:sp>
      <p:pic>
        <p:nvPicPr>
          <p:cNvPr id="191" name="Google Shape;191;p31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41544" r="0" t="0"/>
          <a:stretch/>
        </p:blipFill>
        <p:spPr>
          <a:xfrm>
            <a:off x="6154100" y="2571750"/>
            <a:ext cx="2989899" cy="1195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Let’s put in the dollars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7" name="Google Shape;197;p32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381575" y="2071300"/>
            <a:ext cx="1258425" cy="12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2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1696500" y="1676800"/>
            <a:ext cx="2006550" cy="205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2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__ __  .  __ __</a:t>
            </a:r>
            <a:endParaRPr sz="41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Let’s put in the dollars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5" name="Google Shape;205;p33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381575" y="2071300"/>
            <a:ext cx="1258425" cy="12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3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1696500" y="1676800"/>
            <a:ext cx="2006550" cy="205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3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__ __  .  __ __</a:t>
            </a:r>
            <a:endParaRPr sz="4100"/>
          </a:p>
        </p:txBody>
      </p:sp>
      <p:pic>
        <p:nvPicPr>
          <p:cNvPr id="208" name="Google Shape;208;p33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0" r="54673" t="0"/>
          <a:stretch/>
        </p:blipFill>
        <p:spPr>
          <a:xfrm>
            <a:off x="3914600" y="2650925"/>
            <a:ext cx="2349750" cy="121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Let’s put in the dollars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4" name="Google Shape;214;p34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381575" y="2071300"/>
            <a:ext cx="1258425" cy="12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4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1696500" y="1676800"/>
            <a:ext cx="2006550" cy="205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4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__  2  .  __ __</a:t>
            </a:r>
            <a:endParaRPr sz="4100"/>
          </a:p>
        </p:txBody>
      </p:sp>
      <p:pic>
        <p:nvPicPr>
          <p:cNvPr id="217" name="Google Shape;217;p34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0" r="54673" t="0"/>
          <a:stretch/>
        </p:blipFill>
        <p:spPr>
          <a:xfrm>
            <a:off x="3914600" y="2650925"/>
            <a:ext cx="2349750" cy="121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Now let’s put in the cents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3" name="Google Shape;223;p35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381575" y="2071300"/>
            <a:ext cx="1258425" cy="12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5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1696500" y="1676800"/>
            <a:ext cx="2006550" cy="205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5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__  2  .  __ __</a:t>
            </a:r>
            <a:endParaRPr sz="41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Now let’s put in the cents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1" name="Google Shape;231;p36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381575" y="2071300"/>
            <a:ext cx="1258425" cy="12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6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1696500" y="1676800"/>
            <a:ext cx="2006550" cy="205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6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__  2  .  __ __</a:t>
            </a:r>
            <a:endParaRPr sz="4100"/>
          </a:p>
        </p:txBody>
      </p:sp>
      <p:pic>
        <p:nvPicPr>
          <p:cNvPr id="234" name="Google Shape;234;p36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41544" r="0" t="0"/>
          <a:stretch/>
        </p:blipFill>
        <p:spPr>
          <a:xfrm>
            <a:off x="6154100" y="2571750"/>
            <a:ext cx="2989899" cy="1195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Now let’s put in the cents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0" name="Google Shape;240;p37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381575" y="2071300"/>
            <a:ext cx="1258425" cy="12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7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1696500" y="1676800"/>
            <a:ext cx="2006550" cy="205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7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__  2  .   5  0</a:t>
            </a:r>
            <a:endParaRPr sz="4100"/>
          </a:p>
        </p:txBody>
      </p:sp>
      <p:pic>
        <p:nvPicPr>
          <p:cNvPr id="243" name="Google Shape;243;p37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41544" r="0" t="0"/>
          <a:stretch/>
        </p:blipFill>
        <p:spPr>
          <a:xfrm>
            <a:off x="6154100" y="2571750"/>
            <a:ext cx="2989899" cy="1195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Examples of prices showing dollars and cents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9" name="Google Shape;249;p38" title="Screenshot 2025-07-31 at 2.53.39 pm.png"/>
          <p:cNvPicPr preferRelativeResize="0"/>
          <p:nvPr/>
        </p:nvPicPr>
        <p:blipFill rotWithShape="1">
          <a:blip r:embed="rId3">
            <a:alphaModFix/>
          </a:blip>
          <a:srcRect b="0" l="9459" r="20631" t="6183"/>
          <a:stretch/>
        </p:blipFill>
        <p:spPr>
          <a:xfrm>
            <a:off x="821675" y="1085575"/>
            <a:ext cx="2691200" cy="370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Examples of prices showing dollars and cents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5" name="Google Shape;255;p39" title="Screenshot 2025-07-31 at 2.53.39 pm.png"/>
          <p:cNvPicPr preferRelativeResize="0"/>
          <p:nvPr/>
        </p:nvPicPr>
        <p:blipFill rotWithShape="1">
          <a:blip r:embed="rId3">
            <a:alphaModFix/>
          </a:blip>
          <a:srcRect b="0" l="9459" r="20631" t="6183"/>
          <a:stretch/>
        </p:blipFill>
        <p:spPr>
          <a:xfrm>
            <a:off x="821675" y="1085575"/>
            <a:ext cx="2691200" cy="370965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9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__ __  .  __ __</a:t>
            </a:r>
            <a:endParaRPr sz="4100"/>
          </a:p>
        </p:txBody>
      </p:sp>
      <p:pic>
        <p:nvPicPr>
          <p:cNvPr id="257" name="Google Shape;257;p39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41544" r="0" t="0"/>
          <a:stretch/>
        </p:blipFill>
        <p:spPr>
          <a:xfrm>
            <a:off x="6154100" y="2571750"/>
            <a:ext cx="2989899" cy="1195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9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0" r="54673" t="0"/>
          <a:stretch/>
        </p:blipFill>
        <p:spPr>
          <a:xfrm>
            <a:off x="3914600" y="2650925"/>
            <a:ext cx="2349750" cy="121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Examples of prices showing dollars and cents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4" name="Google Shape;264;p40" title="Screenshot 2025-07-31 at 2.53.39 pm.png"/>
          <p:cNvPicPr preferRelativeResize="0"/>
          <p:nvPr/>
        </p:nvPicPr>
        <p:blipFill rotWithShape="1">
          <a:blip r:embed="rId3">
            <a:alphaModFix/>
          </a:blip>
          <a:srcRect b="0" l="9459" r="20631" t="6183"/>
          <a:stretch/>
        </p:blipFill>
        <p:spPr>
          <a:xfrm>
            <a:off x="821675" y="1085575"/>
            <a:ext cx="2691200" cy="370965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40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 1  1   .    1   5</a:t>
            </a:r>
            <a:endParaRPr sz="4100"/>
          </a:p>
        </p:txBody>
      </p:sp>
      <p:pic>
        <p:nvPicPr>
          <p:cNvPr id="266" name="Google Shape;266;p40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41544" r="0" t="0"/>
          <a:stretch/>
        </p:blipFill>
        <p:spPr>
          <a:xfrm>
            <a:off x="6146578" y="2571750"/>
            <a:ext cx="2989899" cy="1195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40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0" r="54673" t="0"/>
          <a:stretch/>
        </p:blipFill>
        <p:spPr>
          <a:xfrm>
            <a:off x="3914600" y="2650925"/>
            <a:ext cx="2349750" cy="121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Examples of prices showing dollars and cents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3" name="Google Shape;273;p41" title="Screenshot 2025-07-31 at 2.52.15 pm.png"/>
          <p:cNvPicPr preferRelativeResize="0"/>
          <p:nvPr/>
        </p:nvPicPr>
        <p:blipFill rotWithShape="1">
          <a:blip r:embed="rId3">
            <a:alphaModFix/>
          </a:blip>
          <a:srcRect b="0" l="7069" r="22805" t="10322"/>
          <a:stretch/>
        </p:blipFill>
        <p:spPr>
          <a:xfrm>
            <a:off x="866900" y="1583050"/>
            <a:ext cx="2178574" cy="299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Examples of prices showing dollars and cents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9" name="Google Shape;279;p42" title="Screenshot 2025-07-31 at 2.52.15 pm.png"/>
          <p:cNvPicPr preferRelativeResize="0"/>
          <p:nvPr/>
        </p:nvPicPr>
        <p:blipFill rotWithShape="1">
          <a:blip r:embed="rId3">
            <a:alphaModFix/>
          </a:blip>
          <a:srcRect b="0" l="7069" r="22805" t="10322"/>
          <a:stretch/>
        </p:blipFill>
        <p:spPr>
          <a:xfrm>
            <a:off x="866900" y="1583050"/>
            <a:ext cx="2178574" cy="299870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42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__ __  .  __ __</a:t>
            </a:r>
            <a:endParaRPr sz="4100"/>
          </a:p>
        </p:txBody>
      </p:sp>
      <p:pic>
        <p:nvPicPr>
          <p:cNvPr id="281" name="Google Shape;281;p42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41544" r="0" t="0"/>
          <a:stretch/>
        </p:blipFill>
        <p:spPr>
          <a:xfrm>
            <a:off x="6154100" y="2571750"/>
            <a:ext cx="2989899" cy="1195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42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0" r="54673" t="0"/>
          <a:stretch/>
        </p:blipFill>
        <p:spPr>
          <a:xfrm>
            <a:off x="3914600" y="2650925"/>
            <a:ext cx="2349750" cy="121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Examples of prices showing dollars and cents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8" name="Google Shape;288;p43" title="Screenshot 2025-07-31 at 2.52.15 pm.png"/>
          <p:cNvPicPr preferRelativeResize="0"/>
          <p:nvPr/>
        </p:nvPicPr>
        <p:blipFill rotWithShape="1">
          <a:blip r:embed="rId3">
            <a:alphaModFix/>
          </a:blip>
          <a:srcRect b="0" l="7069" r="22805" t="10322"/>
          <a:stretch/>
        </p:blipFill>
        <p:spPr>
          <a:xfrm>
            <a:off x="866900" y="1583050"/>
            <a:ext cx="2178574" cy="29987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43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	 2  .   4   0</a:t>
            </a:r>
            <a:endParaRPr sz="4100"/>
          </a:p>
        </p:txBody>
      </p:sp>
      <p:pic>
        <p:nvPicPr>
          <p:cNvPr id="290" name="Google Shape;290;p43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41544" r="0" t="0"/>
          <a:stretch/>
        </p:blipFill>
        <p:spPr>
          <a:xfrm>
            <a:off x="6154100" y="2571750"/>
            <a:ext cx="2989899" cy="1195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43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0" r="54673" t="0"/>
          <a:stretch/>
        </p:blipFill>
        <p:spPr>
          <a:xfrm>
            <a:off x="3914600" y="2650925"/>
            <a:ext cx="2349750" cy="121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Examples of prices showing dollars and cents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7" name="Google Shape;297;p44" title="Screenshot 2025-07-31 at 2.50.37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200" y="1062875"/>
            <a:ext cx="2648600" cy="3831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Examples of prices showing dollars and cents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3" name="Google Shape;303;p45" title="Screenshot 2025-07-31 at 2.50.37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200" y="1062875"/>
            <a:ext cx="2648600" cy="3831149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45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__ __  .  __ __</a:t>
            </a:r>
            <a:endParaRPr sz="4100"/>
          </a:p>
        </p:txBody>
      </p:sp>
      <p:pic>
        <p:nvPicPr>
          <p:cNvPr id="305" name="Google Shape;305;p45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41544" r="0" t="0"/>
          <a:stretch/>
        </p:blipFill>
        <p:spPr>
          <a:xfrm>
            <a:off x="6154100" y="2571750"/>
            <a:ext cx="2989899" cy="1195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45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0" r="54673" t="0"/>
          <a:stretch/>
        </p:blipFill>
        <p:spPr>
          <a:xfrm>
            <a:off x="3914600" y="2650925"/>
            <a:ext cx="2349750" cy="121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Examples of prices showing dollars and cents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2" name="Google Shape;312;p46" title="Screenshot 2025-07-31 at 2.50.37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200" y="1062875"/>
            <a:ext cx="2648600" cy="3831149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46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    3  .    5   0</a:t>
            </a:r>
            <a:endParaRPr sz="4100"/>
          </a:p>
        </p:txBody>
      </p:sp>
      <p:pic>
        <p:nvPicPr>
          <p:cNvPr id="314" name="Google Shape;314;p46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41544" r="0" t="0"/>
          <a:stretch/>
        </p:blipFill>
        <p:spPr>
          <a:xfrm>
            <a:off x="6154100" y="2571750"/>
            <a:ext cx="2989899" cy="1195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46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0" r="54673" t="0"/>
          <a:stretch/>
        </p:blipFill>
        <p:spPr>
          <a:xfrm>
            <a:off x="3914600" y="2650925"/>
            <a:ext cx="2349750" cy="121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How do we write this amount?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1" name="Google Shape;321;p47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381575" y="2071300"/>
            <a:ext cx="1258425" cy="12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47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1696500" y="1676800"/>
            <a:ext cx="2006550" cy="205145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47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__ __  .  __ __</a:t>
            </a:r>
            <a:endParaRPr sz="41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How do we write this amount?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9" name="Google Shape;329;p48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381575" y="2071300"/>
            <a:ext cx="1258425" cy="12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48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1696500" y="1676800"/>
            <a:ext cx="2006550" cy="205145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48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__ __  .  __ __</a:t>
            </a:r>
            <a:endParaRPr sz="4100"/>
          </a:p>
        </p:txBody>
      </p:sp>
      <p:pic>
        <p:nvPicPr>
          <p:cNvPr id="332" name="Google Shape;332;p48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0" r="54673" t="0"/>
          <a:stretch/>
        </p:blipFill>
        <p:spPr>
          <a:xfrm>
            <a:off x="3914600" y="2650925"/>
            <a:ext cx="2349750" cy="121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How do we write this amount?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8" name="Google Shape;338;p49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381575" y="2071300"/>
            <a:ext cx="1258425" cy="12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49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1696500" y="1676800"/>
            <a:ext cx="2006550" cy="205145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49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    2  .  __ __</a:t>
            </a:r>
            <a:endParaRPr sz="4100"/>
          </a:p>
        </p:txBody>
      </p:sp>
      <p:pic>
        <p:nvPicPr>
          <p:cNvPr id="341" name="Google Shape;341;p49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0" r="54673" t="0"/>
          <a:stretch/>
        </p:blipFill>
        <p:spPr>
          <a:xfrm>
            <a:off x="3914600" y="2650925"/>
            <a:ext cx="2349750" cy="121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How do we write this amount?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47" name="Google Shape;347;p50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381575" y="2071300"/>
            <a:ext cx="1258425" cy="12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50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1696500" y="1676800"/>
            <a:ext cx="2006550" cy="205145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50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    2  .  __ __</a:t>
            </a:r>
            <a:endParaRPr sz="4100"/>
          </a:p>
        </p:txBody>
      </p:sp>
      <p:pic>
        <p:nvPicPr>
          <p:cNvPr id="350" name="Google Shape;350;p50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41544" r="0" t="0"/>
          <a:stretch/>
        </p:blipFill>
        <p:spPr>
          <a:xfrm>
            <a:off x="6154100" y="2571750"/>
            <a:ext cx="2989899" cy="1195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How do we write this amount?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6" name="Google Shape;356;p51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381575" y="2071300"/>
            <a:ext cx="1258425" cy="12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51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1696500" y="1676800"/>
            <a:ext cx="2006550" cy="205145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51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    2  .    5  0</a:t>
            </a:r>
            <a:endParaRPr sz="4100"/>
          </a:p>
        </p:txBody>
      </p:sp>
      <p:pic>
        <p:nvPicPr>
          <p:cNvPr id="359" name="Google Shape;359;p51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41544" r="0" t="0"/>
          <a:stretch/>
        </p:blipFill>
        <p:spPr>
          <a:xfrm>
            <a:off x="6154100" y="2571750"/>
            <a:ext cx="2989899" cy="1195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How do we write this amount?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65" name="Google Shape;365;p52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381575" y="2071300"/>
            <a:ext cx="1258425" cy="12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52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1696500" y="1676800"/>
            <a:ext cx="2006550" cy="205145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52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    2  .    5  0</a:t>
            </a:r>
            <a:endParaRPr sz="41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How do we write this amount?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73" name="Google Shape;373;p53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381575" y="2071300"/>
            <a:ext cx="1258425" cy="1262450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53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__ __  .  __ __</a:t>
            </a:r>
            <a:endParaRPr sz="4100"/>
          </a:p>
        </p:txBody>
      </p:sp>
      <p:pic>
        <p:nvPicPr>
          <p:cNvPr id="375" name="Google Shape;375;p53"/>
          <p:cNvPicPr preferRelativeResize="0"/>
          <p:nvPr/>
        </p:nvPicPr>
        <p:blipFill rotWithShape="1">
          <a:blip r:embed="rId3">
            <a:alphaModFix/>
          </a:blip>
          <a:srcRect b="7068" l="68181" r="1990" t="48677"/>
          <a:stretch/>
        </p:blipFill>
        <p:spPr>
          <a:xfrm>
            <a:off x="2014100" y="1659750"/>
            <a:ext cx="1825025" cy="191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How do we write this amount?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1" name="Google Shape;381;p54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381575" y="2071300"/>
            <a:ext cx="1258425" cy="126245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54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__ __  .  __ __</a:t>
            </a:r>
            <a:endParaRPr sz="4100"/>
          </a:p>
        </p:txBody>
      </p:sp>
      <p:pic>
        <p:nvPicPr>
          <p:cNvPr id="383" name="Google Shape;383;p54"/>
          <p:cNvPicPr preferRelativeResize="0"/>
          <p:nvPr/>
        </p:nvPicPr>
        <p:blipFill rotWithShape="1">
          <a:blip r:embed="rId3">
            <a:alphaModFix/>
          </a:blip>
          <a:srcRect b="7068" l="68181" r="1990" t="48677"/>
          <a:stretch/>
        </p:blipFill>
        <p:spPr>
          <a:xfrm>
            <a:off x="2014100" y="1659750"/>
            <a:ext cx="1825025" cy="191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54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0" r="54673" t="0"/>
          <a:stretch/>
        </p:blipFill>
        <p:spPr>
          <a:xfrm>
            <a:off x="3914600" y="2650925"/>
            <a:ext cx="2349750" cy="121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How do we write this amount?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0" name="Google Shape;390;p55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381575" y="2071300"/>
            <a:ext cx="1258425" cy="126245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55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    3  .  __ __</a:t>
            </a:r>
            <a:endParaRPr sz="4100"/>
          </a:p>
        </p:txBody>
      </p:sp>
      <p:pic>
        <p:nvPicPr>
          <p:cNvPr id="392" name="Google Shape;392;p55"/>
          <p:cNvPicPr preferRelativeResize="0"/>
          <p:nvPr/>
        </p:nvPicPr>
        <p:blipFill rotWithShape="1">
          <a:blip r:embed="rId3">
            <a:alphaModFix/>
          </a:blip>
          <a:srcRect b="7068" l="68181" r="1990" t="48677"/>
          <a:stretch/>
        </p:blipFill>
        <p:spPr>
          <a:xfrm>
            <a:off x="2014100" y="1659750"/>
            <a:ext cx="1825025" cy="191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55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0" r="54673" t="0"/>
          <a:stretch/>
        </p:blipFill>
        <p:spPr>
          <a:xfrm>
            <a:off x="3914600" y="2650925"/>
            <a:ext cx="2349750" cy="121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How do we write this amount?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9" name="Google Shape;399;p56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381575" y="2071300"/>
            <a:ext cx="1258425" cy="126245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56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    3  .  __ __</a:t>
            </a:r>
            <a:endParaRPr sz="4100"/>
          </a:p>
        </p:txBody>
      </p:sp>
      <p:pic>
        <p:nvPicPr>
          <p:cNvPr id="401" name="Google Shape;401;p56"/>
          <p:cNvPicPr preferRelativeResize="0"/>
          <p:nvPr/>
        </p:nvPicPr>
        <p:blipFill rotWithShape="1">
          <a:blip r:embed="rId3">
            <a:alphaModFix/>
          </a:blip>
          <a:srcRect b="7068" l="68181" r="1990" t="48677"/>
          <a:stretch/>
        </p:blipFill>
        <p:spPr>
          <a:xfrm>
            <a:off x="2014100" y="1659750"/>
            <a:ext cx="1825025" cy="191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56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41544" r="0" t="0"/>
          <a:stretch/>
        </p:blipFill>
        <p:spPr>
          <a:xfrm>
            <a:off x="6154100" y="2571750"/>
            <a:ext cx="2989899" cy="1195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How do we write this amount?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8" name="Google Shape;408;p57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381575" y="2071300"/>
            <a:ext cx="1258425" cy="1262450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57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    3  .    0  0</a:t>
            </a:r>
            <a:endParaRPr sz="4100"/>
          </a:p>
        </p:txBody>
      </p:sp>
      <p:pic>
        <p:nvPicPr>
          <p:cNvPr id="410" name="Google Shape;410;p57"/>
          <p:cNvPicPr preferRelativeResize="0"/>
          <p:nvPr/>
        </p:nvPicPr>
        <p:blipFill rotWithShape="1">
          <a:blip r:embed="rId3">
            <a:alphaModFix/>
          </a:blip>
          <a:srcRect b="7068" l="68181" r="1990" t="48677"/>
          <a:stretch/>
        </p:blipFill>
        <p:spPr>
          <a:xfrm>
            <a:off x="2014100" y="1659750"/>
            <a:ext cx="1825025" cy="191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57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41544" r="0" t="0"/>
          <a:stretch/>
        </p:blipFill>
        <p:spPr>
          <a:xfrm>
            <a:off x="6154100" y="2571750"/>
            <a:ext cx="2989899" cy="1195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How do we write this amount?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17" name="Google Shape;417;p58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381575" y="2071300"/>
            <a:ext cx="1258425" cy="1262450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58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    3  .    0  0</a:t>
            </a:r>
            <a:endParaRPr sz="4100"/>
          </a:p>
        </p:txBody>
      </p:sp>
      <p:pic>
        <p:nvPicPr>
          <p:cNvPr id="419" name="Google Shape;419;p58"/>
          <p:cNvPicPr preferRelativeResize="0"/>
          <p:nvPr/>
        </p:nvPicPr>
        <p:blipFill rotWithShape="1">
          <a:blip r:embed="rId3">
            <a:alphaModFix/>
          </a:blip>
          <a:srcRect b="7068" l="68181" r="1990" t="48677"/>
          <a:stretch/>
        </p:blipFill>
        <p:spPr>
          <a:xfrm>
            <a:off x="2014100" y="1659750"/>
            <a:ext cx="1825025" cy="1911925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58"/>
          <p:cNvSpPr txBox="1"/>
          <p:nvPr/>
        </p:nvSpPr>
        <p:spPr>
          <a:xfrm>
            <a:off x="4456875" y="38355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    3  </a:t>
            </a:r>
            <a:endParaRPr sz="4100"/>
          </a:p>
        </p:txBody>
      </p:sp>
      <p:sp>
        <p:nvSpPr>
          <p:cNvPr id="421" name="Google Shape;421;p58"/>
          <p:cNvSpPr txBox="1"/>
          <p:nvPr/>
        </p:nvSpPr>
        <p:spPr>
          <a:xfrm>
            <a:off x="5335350" y="2992575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How do we write this amount?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7" name="Google Shape;427;p59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__ __  .  __ __</a:t>
            </a:r>
            <a:endParaRPr sz="4100"/>
          </a:p>
        </p:txBody>
      </p:sp>
      <p:pic>
        <p:nvPicPr>
          <p:cNvPr id="428" name="Google Shape;428;p59"/>
          <p:cNvPicPr preferRelativeResize="0"/>
          <p:nvPr/>
        </p:nvPicPr>
        <p:blipFill rotWithShape="1">
          <a:blip r:embed="rId3">
            <a:alphaModFix/>
          </a:blip>
          <a:srcRect b="7068" l="68181" r="1990" t="48677"/>
          <a:stretch/>
        </p:blipFill>
        <p:spPr>
          <a:xfrm>
            <a:off x="523675" y="1162950"/>
            <a:ext cx="1825025" cy="191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59"/>
          <p:cNvPicPr preferRelativeResize="0"/>
          <p:nvPr/>
        </p:nvPicPr>
        <p:blipFill rotWithShape="1">
          <a:blip r:embed="rId3">
            <a:alphaModFix/>
          </a:blip>
          <a:srcRect b="7068" l="68181" r="1990" t="48677"/>
          <a:stretch/>
        </p:blipFill>
        <p:spPr>
          <a:xfrm>
            <a:off x="2348700" y="1162938"/>
            <a:ext cx="1825025" cy="191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59"/>
          <p:cNvPicPr preferRelativeResize="0"/>
          <p:nvPr/>
        </p:nvPicPr>
        <p:blipFill rotWithShape="1">
          <a:blip r:embed="rId3">
            <a:alphaModFix/>
          </a:blip>
          <a:srcRect b="54669" l="36362" r="35513" t="1735"/>
          <a:stretch/>
        </p:blipFill>
        <p:spPr>
          <a:xfrm>
            <a:off x="645200" y="3220100"/>
            <a:ext cx="1416840" cy="155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59"/>
          <p:cNvPicPr preferRelativeResize="0"/>
          <p:nvPr/>
        </p:nvPicPr>
        <p:blipFill rotWithShape="1">
          <a:blip r:embed="rId3">
            <a:alphaModFix/>
          </a:blip>
          <a:srcRect b="55742" l="10796" r="63920" t="5288"/>
          <a:stretch/>
        </p:blipFill>
        <p:spPr>
          <a:xfrm>
            <a:off x="2261175" y="3491100"/>
            <a:ext cx="1182650" cy="128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How do we write this amount?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7" name="Google Shape;437;p60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__ __  .  __ __</a:t>
            </a:r>
            <a:endParaRPr sz="4100"/>
          </a:p>
        </p:txBody>
      </p:sp>
      <p:pic>
        <p:nvPicPr>
          <p:cNvPr id="438" name="Google Shape;438;p60"/>
          <p:cNvPicPr preferRelativeResize="0"/>
          <p:nvPr/>
        </p:nvPicPr>
        <p:blipFill rotWithShape="1">
          <a:blip r:embed="rId3">
            <a:alphaModFix/>
          </a:blip>
          <a:srcRect b="7068" l="68181" r="1990" t="48677"/>
          <a:stretch/>
        </p:blipFill>
        <p:spPr>
          <a:xfrm>
            <a:off x="523675" y="1162950"/>
            <a:ext cx="1825025" cy="191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60"/>
          <p:cNvPicPr preferRelativeResize="0"/>
          <p:nvPr/>
        </p:nvPicPr>
        <p:blipFill rotWithShape="1">
          <a:blip r:embed="rId3">
            <a:alphaModFix/>
          </a:blip>
          <a:srcRect b="7068" l="68181" r="1990" t="48677"/>
          <a:stretch/>
        </p:blipFill>
        <p:spPr>
          <a:xfrm>
            <a:off x="2348700" y="1162938"/>
            <a:ext cx="1825025" cy="191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60"/>
          <p:cNvPicPr preferRelativeResize="0"/>
          <p:nvPr/>
        </p:nvPicPr>
        <p:blipFill rotWithShape="1">
          <a:blip r:embed="rId3">
            <a:alphaModFix/>
          </a:blip>
          <a:srcRect b="54669" l="36362" r="35513" t="1735"/>
          <a:stretch/>
        </p:blipFill>
        <p:spPr>
          <a:xfrm>
            <a:off x="645200" y="3220100"/>
            <a:ext cx="1416840" cy="155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60"/>
          <p:cNvPicPr preferRelativeResize="0"/>
          <p:nvPr/>
        </p:nvPicPr>
        <p:blipFill rotWithShape="1">
          <a:blip r:embed="rId3">
            <a:alphaModFix/>
          </a:blip>
          <a:srcRect b="55742" l="10796" r="63920" t="5288"/>
          <a:stretch/>
        </p:blipFill>
        <p:spPr>
          <a:xfrm>
            <a:off x="2261175" y="3491100"/>
            <a:ext cx="1182650" cy="12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60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0" r="54673" t="0"/>
          <a:stretch/>
        </p:blipFill>
        <p:spPr>
          <a:xfrm>
            <a:off x="3914600" y="2650925"/>
            <a:ext cx="2349750" cy="121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How do we write this amount?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8" name="Google Shape;448;p61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   2  .  __ __</a:t>
            </a:r>
            <a:endParaRPr sz="4100"/>
          </a:p>
        </p:txBody>
      </p:sp>
      <p:pic>
        <p:nvPicPr>
          <p:cNvPr id="449" name="Google Shape;449;p61"/>
          <p:cNvPicPr preferRelativeResize="0"/>
          <p:nvPr/>
        </p:nvPicPr>
        <p:blipFill rotWithShape="1">
          <a:blip r:embed="rId3">
            <a:alphaModFix/>
          </a:blip>
          <a:srcRect b="7068" l="68181" r="1990" t="48677"/>
          <a:stretch/>
        </p:blipFill>
        <p:spPr>
          <a:xfrm>
            <a:off x="523675" y="1162950"/>
            <a:ext cx="1825025" cy="191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61"/>
          <p:cNvPicPr preferRelativeResize="0"/>
          <p:nvPr/>
        </p:nvPicPr>
        <p:blipFill rotWithShape="1">
          <a:blip r:embed="rId3">
            <a:alphaModFix/>
          </a:blip>
          <a:srcRect b="7068" l="68181" r="1990" t="48677"/>
          <a:stretch/>
        </p:blipFill>
        <p:spPr>
          <a:xfrm>
            <a:off x="2348700" y="1162938"/>
            <a:ext cx="1825025" cy="191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61"/>
          <p:cNvPicPr preferRelativeResize="0"/>
          <p:nvPr/>
        </p:nvPicPr>
        <p:blipFill rotWithShape="1">
          <a:blip r:embed="rId3">
            <a:alphaModFix/>
          </a:blip>
          <a:srcRect b="54669" l="36362" r="35513" t="1735"/>
          <a:stretch/>
        </p:blipFill>
        <p:spPr>
          <a:xfrm>
            <a:off x="645200" y="3220100"/>
            <a:ext cx="1416840" cy="155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61"/>
          <p:cNvPicPr preferRelativeResize="0"/>
          <p:nvPr/>
        </p:nvPicPr>
        <p:blipFill rotWithShape="1">
          <a:blip r:embed="rId3">
            <a:alphaModFix/>
          </a:blip>
          <a:srcRect b="55742" l="10796" r="63920" t="5288"/>
          <a:stretch/>
        </p:blipFill>
        <p:spPr>
          <a:xfrm>
            <a:off x="2261175" y="3491100"/>
            <a:ext cx="1182650" cy="12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61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0" r="54673" t="0"/>
          <a:stretch/>
        </p:blipFill>
        <p:spPr>
          <a:xfrm>
            <a:off x="3914600" y="2650925"/>
            <a:ext cx="2349750" cy="121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How do we write this amount?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9" name="Google Shape;459;p62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   2  .  __ __</a:t>
            </a:r>
            <a:endParaRPr sz="4100"/>
          </a:p>
        </p:txBody>
      </p:sp>
      <p:pic>
        <p:nvPicPr>
          <p:cNvPr id="460" name="Google Shape;460;p62"/>
          <p:cNvPicPr preferRelativeResize="0"/>
          <p:nvPr/>
        </p:nvPicPr>
        <p:blipFill rotWithShape="1">
          <a:blip r:embed="rId3">
            <a:alphaModFix/>
          </a:blip>
          <a:srcRect b="7068" l="68181" r="1990" t="48677"/>
          <a:stretch/>
        </p:blipFill>
        <p:spPr>
          <a:xfrm>
            <a:off x="523675" y="1162950"/>
            <a:ext cx="1825025" cy="191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62"/>
          <p:cNvPicPr preferRelativeResize="0"/>
          <p:nvPr/>
        </p:nvPicPr>
        <p:blipFill rotWithShape="1">
          <a:blip r:embed="rId3">
            <a:alphaModFix/>
          </a:blip>
          <a:srcRect b="7068" l="68181" r="1990" t="48677"/>
          <a:stretch/>
        </p:blipFill>
        <p:spPr>
          <a:xfrm>
            <a:off x="2348700" y="1162938"/>
            <a:ext cx="1825025" cy="191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62"/>
          <p:cNvPicPr preferRelativeResize="0"/>
          <p:nvPr/>
        </p:nvPicPr>
        <p:blipFill rotWithShape="1">
          <a:blip r:embed="rId3">
            <a:alphaModFix/>
          </a:blip>
          <a:srcRect b="54669" l="36362" r="35513" t="1735"/>
          <a:stretch/>
        </p:blipFill>
        <p:spPr>
          <a:xfrm>
            <a:off x="645200" y="3220100"/>
            <a:ext cx="1416840" cy="155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62"/>
          <p:cNvPicPr preferRelativeResize="0"/>
          <p:nvPr/>
        </p:nvPicPr>
        <p:blipFill rotWithShape="1">
          <a:blip r:embed="rId3">
            <a:alphaModFix/>
          </a:blip>
          <a:srcRect b="55742" l="10796" r="63920" t="5288"/>
          <a:stretch/>
        </p:blipFill>
        <p:spPr>
          <a:xfrm>
            <a:off x="2261175" y="3491100"/>
            <a:ext cx="1182650" cy="12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62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41544" r="0" t="0"/>
          <a:stretch/>
        </p:blipFill>
        <p:spPr>
          <a:xfrm>
            <a:off x="6154100" y="2571750"/>
            <a:ext cx="2989899" cy="1195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How do we write this amount?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0" name="Google Shape;470;p63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   2  .     1   5</a:t>
            </a:r>
            <a:endParaRPr sz="4100"/>
          </a:p>
        </p:txBody>
      </p:sp>
      <p:pic>
        <p:nvPicPr>
          <p:cNvPr id="471" name="Google Shape;471;p63"/>
          <p:cNvPicPr preferRelativeResize="0"/>
          <p:nvPr/>
        </p:nvPicPr>
        <p:blipFill rotWithShape="1">
          <a:blip r:embed="rId3">
            <a:alphaModFix/>
          </a:blip>
          <a:srcRect b="7068" l="68181" r="1990" t="48677"/>
          <a:stretch/>
        </p:blipFill>
        <p:spPr>
          <a:xfrm>
            <a:off x="523675" y="1162950"/>
            <a:ext cx="1825025" cy="191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63"/>
          <p:cNvPicPr preferRelativeResize="0"/>
          <p:nvPr/>
        </p:nvPicPr>
        <p:blipFill rotWithShape="1">
          <a:blip r:embed="rId3">
            <a:alphaModFix/>
          </a:blip>
          <a:srcRect b="7068" l="68181" r="1990" t="48677"/>
          <a:stretch/>
        </p:blipFill>
        <p:spPr>
          <a:xfrm>
            <a:off x="2348700" y="1162938"/>
            <a:ext cx="1825025" cy="191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63"/>
          <p:cNvPicPr preferRelativeResize="0"/>
          <p:nvPr/>
        </p:nvPicPr>
        <p:blipFill rotWithShape="1">
          <a:blip r:embed="rId3">
            <a:alphaModFix/>
          </a:blip>
          <a:srcRect b="54669" l="36362" r="35513" t="1735"/>
          <a:stretch/>
        </p:blipFill>
        <p:spPr>
          <a:xfrm>
            <a:off x="645200" y="3220100"/>
            <a:ext cx="1416840" cy="155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63"/>
          <p:cNvPicPr preferRelativeResize="0"/>
          <p:nvPr/>
        </p:nvPicPr>
        <p:blipFill rotWithShape="1">
          <a:blip r:embed="rId3">
            <a:alphaModFix/>
          </a:blip>
          <a:srcRect b="55742" l="10796" r="63920" t="5288"/>
          <a:stretch/>
        </p:blipFill>
        <p:spPr>
          <a:xfrm>
            <a:off x="2261175" y="3491100"/>
            <a:ext cx="1182650" cy="12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63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41544" r="0" t="0"/>
          <a:stretch/>
        </p:blipFill>
        <p:spPr>
          <a:xfrm>
            <a:off x="6154100" y="2571750"/>
            <a:ext cx="2989899" cy="1195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How do we write this amount?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1" name="Google Shape;481;p64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   2  .     1   5</a:t>
            </a:r>
            <a:endParaRPr sz="4100"/>
          </a:p>
        </p:txBody>
      </p:sp>
      <p:pic>
        <p:nvPicPr>
          <p:cNvPr id="482" name="Google Shape;482;p64"/>
          <p:cNvPicPr preferRelativeResize="0"/>
          <p:nvPr/>
        </p:nvPicPr>
        <p:blipFill rotWithShape="1">
          <a:blip r:embed="rId3">
            <a:alphaModFix/>
          </a:blip>
          <a:srcRect b="7068" l="68181" r="1990" t="48677"/>
          <a:stretch/>
        </p:blipFill>
        <p:spPr>
          <a:xfrm>
            <a:off x="523675" y="1162950"/>
            <a:ext cx="1825025" cy="191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64"/>
          <p:cNvPicPr preferRelativeResize="0"/>
          <p:nvPr/>
        </p:nvPicPr>
        <p:blipFill rotWithShape="1">
          <a:blip r:embed="rId3">
            <a:alphaModFix/>
          </a:blip>
          <a:srcRect b="7068" l="68181" r="1990" t="48677"/>
          <a:stretch/>
        </p:blipFill>
        <p:spPr>
          <a:xfrm>
            <a:off x="2348700" y="1162938"/>
            <a:ext cx="1825025" cy="191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64"/>
          <p:cNvPicPr preferRelativeResize="0"/>
          <p:nvPr/>
        </p:nvPicPr>
        <p:blipFill rotWithShape="1">
          <a:blip r:embed="rId3">
            <a:alphaModFix/>
          </a:blip>
          <a:srcRect b="54669" l="36362" r="35513" t="1735"/>
          <a:stretch/>
        </p:blipFill>
        <p:spPr>
          <a:xfrm>
            <a:off x="645200" y="3220100"/>
            <a:ext cx="1416840" cy="155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64"/>
          <p:cNvPicPr preferRelativeResize="0"/>
          <p:nvPr/>
        </p:nvPicPr>
        <p:blipFill rotWithShape="1">
          <a:blip r:embed="rId3">
            <a:alphaModFix/>
          </a:blip>
          <a:srcRect b="55742" l="10796" r="63920" t="5288"/>
          <a:stretch/>
        </p:blipFill>
        <p:spPr>
          <a:xfrm>
            <a:off x="2261175" y="3491100"/>
            <a:ext cx="1182650" cy="128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6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How do we write this amount?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1" name="Google Shape;491;p65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__ __  .  __ __</a:t>
            </a:r>
            <a:endParaRPr sz="4100"/>
          </a:p>
        </p:txBody>
      </p:sp>
      <p:pic>
        <p:nvPicPr>
          <p:cNvPr id="492" name="Google Shape;492;p65"/>
          <p:cNvPicPr preferRelativeResize="0"/>
          <p:nvPr/>
        </p:nvPicPr>
        <p:blipFill rotWithShape="1">
          <a:blip r:embed="rId3">
            <a:alphaModFix/>
          </a:blip>
          <a:srcRect b="55742" l="10796" r="63920" t="5288"/>
          <a:stretch/>
        </p:blipFill>
        <p:spPr>
          <a:xfrm>
            <a:off x="2261175" y="3491100"/>
            <a:ext cx="1182650" cy="12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65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311700" y="1647825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65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2108725" y="1647825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65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311700" y="3295350"/>
            <a:ext cx="1487550" cy="156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How do we write this amount?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1" name="Google Shape;501;p66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__ __  .  __ __</a:t>
            </a:r>
            <a:endParaRPr sz="4100"/>
          </a:p>
        </p:txBody>
      </p:sp>
      <p:pic>
        <p:nvPicPr>
          <p:cNvPr id="502" name="Google Shape;502;p66"/>
          <p:cNvPicPr preferRelativeResize="0"/>
          <p:nvPr/>
        </p:nvPicPr>
        <p:blipFill rotWithShape="1">
          <a:blip r:embed="rId3">
            <a:alphaModFix/>
          </a:blip>
          <a:srcRect b="55742" l="10796" r="63920" t="5288"/>
          <a:stretch/>
        </p:blipFill>
        <p:spPr>
          <a:xfrm>
            <a:off x="2261175" y="3491100"/>
            <a:ext cx="1182650" cy="12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66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311700" y="1647825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66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2108725" y="1647825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66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311700" y="3295350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66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0" r="54673" t="0"/>
          <a:stretch/>
        </p:blipFill>
        <p:spPr>
          <a:xfrm>
            <a:off x="3914600" y="2650925"/>
            <a:ext cx="2349750" cy="121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6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How do we write this amount?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2" name="Google Shape;512;p67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    6  .  __ __</a:t>
            </a:r>
            <a:endParaRPr sz="4100"/>
          </a:p>
        </p:txBody>
      </p:sp>
      <p:pic>
        <p:nvPicPr>
          <p:cNvPr id="513" name="Google Shape;513;p67"/>
          <p:cNvPicPr preferRelativeResize="0"/>
          <p:nvPr/>
        </p:nvPicPr>
        <p:blipFill rotWithShape="1">
          <a:blip r:embed="rId3">
            <a:alphaModFix/>
          </a:blip>
          <a:srcRect b="55742" l="10796" r="63920" t="5288"/>
          <a:stretch/>
        </p:blipFill>
        <p:spPr>
          <a:xfrm>
            <a:off x="2261175" y="3491100"/>
            <a:ext cx="1182650" cy="12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67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311700" y="1647825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67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2108725" y="1647825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67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311700" y="3295350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67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0" r="54673" t="0"/>
          <a:stretch/>
        </p:blipFill>
        <p:spPr>
          <a:xfrm>
            <a:off x="3914600" y="2650925"/>
            <a:ext cx="2349750" cy="121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How do we write this amount?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3" name="Google Shape;523;p68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    6  .  __ __</a:t>
            </a:r>
            <a:endParaRPr sz="4100"/>
          </a:p>
        </p:txBody>
      </p:sp>
      <p:pic>
        <p:nvPicPr>
          <p:cNvPr id="524" name="Google Shape;524;p68"/>
          <p:cNvPicPr preferRelativeResize="0"/>
          <p:nvPr/>
        </p:nvPicPr>
        <p:blipFill rotWithShape="1">
          <a:blip r:embed="rId3">
            <a:alphaModFix/>
          </a:blip>
          <a:srcRect b="55742" l="10796" r="63920" t="5288"/>
          <a:stretch/>
        </p:blipFill>
        <p:spPr>
          <a:xfrm>
            <a:off x="2261175" y="3491100"/>
            <a:ext cx="1182650" cy="12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68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311700" y="1647825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68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2108725" y="1647825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68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311700" y="3295350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68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41544" r="0" t="0"/>
          <a:stretch/>
        </p:blipFill>
        <p:spPr>
          <a:xfrm>
            <a:off x="6154100" y="2571750"/>
            <a:ext cx="2989899" cy="1195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69"/>
          <p:cNvSpPr txBox="1"/>
          <p:nvPr>
            <p:ph type="title"/>
          </p:nvPr>
        </p:nvSpPr>
        <p:spPr>
          <a:xfrm>
            <a:off x="3905750" y="4097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Where do we put the 5 cents?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4" name="Google Shape;534;p69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    6  .  __ __</a:t>
            </a:r>
            <a:endParaRPr sz="4100"/>
          </a:p>
        </p:txBody>
      </p:sp>
      <p:pic>
        <p:nvPicPr>
          <p:cNvPr id="535" name="Google Shape;535;p69"/>
          <p:cNvPicPr preferRelativeResize="0"/>
          <p:nvPr/>
        </p:nvPicPr>
        <p:blipFill rotWithShape="1">
          <a:blip r:embed="rId3">
            <a:alphaModFix/>
          </a:blip>
          <a:srcRect b="55742" l="10796" r="63920" t="5288"/>
          <a:stretch/>
        </p:blipFill>
        <p:spPr>
          <a:xfrm>
            <a:off x="2261175" y="3491100"/>
            <a:ext cx="1182650" cy="12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69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311700" y="1647825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69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2108725" y="1647825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69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311700" y="3295350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69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41544" r="0" t="0"/>
          <a:stretch/>
        </p:blipFill>
        <p:spPr>
          <a:xfrm>
            <a:off x="6154100" y="2571750"/>
            <a:ext cx="2989899" cy="1195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70"/>
          <p:cNvSpPr txBox="1"/>
          <p:nvPr>
            <p:ph type="title"/>
          </p:nvPr>
        </p:nvSpPr>
        <p:spPr>
          <a:xfrm>
            <a:off x="3905750" y="4097250"/>
            <a:ext cx="492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Where do we put the 5 cents?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5" name="Google Shape;545;p70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    6  .   5</a:t>
            </a:r>
            <a:endParaRPr sz="4100"/>
          </a:p>
        </p:txBody>
      </p:sp>
      <p:pic>
        <p:nvPicPr>
          <p:cNvPr id="546" name="Google Shape;546;p70"/>
          <p:cNvPicPr preferRelativeResize="0"/>
          <p:nvPr/>
        </p:nvPicPr>
        <p:blipFill rotWithShape="1">
          <a:blip r:embed="rId3">
            <a:alphaModFix/>
          </a:blip>
          <a:srcRect b="55742" l="10796" r="63920" t="5288"/>
          <a:stretch/>
        </p:blipFill>
        <p:spPr>
          <a:xfrm>
            <a:off x="2261175" y="3491100"/>
            <a:ext cx="1182650" cy="12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70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311700" y="1647825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70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2108725" y="1647825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70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311700" y="3295350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70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41544" r="0" t="0"/>
          <a:stretch/>
        </p:blipFill>
        <p:spPr>
          <a:xfrm>
            <a:off x="6154100" y="2571750"/>
            <a:ext cx="2989899" cy="1195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71"/>
          <p:cNvSpPr txBox="1"/>
          <p:nvPr>
            <p:ph type="title"/>
          </p:nvPr>
        </p:nvSpPr>
        <p:spPr>
          <a:xfrm>
            <a:off x="3905750" y="4097250"/>
            <a:ext cx="492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This is the place for the ten cent amounts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6" name="Google Shape;556;p71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    6  .   5</a:t>
            </a:r>
            <a:endParaRPr sz="4100"/>
          </a:p>
        </p:txBody>
      </p:sp>
      <p:pic>
        <p:nvPicPr>
          <p:cNvPr id="557" name="Google Shape;557;p71"/>
          <p:cNvPicPr preferRelativeResize="0"/>
          <p:nvPr/>
        </p:nvPicPr>
        <p:blipFill rotWithShape="1">
          <a:blip r:embed="rId3">
            <a:alphaModFix/>
          </a:blip>
          <a:srcRect b="55742" l="10796" r="63920" t="5288"/>
          <a:stretch/>
        </p:blipFill>
        <p:spPr>
          <a:xfrm>
            <a:off x="2261175" y="3491100"/>
            <a:ext cx="1182650" cy="12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71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311700" y="1647825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71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2108725" y="1647825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71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311700" y="3295350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71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41544" r="0" t="0"/>
          <a:stretch/>
        </p:blipFill>
        <p:spPr>
          <a:xfrm>
            <a:off x="6154100" y="2571750"/>
            <a:ext cx="2989899" cy="1195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72"/>
          <p:cNvSpPr txBox="1"/>
          <p:nvPr>
            <p:ph type="title"/>
          </p:nvPr>
        </p:nvSpPr>
        <p:spPr>
          <a:xfrm>
            <a:off x="3905750" y="4097250"/>
            <a:ext cx="492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So it would actually be $6.50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7" name="Google Shape;567;p72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    6  .   5    0</a:t>
            </a:r>
            <a:endParaRPr sz="4100"/>
          </a:p>
        </p:txBody>
      </p:sp>
      <p:pic>
        <p:nvPicPr>
          <p:cNvPr id="568" name="Google Shape;568;p72"/>
          <p:cNvPicPr preferRelativeResize="0"/>
          <p:nvPr/>
        </p:nvPicPr>
        <p:blipFill rotWithShape="1">
          <a:blip r:embed="rId3">
            <a:alphaModFix/>
          </a:blip>
          <a:srcRect b="55742" l="10796" r="63920" t="5288"/>
          <a:stretch/>
        </p:blipFill>
        <p:spPr>
          <a:xfrm>
            <a:off x="2261175" y="3491100"/>
            <a:ext cx="1182650" cy="12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72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311700" y="1647825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72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2108725" y="1647825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72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311700" y="3295350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72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41544" r="0" t="0"/>
          <a:stretch/>
        </p:blipFill>
        <p:spPr>
          <a:xfrm>
            <a:off x="6154100" y="2571750"/>
            <a:ext cx="2989899" cy="1195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73"/>
          <p:cNvSpPr txBox="1"/>
          <p:nvPr>
            <p:ph type="title"/>
          </p:nvPr>
        </p:nvSpPr>
        <p:spPr>
          <a:xfrm>
            <a:off x="3905750" y="4097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Where do we put the 5 cents?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8" name="Google Shape;578;p73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    6  .  __ __</a:t>
            </a:r>
            <a:endParaRPr sz="4100"/>
          </a:p>
        </p:txBody>
      </p:sp>
      <p:pic>
        <p:nvPicPr>
          <p:cNvPr id="579" name="Google Shape;579;p73"/>
          <p:cNvPicPr preferRelativeResize="0"/>
          <p:nvPr/>
        </p:nvPicPr>
        <p:blipFill rotWithShape="1">
          <a:blip r:embed="rId3">
            <a:alphaModFix/>
          </a:blip>
          <a:srcRect b="55742" l="10796" r="63920" t="5288"/>
          <a:stretch/>
        </p:blipFill>
        <p:spPr>
          <a:xfrm>
            <a:off x="2261175" y="3491100"/>
            <a:ext cx="1182650" cy="12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73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311700" y="1647825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73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2108725" y="1647825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73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311700" y="3295350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73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41544" r="0" t="0"/>
          <a:stretch/>
        </p:blipFill>
        <p:spPr>
          <a:xfrm>
            <a:off x="6154100" y="2571750"/>
            <a:ext cx="2989899" cy="1195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74"/>
          <p:cNvSpPr txBox="1"/>
          <p:nvPr>
            <p:ph type="title"/>
          </p:nvPr>
        </p:nvSpPr>
        <p:spPr>
          <a:xfrm>
            <a:off x="3905750" y="4097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Where do we put the 5 cents?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9" name="Google Shape;589;p74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    6  .  __    5</a:t>
            </a:r>
            <a:endParaRPr sz="4100"/>
          </a:p>
        </p:txBody>
      </p:sp>
      <p:pic>
        <p:nvPicPr>
          <p:cNvPr id="590" name="Google Shape;590;p74"/>
          <p:cNvPicPr preferRelativeResize="0"/>
          <p:nvPr/>
        </p:nvPicPr>
        <p:blipFill rotWithShape="1">
          <a:blip r:embed="rId3">
            <a:alphaModFix/>
          </a:blip>
          <a:srcRect b="55742" l="10796" r="63920" t="5288"/>
          <a:stretch/>
        </p:blipFill>
        <p:spPr>
          <a:xfrm>
            <a:off x="2261175" y="3491100"/>
            <a:ext cx="1182650" cy="12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74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311700" y="1647825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74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2108725" y="1647825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74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311700" y="3295350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74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41544" r="0" t="0"/>
          <a:stretch/>
        </p:blipFill>
        <p:spPr>
          <a:xfrm>
            <a:off x="6154100" y="2571750"/>
            <a:ext cx="2989899" cy="1195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75"/>
          <p:cNvSpPr txBox="1"/>
          <p:nvPr>
            <p:ph type="title"/>
          </p:nvPr>
        </p:nvSpPr>
        <p:spPr>
          <a:xfrm>
            <a:off x="3905750" y="4097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There are no 10 cent amounts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0" name="Google Shape;600;p75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    6  .  __    5</a:t>
            </a:r>
            <a:endParaRPr sz="4100"/>
          </a:p>
        </p:txBody>
      </p:sp>
      <p:pic>
        <p:nvPicPr>
          <p:cNvPr id="601" name="Google Shape;601;p75"/>
          <p:cNvPicPr preferRelativeResize="0"/>
          <p:nvPr/>
        </p:nvPicPr>
        <p:blipFill rotWithShape="1">
          <a:blip r:embed="rId3">
            <a:alphaModFix/>
          </a:blip>
          <a:srcRect b="55742" l="10796" r="63920" t="5288"/>
          <a:stretch/>
        </p:blipFill>
        <p:spPr>
          <a:xfrm>
            <a:off x="2261175" y="3491100"/>
            <a:ext cx="1182650" cy="12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75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311700" y="1647825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75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2108725" y="1647825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75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311700" y="3295350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75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41544" r="0" t="0"/>
          <a:stretch/>
        </p:blipFill>
        <p:spPr>
          <a:xfrm>
            <a:off x="6154100" y="2571750"/>
            <a:ext cx="2989899" cy="1195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76"/>
          <p:cNvSpPr txBox="1"/>
          <p:nvPr>
            <p:ph type="title"/>
          </p:nvPr>
        </p:nvSpPr>
        <p:spPr>
          <a:xfrm>
            <a:off x="3905750" y="4097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There are no 10 cent amounts</a:t>
            </a:r>
            <a:endParaRPr sz="326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1" name="Google Shape;611;p76"/>
          <p:cNvSpPr txBox="1"/>
          <p:nvPr/>
        </p:nvSpPr>
        <p:spPr>
          <a:xfrm>
            <a:off x="4456875" y="1857075"/>
            <a:ext cx="407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     6  .    0    5</a:t>
            </a:r>
            <a:endParaRPr sz="4100"/>
          </a:p>
        </p:txBody>
      </p:sp>
      <p:pic>
        <p:nvPicPr>
          <p:cNvPr id="612" name="Google Shape;612;p76"/>
          <p:cNvPicPr preferRelativeResize="0"/>
          <p:nvPr/>
        </p:nvPicPr>
        <p:blipFill rotWithShape="1">
          <a:blip r:embed="rId3">
            <a:alphaModFix/>
          </a:blip>
          <a:srcRect b="55742" l="10796" r="63920" t="5288"/>
          <a:stretch/>
        </p:blipFill>
        <p:spPr>
          <a:xfrm>
            <a:off x="2261175" y="3491100"/>
            <a:ext cx="1182650" cy="12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76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311700" y="1647825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76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2108725" y="1647825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76"/>
          <p:cNvPicPr preferRelativeResize="0"/>
          <p:nvPr/>
        </p:nvPicPr>
        <p:blipFill rotWithShape="1">
          <a:blip r:embed="rId3">
            <a:alphaModFix/>
          </a:blip>
          <a:srcRect b="54939" l="64204" r="9660" t="6091"/>
          <a:stretch/>
        </p:blipFill>
        <p:spPr>
          <a:xfrm>
            <a:off x="311700" y="3295350"/>
            <a:ext cx="1487550" cy="15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76" title="Screenshot 2025-07-31 at 2.56.07 pm.png"/>
          <p:cNvPicPr preferRelativeResize="0"/>
          <p:nvPr/>
        </p:nvPicPr>
        <p:blipFill rotWithShape="1">
          <a:blip r:embed="rId4">
            <a:alphaModFix/>
          </a:blip>
          <a:srcRect b="0" l="41544" r="0" t="0"/>
          <a:stretch/>
        </p:blipFill>
        <p:spPr>
          <a:xfrm>
            <a:off x="6154100" y="2571750"/>
            <a:ext cx="2989899" cy="1195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