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</p:sldIdLst>
  <p:sldSz cy="5143500" cx="9144000"/>
  <p:notesSz cx="6858000" cy="9144000"/>
  <p:embeddedFontLst>
    <p:embeddedFont>
      <p:font typeface="Montserrat"/>
      <p:regular r:id="rId90"/>
      <p:bold r:id="rId91"/>
      <p:italic r:id="rId92"/>
      <p:boldItalic r:id="rId9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slide" Target="slides/slide81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88" Type="http://schemas.openxmlformats.org/officeDocument/2006/relationships/slide" Target="slides/slide83.xml"/><Relationship Id="rId43" Type="http://schemas.openxmlformats.org/officeDocument/2006/relationships/slide" Target="slides/slide38.xml"/><Relationship Id="rId87" Type="http://schemas.openxmlformats.org/officeDocument/2006/relationships/slide" Target="slides/slide8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Montserrat-bold.fntdata"/><Relationship Id="rId90" Type="http://schemas.openxmlformats.org/officeDocument/2006/relationships/font" Target="fonts/Montserrat-regular.fntdata"/><Relationship Id="rId93" Type="http://schemas.openxmlformats.org/officeDocument/2006/relationships/font" Target="fonts/Montserrat-boldItalic.fntdata"/><Relationship Id="rId92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35cbe1bd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35cbe1bd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35cbe1bd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35cbe1bd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35cbe1bd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35cbe1bd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35cbe1bd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35cbe1bd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35cbe1bd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835cbe1bd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9a3bc590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9a3bc590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9a3bc5904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9a3bc5904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9a3bc5904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9a3bc5904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9a3bc5904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9a3bc5904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9a3bc5904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9a3bc5904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9a3bc5904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9a3bc5904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9a3bc5904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9a3bc5904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9a3bc5904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f9a3bc5904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9a3bc5904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9a3bc590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9a3bc5904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9a3bc5904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9a3bc5904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9a3bc5904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9a3bc5904_1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9a3bc5904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9a3bc5904_1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f9a3bc5904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9a3bc5904_1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9a3bc5904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9a3bc5904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f9a3bc5904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9a3bc5904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9a3bc5904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9a3bc5904_1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f9a3bc5904_1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9a3bc5904_1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9a3bc5904_1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835cbe1bd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835cbe1bd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835cbe1bd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835cbe1bd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35cbe1bd3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35cbe1bd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35cbe1bd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835cbe1bd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35cbe1bd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835cbe1bd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35cbe1bd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35cbe1bd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835cbe1bd3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835cbe1bd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835cbe1bd3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835cbe1bd3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835cbe1bd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835cbe1bd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835cbe1bd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835cbe1bd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835cbe1bd3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835cbe1bd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835cbe1bd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835cbe1bd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835cbe1bd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835cbe1bd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775da2d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775da2d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775da2db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f775da2db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775da2db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f775da2db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775da2db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f775da2db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775da2db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3f775da2db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775da2db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f775da2db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f775da2db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f775da2db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775da2db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f775da2db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775da2db8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f775da2db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775da2db8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775da2db8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835cbe1bd3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835cbe1bd3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835cbe1bd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835cbe1bd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835cbe1bd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835cbe1bd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835cbe1bd3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835cbe1bd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835cbe1bd3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835cbe1bd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835cbe1bd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835cbe1bd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835cbe1bd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835cbe1bd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835cbe1bd3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835cbe1bd3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835cbe1bd3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835cbe1bd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835cbe1bd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835cbe1bd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835cbe1bd3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835cbe1bd3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835cbe1bd3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835cbe1bd3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835cbe1bd3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835cbe1bd3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835cbe1bd3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835cbe1bd3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835cbe1bd3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835cbe1bd3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835cbe1bd3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835cbe1bd3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835cbe1bd3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835cbe1bd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835cbe1bd3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835cbe1bd3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835cbe1bd3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835cbe1bd3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835cbe1bd3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835cbe1bd3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835cbe1bd3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835cbe1bd3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835cbe1bd3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835cbe1bd3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835cbe1bd3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835cbe1bd3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835cbe1bd3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835cbe1bd3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835cbe1bd3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835cbe1bd3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835cbe1bd3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3835cbe1bd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835cbe1bd3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835cbe1bd3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835cbe1bd3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835cbe1bd3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835cbe1bd3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835cbe1bd3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835cbe1bd3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835cbe1bd3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835cbe1bd3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835cbe1bd3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835cbe1bd3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835cbe1bd3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835cbe1bd3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835cbe1bd3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835cbe1bd3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835cbe1bd3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835cbe1bd3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835cbe1bd3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835cbe1bd3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835cbe1bd3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35cbe1bd3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835cbe1bd3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We have learnt to count to 30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4963650" y="14858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5402650" y="14733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5860500" y="14732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/>
          <p:nvPr/>
        </p:nvSpPr>
        <p:spPr>
          <a:xfrm>
            <a:off x="6318300" y="14858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/>
          <p:nvPr/>
        </p:nvSpPr>
        <p:spPr>
          <a:xfrm>
            <a:off x="2254325" y="19311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8"/>
          <p:cNvSpPr txBox="1"/>
          <p:nvPr>
            <p:ph type="title"/>
          </p:nvPr>
        </p:nvSpPr>
        <p:spPr>
          <a:xfrm>
            <a:off x="67125" y="62450"/>
            <a:ext cx="19248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next?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/>
          <p:nvPr/>
        </p:nvSpPr>
        <p:spPr>
          <a:xfrm>
            <a:off x="271745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9"/>
          <p:cNvSpPr/>
          <p:nvPr/>
        </p:nvSpPr>
        <p:spPr>
          <a:xfrm>
            <a:off x="2717450" y="1930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0"/>
          <p:cNvSpPr/>
          <p:nvPr/>
        </p:nvSpPr>
        <p:spPr>
          <a:xfrm>
            <a:off x="271745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0"/>
          <p:cNvSpPr/>
          <p:nvPr/>
        </p:nvSpPr>
        <p:spPr>
          <a:xfrm>
            <a:off x="2717450" y="1930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0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Twenty-one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2" name="Google Shape;102;p20"/>
          <p:cNvCxnSpPr>
            <a:endCxn id="99" idx="2"/>
          </p:cNvCxnSpPr>
          <p:nvPr/>
        </p:nvCxnSpPr>
        <p:spPr>
          <a:xfrm flipH="1" rot="10800000">
            <a:off x="1341650" y="1660635"/>
            <a:ext cx="1375800" cy="2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/>
          <p:nvPr/>
        </p:nvSpPr>
        <p:spPr>
          <a:xfrm>
            <a:off x="271745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1"/>
          <p:cNvSpPr/>
          <p:nvPr/>
        </p:nvSpPr>
        <p:spPr>
          <a:xfrm>
            <a:off x="2717450" y="1930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Twenty-one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1" name="Google Shape;111;p21"/>
          <p:cNvCxnSpPr>
            <a:endCxn id="108" idx="2"/>
          </p:cNvCxnSpPr>
          <p:nvPr/>
        </p:nvCxnSpPr>
        <p:spPr>
          <a:xfrm flipH="1" rot="10800000">
            <a:off x="1341650" y="1660635"/>
            <a:ext cx="1375800" cy="2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" name="Google Shape;112;p21"/>
          <p:cNvSpPr txBox="1"/>
          <p:nvPr>
            <p:ph type="title"/>
          </p:nvPr>
        </p:nvSpPr>
        <p:spPr>
          <a:xfrm>
            <a:off x="32625" y="1930800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Thirty</a:t>
            </a: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-one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" name="Google Shape;113;p21"/>
          <p:cNvCxnSpPr/>
          <p:nvPr/>
        </p:nvCxnSpPr>
        <p:spPr>
          <a:xfrm flipH="1" rot="10800000">
            <a:off x="1341650" y="2111560"/>
            <a:ext cx="1375800" cy="2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/>
          <p:nvPr/>
        </p:nvSpPr>
        <p:spPr>
          <a:xfrm>
            <a:off x="3185500" y="15089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/>
          <p:nvPr/>
        </p:nvSpPr>
        <p:spPr>
          <a:xfrm>
            <a:off x="3185500" y="1930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/>
          <p:nvPr/>
        </p:nvSpPr>
        <p:spPr>
          <a:xfrm>
            <a:off x="3185500" y="15089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3"/>
          <p:cNvSpPr/>
          <p:nvPr/>
        </p:nvSpPr>
        <p:spPr>
          <a:xfrm>
            <a:off x="3185500" y="1930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3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Twenty-two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4"/>
          <p:cNvSpPr/>
          <p:nvPr/>
        </p:nvSpPr>
        <p:spPr>
          <a:xfrm>
            <a:off x="3185500" y="15089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/>
          <p:nvPr/>
        </p:nvSpPr>
        <p:spPr>
          <a:xfrm>
            <a:off x="3185500" y="1930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Twenty-two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4"/>
          <p:cNvSpPr txBox="1"/>
          <p:nvPr>
            <p:ph type="title"/>
          </p:nvPr>
        </p:nvSpPr>
        <p:spPr>
          <a:xfrm>
            <a:off x="32625" y="1930800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Thirty-two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/>
          <p:nvPr/>
        </p:nvSpPr>
        <p:spPr>
          <a:xfrm>
            <a:off x="3609200" y="15089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5"/>
          <p:cNvSpPr/>
          <p:nvPr/>
        </p:nvSpPr>
        <p:spPr>
          <a:xfrm>
            <a:off x="3609200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/>
          <p:nvPr/>
        </p:nvSpPr>
        <p:spPr>
          <a:xfrm>
            <a:off x="3609200" y="15089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6"/>
          <p:cNvSpPr/>
          <p:nvPr/>
        </p:nvSpPr>
        <p:spPr>
          <a:xfrm>
            <a:off x="3609200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6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Twenty-three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7"/>
          <p:cNvSpPr/>
          <p:nvPr/>
        </p:nvSpPr>
        <p:spPr>
          <a:xfrm>
            <a:off x="3609200" y="15089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7"/>
          <p:cNvSpPr/>
          <p:nvPr/>
        </p:nvSpPr>
        <p:spPr>
          <a:xfrm>
            <a:off x="3609200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7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Twenty-three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7"/>
          <p:cNvSpPr txBox="1"/>
          <p:nvPr>
            <p:ph type="title"/>
          </p:nvPr>
        </p:nvSpPr>
        <p:spPr>
          <a:xfrm>
            <a:off x="32625" y="1930800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Thirty-three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8"/>
          <p:cNvSpPr/>
          <p:nvPr/>
        </p:nvSpPr>
        <p:spPr>
          <a:xfrm>
            <a:off x="405260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8"/>
          <p:cNvSpPr/>
          <p:nvPr/>
        </p:nvSpPr>
        <p:spPr>
          <a:xfrm>
            <a:off x="4052600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/>
          <p:nvPr/>
        </p:nvSpPr>
        <p:spPr>
          <a:xfrm>
            <a:off x="405260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4052600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Twenty-four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0"/>
          <p:cNvSpPr/>
          <p:nvPr/>
        </p:nvSpPr>
        <p:spPr>
          <a:xfrm>
            <a:off x="405260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0"/>
          <p:cNvSpPr/>
          <p:nvPr/>
        </p:nvSpPr>
        <p:spPr>
          <a:xfrm>
            <a:off x="4052600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0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Twenty-four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" name="Google Shape;185;p30"/>
          <p:cNvSpPr txBox="1"/>
          <p:nvPr>
            <p:ph type="title"/>
          </p:nvPr>
        </p:nvSpPr>
        <p:spPr>
          <a:xfrm>
            <a:off x="32625" y="1930800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Thirty-four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1"/>
          <p:cNvSpPr/>
          <p:nvPr/>
        </p:nvSpPr>
        <p:spPr>
          <a:xfrm>
            <a:off x="452065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1"/>
          <p:cNvSpPr/>
          <p:nvPr/>
        </p:nvSpPr>
        <p:spPr>
          <a:xfrm>
            <a:off x="4491075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2"/>
          <p:cNvSpPr/>
          <p:nvPr/>
        </p:nvSpPr>
        <p:spPr>
          <a:xfrm>
            <a:off x="452065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2"/>
          <p:cNvSpPr/>
          <p:nvPr/>
        </p:nvSpPr>
        <p:spPr>
          <a:xfrm>
            <a:off x="4491075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2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Twenty-five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3"/>
          <p:cNvSpPr/>
          <p:nvPr/>
        </p:nvSpPr>
        <p:spPr>
          <a:xfrm>
            <a:off x="4520650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3"/>
          <p:cNvSpPr/>
          <p:nvPr/>
        </p:nvSpPr>
        <p:spPr>
          <a:xfrm>
            <a:off x="4491075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3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Twenty-five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33"/>
          <p:cNvSpPr txBox="1"/>
          <p:nvPr>
            <p:ph type="title"/>
          </p:nvPr>
        </p:nvSpPr>
        <p:spPr>
          <a:xfrm>
            <a:off x="32625" y="1930800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Thirty-five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/>
          <p:nvPr/>
        </p:nvSpPr>
        <p:spPr>
          <a:xfrm>
            <a:off x="4949275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4"/>
          <p:cNvSpPr/>
          <p:nvPr/>
        </p:nvSpPr>
        <p:spPr>
          <a:xfrm>
            <a:off x="4949275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5"/>
          <p:cNvSpPr/>
          <p:nvPr/>
        </p:nvSpPr>
        <p:spPr>
          <a:xfrm>
            <a:off x="4949275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5"/>
          <p:cNvSpPr/>
          <p:nvPr/>
        </p:nvSpPr>
        <p:spPr>
          <a:xfrm>
            <a:off x="4949275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5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Twenty-six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6"/>
          <p:cNvSpPr/>
          <p:nvPr/>
        </p:nvSpPr>
        <p:spPr>
          <a:xfrm>
            <a:off x="4949275" y="1497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6"/>
          <p:cNvSpPr/>
          <p:nvPr/>
        </p:nvSpPr>
        <p:spPr>
          <a:xfrm>
            <a:off x="4949275" y="1959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6"/>
          <p:cNvSpPr txBox="1"/>
          <p:nvPr>
            <p:ph type="title"/>
          </p:nvPr>
        </p:nvSpPr>
        <p:spPr>
          <a:xfrm>
            <a:off x="32625" y="1497575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Twenty-six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36"/>
          <p:cNvSpPr txBox="1"/>
          <p:nvPr>
            <p:ph type="title"/>
          </p:nvPr>
        </p:nvSpPr>
        <p:spPr>
          <a:xfrm>
            <a:off x="32625" y="1930800"/>
            <a:ext cx="2176200" cy="38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Thirty-six  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7"/>
          <p:cNvSpPr/>
          <p:nvPr/>
        </p:nvSpPr>
        <p:spPr>
          <a:xfrm>
            <a:off x="2712150" y="1937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8"/>
          <p:cNvSpPr/>
          <p:nvPr/>
        </p:nvSpPr>
        <p:spPr>
          <a:xfrm>
            <a:off x="3157450" y="19311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9"/>
          <p:cNvSpPr/>
          <p:nvPr/>
        </p:nvSpPr>
        <p:spPr>
          <a:xfrm>
            <a:off x="3609000" y="19373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40"/>
          <p:cNvSpPr/>
          <p:nvPr/>
        </p:nvSpPr>
        <p:spPr>
          <a:xfrm>
            <a:off x="4066825" y="19373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1"/>
          <p:cNvSpPr/>
          <p:nvPr/>
        </p:nvSpPr>
        <p:spPr>
          <a:xfrm>
            <a:off x="4518375" y="19311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2"/>
          <p:cNvSpPr/>
          <p:nvPr/>
        </p:nvSpPr>
        <p:spPr>
          <a:xfrm>
            <a:off x="4957375" y="19436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4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43"/>
          <p:cNvSpPr/>
          <p:nvPr/>
        </p:nvSpPr>
        <p:spPr>
          <a:xfrm>
            <a:off x="5402675" y="19248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4"/>
          <p:cNvSpPr/>
          <p:nvPr/>
        </p:nvSpPr>
        <p:spPr>
          <a:xfrm>
            <a:off x="5860500" y="19185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5"/>
          <p:cNvSpPr/>
          <p:nvPr/>
        </p:nvSpPr>
        <p:spPr>
          <a:xfrm>
            <a:off x="6305775" y="19185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6"/>
          <p:cNvSpPr/>
          <p:nvPr/>
        </p:nvSpPr>
        <p:spPr>
          <a:xfrm>
            <a:off x="2279400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7"/>
          <p:cNvSpPr/>
          <p:nvPr/>
        </p:nvSpPr>
        <p:spPr>
          <a:xfrm>
            <a:off x="2737225" y="23826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8"/>
          <p:cNvSpPr/>
          <p:nvPr/>
        </p:nvSpPr>
        <p:spPr>
          <a:xfrm>
            <a:off x="3169975" y="23826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9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practice the tens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5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0"/>
          <p:cNvSpPr/>
          <p:nvPr/>
        </p:nvSpPr>
        <p:spPr>
          <a:xfrm>
            <a:off x="2279425" y="5936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50"/>
          <p:cNvSpPr txBox="1"/>
          <p:nvPr>
            <p:ph type="title"/>
          </p:nvPr>
        </p:nvSpPr>
        <p:spPr>
          <a:xfrm>
            <a:off x="778000" y="542025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zero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5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51"/>
          <p:cNvSpPr/>
          <p:nvPr/>
        </p:nvSpPr>
        <p:spPr>
          <a:xfrm>
            <a:off x="2271475" y="1070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51"/>
          <p:cNvSpPr txBox="1"/>
          <p:nvPr>
            <p:ph type="title"/>
          </p:nvPr>
        </p:nvSpPr>
        <p:spPr>
          <a:xfrm>
            <a:off x="778000" y="1019100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ten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5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52"/>
          <p:cNvSpPr/>
          <p:nvPr/>
        </p:nvSpPr>
        <p:spPr>
          <a:xfrm>
            <a:off x="2263525" y="14921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2"/>
          <p:cNvSpPr txBox="1"/>
          <p:nvPr>
            <p:ph type="title"/>
          </p:nvPr>
        </p:nvSpPr>
        <p:spPr>
          <a:xfrm>
            <a:off x="778000" y="1440500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5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3"/>
          <p:cNvSpPr/>
          <p:nvPr/>
        </p:nvSpPr>
        <p:spPr>
          <a:xfrm>
            <a:off x="2271475" y="19532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53"/>
          <p:cNvSpPr txBox="1"/>
          <p:nvPr>
            <p:ph type="title"/>
          </p:nvPr>
        </p:nvSpPr>
        <p:spPr>
          <a:xfrm>
            <a:off x="778000" y="1953275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5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54"/>
          <p:cNvSpPr/>
          <p:nvPr/>
        </p:nvSpPr>
        <p:spPr>
          <a:xfrm>
            <a:off x="227147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4"/>
          <p:cNvSpPr txBox="1"/>
          <p:nvPr>
            <p:ph type="title"/>
          </p:nvPr>
        </p:nvSpPr>
        <p:spPr>
          <a:xfrm>
            <a:off x="825700" y="2357100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forty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5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5"/>
          <p:cNvSpPr/>
          <p:nvPr/>
        </p:nvSpPr>
        <p:spPr>
          <a:xfrm>
            <a:off x="2271475" y="28619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5"/>
          <p:cNvSpPr txBox="1"/>
          <p:nvPr>
            <p:ph type="title"/>
          </p:nvPr>
        </p:nvSpPr>
        <p:spPr>
          <a:xfrm>
            <a:off x="778000" y="2810325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fifty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5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6"/>
          <p:cNvSpPr/>
          <p:nvPr/>
        </p:nvSpPr>
        <p:spPr>
          <a:xfrm>
            <a:off x="2255575" y="32754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6"/>
          <p:cNvSpPr txBox="1"/>
          <p:nvPr>
            <p:ph type="title"/>
          </p:nvPr>
        </p:nvSpPr>
        <p:spPr>
          <a:xfrm>
            <a:off x="778000" y="3223800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sixty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7"/>
          <p:cNvSpPr/>
          <p:nvPr/>
        </p:nvSpPr>
        <p:spPr>
          <a:xfrm>
            <a:off x="2255575" y="37445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57"/>
          <p:cNvSpPr txBox="1"/>
          <p:nvPr>
            <p:ph type="title"/>
          </p:nvPr>
        </p:nvSpPr>
        <p:spPr>
          <a:xfrm>
            <a:off x="778000" y="3692925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seventy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5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8"/>
          <p:cNvSpPr/>
          <p:nvPr/>
        </p:nvSpPr>
        <p:spPr>
          <a:xfrm>
            <a:off x="2255575" y="4173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8"/>
          <p:cNvSpPr txBox="1"/>
          <p:nvPr>
            <p:ph type="title"/>
          </p:nvPr>
        </p:nvSpPr>
        <p:spPr>
          <a:xfrm>
            <a:off x="778000" y="4122300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eighty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5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9"/>
          <p:cNvSpPr/>
          <p:nvPr/>
        </p:nvSpPr>
        <p:spPr>
          <a:xfrm>
            <a:off x="2255575" y="46430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9"/>
          <p:cNvSpPr txBox="1"/>
          <p:nvPr>
            <p:ph type="title"/>
          </p:nvPr>
        </p:nvSpPr>
        <p:spPr>
          <a:xfrm>
            <a:off x="778000" y="4591425"/>
            <a:ext cx="12819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ninety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0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practice counting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6" name="Google Shape;386;p6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391;p6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61"/>
          <p:cNvSpPr/>
          <p:nvPr/>
        </p:nvSpPr>
        <p:spPr>
          <a:xfrm>
            <a:off x="2266850" y="37310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6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2"/>
          <p:cNvSpPr/>
          <p:nvPr/>
        </p:nvSpPr>
        <p:spPr>
          <a:xfrm>
            <a:off x="2705850" y="3724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6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63"/>
          <p:cNvSpPr/>
          <p:nvPr/>
        </p:nvSpPr>
        <p:spPr>
          <a:xfrm>
            <a:off x="3163675" y="3724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6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64"/>
          <p:cNvSpPr/>
          <p:nvPr/>
        </p:nvSpPr>
        <p:spPr>
          <a:xfrm>
            <a:off x="3621525" y="3724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6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65"/>
          <p:cNvSpPr/>
          <p:nvPr/>
        </p:nvSpPr>
        <p:spPr>
          <a:xfrm>
            <a:off x="4054250" y="37185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6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66"/>
          <p:cNvSpPr/>
          <p:nvPr/>
        </p:nvSpPr>
        <p:spPr>
          <a:xfrm>
            <a:off x="4530900" y="3724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6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67"/>
          <p:cNvSpPr/>
          <p:nvPr/>
        </p:nvSpPr>
        <p:spPr>
          <a:xfrm>
            <a:off x="4982450" y="37436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6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8"/>
          <p:cNvSpPr/>
          <p:nvPr/>
        </p:nvSpPr>
        <p:spPr>
          <a:xfrm>
            <a:off x="5421450" y="37373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6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9"/>
          <p:cNvSpPr/>
          <p:nvPr/>
        </p:nvSpPr>
        <p:spPr>
          <a:xfrm>
            <a:off x="5854225" y="37185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7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70"/>
          <p:cNvSpPr/>
          <p:nvPr/>
        </p:nvSpPr>
        <p:spPr>
          <a:xfrm>
            <a:off x="6324600" y="37122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7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71"/>
          <p:cNvSpPr/>
          <p:nvPr/>
        </p:nvSpPr>
        <p:spPr>
          <a:xfrm>
            <a:off x="2266850" y="41889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2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8" name="Google Shape;458;p7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7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73"/>
          <p:cNvSpPr/>
          <p:nvPr/>
        </p:nvSpPr>
        <p:spPr>
          <a:xfrm>
            <a:off x="4957375" y="28279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4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0" name="Google Shape;470;p7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7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75"/>
          <p:cNvSpPr/>
          <p:nvPr/>
        </p:nvSpPr>
        <p:spPr>
          <a:xfrm>
            <a:off x="2723050" y="150008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6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2" name="Google Shape;482;p7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7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77"/>
          <p:cNvSpPr/>
          <p:nvPr/>
        </p:nvSpPr>
        <p:spPr>
          <a:xfrm>
            <a:off x="4066825" y="19374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8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4" name="Google Shape;494;p7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7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79"/>
          <p:cNvSpPr/>
          <p:nvPr/>
        </p:nvSpPr>
        <p:spPr>
          <a:xfrm>
            <a:off x="2715100" y="42035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0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6" name="Google Shape;506;p8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8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81"/>
          <p:cNvSpPr/>
          <p:nvPr/>
        </p:nvSpPr>
        <p:spPr>
          <a:xfrm>
            <a:off x="3606925" y="46425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82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8" name="Google Shape;518;p8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8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83"/>
          <p:cNvSpPr/>
          <p:nvPr/>
        </p:nvSpPr>
        <p:spPr>
          <a:xfrm>
            <a:off x="3143200" y="37310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4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Count on from here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0" name="Google Shape;530;p8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8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85"/>
          <p:cNvSpPr/>
          <p:nvPr/>
        </p:nvSpPr>
        <p:spPr>
          <a:xfrm>
            <a:off x="4507500" y="32987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86"/>
          <p:cNvSpPr txBox="1"/>
          <p:nvPr>
            <p:ph type="title"/>
          </p:nvPr>
        </p:nvSpPr>
        <p:spPr>
          <a:xfrm>
            <a:off x="67125" y="62450"/>
            <a:ext cx="59826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Practice the tens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2" name="Google Shape;542;p8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87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87"/>
          <p:cNvSpPr/>
          <p:nvPr/>
        </p:nvSpPr>
        <p:spPr>
          <a:xfrm>
            <a:off x="2260550" y="6015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88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88"/>
          <p:cNvSpPr/>
          <p:nvPr/>
        </p:nvSpPr>
        <p:spPr>
          <a:xfrm>
            <a:off x="2260550" y="10468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89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89"/>
          <p:cNvSpPr/>
          <p:nvPr/>
        </p:nvSpPr>
        <p:spPr>
          <a:xfrm>
            <a:off x="2266825" y="14795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90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90"/>
          <p:cNvSpPr/>
          <p:nvPr/>
        </p:nvSpPr>
        <p:spPr>
          <a:xfrm>
            <a:off x="2260550" y="19310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91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91"/>
          <p:cNvSpPr/>
          <p:nvPr/>
        </p:nvSpPr>
        <p:spPr>
          <a:xfrm>
            <a:off x="2273075" y="24087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92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92"/>
          <p:cNvSpPr/>
          <p:nvPr/>
        </p:nvSpPr>
        <p:spPr>
          <a:xfrm>
            <a:off x="2266825" y="28216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93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93"/>
          <p:cNvSpPr/>
          <p:nvPr/>
        </p:nvSpPr>
        <p:spPr>
          <a:xfrm>
            <a:off x="2260550" y="327948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" name="Google Shape;589;p94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94"/>
          <p:cNvSpPr/>
          <p:nvPr/>
        </p:nvSpPr>
        <p:spPr>
          <a:xfrm>
            <a:off x="2279350" y="372476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95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95"/>
          <p:cNvSpPr/>
          <p:nvPr/>
        </p:nvSpPr>
        <p:spPr>
          <a:xfrm>
            <a:off x="2260550" y="4176335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96"/>
          <p:cNvPicPr preferRelativeResize="0"/>
          <p:nvPr/>
        </p:nvPicPr>
        <p:blipFill rotWithShape="1">
          <a:blip r:embed="rId3">
            <a:alphaModFix/>
          </a:blip>
          <a:srcRect b="2484" l="0" r="0" t="1996"/>
          <a:stretch/>
        </p:blipFill>
        <p:spPr>
          <a:xfrm>
            <a:off x="2059900" y="526275"/>
            <a:ext cx="4823650" cy="455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96"/>
          <p:cNvSpPr/>
          <p:nvPr/>
        </p:nvSpPr>
        <p:spPr>
          <a:xfrm>
            <a:off x="2260550" y="4621610"/>
            <a:ext cx="357600" cy="326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