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48323c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48323c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6dc88bc08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86dc88bc08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6dc88bc08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86dc88bc08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6dc88bc08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86dc88bc08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6dc88bc08_0_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86dc88bc08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6dc88bc08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86dc88bc08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6dc88bc08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386dc88bc08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6dc88bc08_0_8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86dc88bc08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6dc88bc0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86dc88bc0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86dc88bc08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86dc88bc08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6dc88bc08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86dc88bc08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54a3c4934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3f54a3c4934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54a3c4934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3f54a3c4934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54a3c4934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f54a3c4934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54a3c493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g3f54a3c493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54a3c4934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f54a3c4934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54a3c4934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g3f54a3c4934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54a3c4934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8" name="Google Shape;388;g3f54a3c4934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f54a3c4934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g3f54a3c4934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f54a3c4934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f54a3c4934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f54a3c4934_1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3f54a3c4934_1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54a3c4934_1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g3f54a3c4934_1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" name="Google Shape;62;p1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" name="Google Shape;63;p1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" name="Google Shape;64;p1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" name="Google Shape;65;p1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" name="Google Shape;66;p1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" name="Google Shape;67;p1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" name="Google Shape;68;p1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9" name="Google Shape;69;p1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" name="Google Shape;70;p1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" name="Google Shape;73;p14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" name="Google Shape;74;p14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" name="Google Shape;75;p14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6" name="Google Shape;76;p14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" name="Google Shape;77;p14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" name="Google Shape;78;p14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" name="Google Shape;79;p1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" name="Google Shape;86;p1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" name="Google Shape;87;p1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" name="Google Shape;88;p1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" name="Google Shape;89;p1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" name="Google Shape;90;p1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" name="Google Shape;91;p1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" name="Google Shape;92;p1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" name="Google Shape;93;p1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" name="Google Shape;94;p1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" name="Google Shape;97;p15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" name="Google Shape;98;p15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" name="Google Shape;99;p1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" name="Google Shape;106;p1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" name="Google Shape;107;p1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" name="Google Shape;108;p1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" name="Google Shape;109;p1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" name="Google Shape;110;p1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" name="Google Shape;111;p1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" name="Google Shape;112;p1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" name="Google Shape;113;p1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" name="Google Shape;114;p1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" name="Google Shape;117;p16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" name="Google Shape;118;p16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9" name="Google Shape;119;p16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0" name="Google Shape;120;p16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" name="Google Shape;121;p16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2" name="Google Shape;122;p16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" name="Google Shape;123;p16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4" name="Google Shape;124;p1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1" name="Google Shape;131;p1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" name="Google Shape;132;p1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3" name="Google Shape;133;p1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" name="Google Shape;134;p1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5" name="Google Shape;135;p1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6" name="Google Shape;136;p1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7" name="Google Shape;137;p1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8" name="Google Shape;138;p1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9" name="Google Shape;139;p1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2" name="Google Shape;142;p17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3" name="Google Shape;143;p17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4" name="Google Shape;144;p17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" name="Google Shape;145;p17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" name="Google Shape;146;p1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" name="Google Shape;153;p1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4" name="Google Shape;154;p1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5" name="Google Shape;155;p1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6" name="Google Shape;156;p1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" name="Google Shape;157;p1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" name="Google Shape;158;p1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9" name="Google Shape;159;p1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0" name="Google Shape;160;p1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" name="Google Shape;161;p1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62" name="Google Shape;16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" name="Google Shape;164;p18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5" name="Google Shape;165;p18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6" name="Google Shape;166;p18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3" name="Google Shape;173;p1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4" name="Google Shape;174;p1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5" name="Google Shape;175;p1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6" name="Google Shape;176;p1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7" name="Google Shape;177;p1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8" name="Google Shape;178;p1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9" name="Google Shape;179;p1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0" name="Google Shape;180;p1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1" name="Google Shape;181;p1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4" name="Google Shape;184;p19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5" name="Google Shape;185;p19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2" name="Google Shape;192;p2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3" name="Google Shape;193;p2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4" name="Google Shape;194;p2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5" name="Google Shape;195;p2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6" name="Google Shape;196;p2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7" name="Google Shape;197;p2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8" name="Google Shape;198;p2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9" name="Google Shape;199;p2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0" name="Google Shape;200;p2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01" name="Google Shape;2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9" name="Google Shape;209;p2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0" name="Google Shape;210;p2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1" name="Google Shape;211;p2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2" name="Google Shape;212;p2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3" name="Google Shape;213;p2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4" name="Google Shape;214;p2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5" name="Google Shape;215;p2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6" name="Google Shape;216;p2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7" name="Google Shape;217;p2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1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0" name="Google Shape;220;p21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1" name="Google Shape;221;p21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2" name="Google Shape;222;p21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3" name="Google Shape;223;p21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4" name="Google Shape;224;p21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5" name="Google Shape;225;p21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2" name="Google Shape;232;p2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3" name="Google Shape;233;p2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4" name="Google Shape;234;p2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5" name="Google Shape;235;p2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6" name="Google Shape;236;p2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7" name="Google Shape;237;p2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8" name="Google Shape;238;p2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9" name="Google Shape;239;p2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0" name="Google Shape;240;p2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41" name="Google Shape;24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2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3" name="Google Shape;243;p22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4" name="Google Shape;244;p22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5" name="Google Shape;245;p22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6" name="Google Shape;246;p22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7" name="Google Shape;247;p22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8" name="Google Shape;248;p22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9" name="Google Shape;249;p22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0" name="Google Shape;250;p22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1" name="Google Shape;251;p22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8" name="Google Shape;258;p2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9" name="Google Shape;259;p2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0" name="Google Shape;260;p2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1" name="Google Shape;261;p2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2" name="Google Shape;262;p2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3" name="Google Shape;263;p2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4" name="Google Shape;264;p2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5" name="Google Shape;265;p2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6" name="Google Shape;266;p2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67" name="Google Shape;26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3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9" name="Google Shape;269;p2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far from 15?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1" name="Google Shape;281;p2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2" name="Google Shape;282;p2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3" name="Google Shape;283;p2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4" name="Google Shape;284;p2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5" name="Google Shape;285;p2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6" name="Google Shape;286;p2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7" name="Google Shape;287;p2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8" name="Google Shape;288;p2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9" name="Google Shape;289;p2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90" name="Google Shape;29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2" name="Google Shape;292;p25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3" name="Google Shape;293;p25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4" name="Google Shape;294;p25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5" name="Google Shape;295;p25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6" name="Google Shape;296;p25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7" name="Google Shape;297;p25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8" name="Google Shape;298;p2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5" name="Google Shape;305;p2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6" name="Google Shape;306;p2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7" name="Google Shape;307;p2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8" name="Google Shape;308;p2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9" name="Google Shape;309;p2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0" name="Google Shape;310;p2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1" name="Google Shape;311;p2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2" name="Google Shape;312;p2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3" name="Google Shape;313;p2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314" name="Google Shape;31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6" name="Google Shape;316;p26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7" name="Google Shape;317;p26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8" name="Google Shape;318;p2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5" name="Google Shape;325;p2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6" name="Google Shape;326;p2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7" name="Google Shape;327;p2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8" name="Google Shape;328;p2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9" name="Google Shape;329;p2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0" name="Google Shape;330;p2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1" name="Google Shape;331;p2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2" name="Google Shape;332;p2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3" name="Google Shape;333;p2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334" name="Google Shape;33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6" name="Google Shape;336;p27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7" name="Google Shape;337;p27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8" name="Google Shape;338;p27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9" name="Google Shape;339;p27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0" name="Google Shape;340;p27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1" name="Google Shape;341;p27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2" name="Google Shape;342;p27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3" name="Google Shape;343;p2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0" name="Google Shape;350;p2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1" name="Google Shape;351;p2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2" name="Google Shape;352;p2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3" name="Google Shape;353;p2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4" name="Google Shape;354;p2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5" name="Google Shape;355;p2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6" name="Google Shape;356;p2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7" name="Google Shape;357;p2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8" name="Google Shape;358;p2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359" name="Google Shape;3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1" name="Google Shape;361;p28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2" name="Google Shape;362;p28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3" name="Google Shape;363;p28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4" name="Google Shape;364;p28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5" name="Google Shape;365;p28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2" name="Google Shape;372;p2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3" name="Google Shape;373;p2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4" name="Google Shape;374;p2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5" name="Google Shape;375;p2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6" name="Google Shape;376;p2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7" name="Google Shape;377;p2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8" name="Google Shape;378;p2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9" name="Google Shape;379;p2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0" name="Google Shape;380;p2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381" name="Google Shape;3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9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3" name="Google Shape;383;p29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4" name="Google Shape;384;p29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5" name="Google Shape;385;p29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2" name="Google Shape;392;p3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3" name="Google Shape;393;p3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4" name="Google Shape;394;p3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5" name="Google Shape;395;p3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6" name="Google Shape;396;p3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7" name="Google Shape;397;p3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8" name="Google Shape;398;p3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9" name="Google Shape;399;p3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0" name="Google Shape;400;p3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01" name="Google Shape;40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0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3" name="Google Shape;403;p30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4" name="Google Shape;404;p30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1" name="Google Shape;411;p3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2" name="Google Shape;412;p3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3" name="Google Shape;413;p3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4" name="Google Shape;414;p3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5" name="Google Shape;415;p3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6" name="Google Shape;416;p3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7" name="Google Shape;417;p3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8" name="Google Shape;418;p3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9" name="Google Shape;419;p3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20" name="Google Shape;42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1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8" name="Google Shape;428;p3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9" name="Google Shape;429;p3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0" name="Google Shape;430;p3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1" name="Google Shape;431;p3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2" name="Google Shape;432;p3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3" name="Google Shape;433;p3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4" name="Google Shape;434;p3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5" name="Google Shape;435;p3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6" name="Google Shape;436;p3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37" name="Google Shape;4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2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9" name="Google Shape;439;p32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0" name="Google Shape;440;p32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1" name="Google Shape;441;p32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2" name="Google Shape;442;p32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3" name="Google Shape;443;p32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4" name="Google Shape;444;p32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1" name="Google Shape;451;p3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2" name="Google Shape;452;p3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3" name="Google Shape;453;p3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4" name="Google Shape;454;p3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5" name="Google Shape;455;p3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6" name="Google Shape;456;p3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7" name="Google Shape;457;p3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8" name="Google Shape;458;p3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9" name="Google Shape;459;p3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60" name="Google Shape;46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3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2" name="Google Shape;462;p33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3" name="Google Shape;463;p33"/>
          <p:cNvSpPr/>
          <p:nvPr/>
        </p:nvSpPr>
        <p:spPr>
          <a:xfrm>
            <a:off x="58659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4" name="Google Shape;464;p33"/>
          <p:cNvSpPr/>
          <p:nvPr/>
        </p:nvSpPr>
        <p:spPr>
          <a:xfrm>
            <a:off x="64957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5" name="Google Shape;465;p33"/>
          <p:cNvSpPr/>
          <p:nvPr/>
        </p:nvSpPr>
        <p:spPr>
          <a:xfrm>
            <a:off x="71255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6" name="Google Shape;466;p33"/>
          <p:cNvSpPr/>
          <p:nvPr/>
        </p:nvSpPr>
        <p:spPr>
          <a:xfrm>
            <a:off x="45540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7" name="Google Shape;467;p33"/>
          <p:cNvSpPr/>
          <p:nvPr/>
        </p:nvSpPr>
        <p:spPr>
          <a:xfrm>
            <a:off x="52361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8" name="Google Shape;468;p33"/>
          <p:cNvSpPr/>
          <p:nvPr/>
        </p:nvSpPr>
        <p:spPr>
          <a:xfrm>
            <a:off x="58659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9" name="Google Shape;469;p33"/>
          <p:cNvSpPr/>
          <p:nvPr/>
        </p:nvSpPr>
        <p:spPr>
          <a:xfrm>
            <a:off x="6495781" y="293056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0" name="Google Shape;470;p3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7" name="Google Shape;477;p3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8" name="Google Shape;478;p3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9" name="Google Shape;479;p3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0" name="Google Shape;480;p3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1" name="Google Shape;481;p3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2" name="Google Shape;482;p3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3" name="Google Shape;483;p3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4" name="Google Shape;484;p3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5" name="Google Shape;485;p3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86" name="Google Shape;48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4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8" name="Google Shape;488;p3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more to make 20?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