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</p:sldIdLst>
  <p:sldSz cy="5143500" cx="9144000"/>
  <p:notesSz cx="6858000" cy="9144000"/>
  <p:embeddedFontLst>
    <p:embeddedFont>
      <p:font typeface="Montserrat"/>
      <p:regular r:id="rId45"/>
      <p:bold r:id="rId46"/>
      <p:italic r:id="rId47"/>
      <p:boldItalic r:id="rId4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20" Type="http://schemas.openxmlformats.org/officeDocument/2006/relationships/slide" Target="slides/slide1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22" Type="http://schemas.openxmlformats.org/officeDocument/2006/relationships/slide" Target="slides/slide17.xml"/><Relationship Id="rId44" Type="http://schemas.openxmlformats.org/officeDocument/2006/relationships/slide" Target="slides/slide39.xml"/><Relationship Id="rId21" Type="http://schemas.openxmlformats.org/officeDocument/2006/relationships/slide" Target="slides/slide16.xml"/><Relationship Id="rId43" Type="http://schemas.openxmlformats.org/officeDocument/2006/relationships/slide" Target="slides/slide38.xml"/><Relationship Id="rId24" Type="http://schemas.openxmlformats.org/officeDocument/2006/relationships/slide" Target="slides/slide19.xml"/><Relationship Id="rId46" Type="http://schemas.openxmlformats.org/officeDocument/2006/relationships/font" Target="fonts/Montserrat-bold.fntdata"/><Relationship Id="rId23" Type="http://schemas.openxmlformats.org/officeDocument/2006/relationships/slide" Target="slides/slide18.xml"/><Relationship Id="rId45" Type="http://schemas.openxmlformats.org/officeDocument/2006/relationships/font" Target="fonts/Montserrat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48" Type="http://schemas.openxmlformats.org/officeDocument/2006/relationships/font" Target="fonts/Montserrat-boldItalic.fntdata"/><Relationship Id="rId25" Type="http://schemas.openxmlformats.org/officeDocument/2006/relationships/slide" Target="slides/slide20.xml"/><Relationship Id="rId47" Type="http://schemas.openxmlformats.org/officeDocument/2006/relationships/font" Target="fonts/Montserrat-italic.fntdata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slide" Target="slides/slide34.xml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38a43922d48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" name="Google Shape;53;g38a43922d48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b2705da1a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9" name="Google Shape;59;g3b2705da1a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b2705da1a1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5" name="Google Shape;65;g3b2705da1a1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b2705da1a1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g3b2705da1a1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3b2705da1a1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0" name="Google Shape;80;g3b2705da1a1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b2705da1a1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9" name="Google Shape;89;g3b2705da1a1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b2705da1a1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9" name="Google Shape;99;g3b2705da1a1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b2705da1a1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0" name="Google Shape;110;g3b2705da1a1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b2705da1a1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2" name="Google Shape;122;g3b2705da1a1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3b2705da1a1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5" name="Google Shape;135;g3b2705da1a1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b2705da1a1_0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9" name="Google Shape;149;g3b2705da1a1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b2705da1a1_0_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3" name="Google Shape;163;g3b2705da1a1_0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3b2705da1a1_0_1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8" name="Google Shape;178;g3b2705da1a1_0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b2705da1a1_0_1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4" name="Google Shape;194;g3b2705da1a1_0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38a448323cf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0" name="Google Shape;210;g38a448323cf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3f95a134f39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6" name="Google Shape;216;g3f95a134f39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3f95a134f39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8" name="Google Shape;228;g3f95a134f39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3f95a134f39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1" name="Google Shape;241;g3f95a134f39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3f95a134f39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5" name="Google Shape;255;g3f95a134f39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3f95a134f39_0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0" name="Google Shape;270;g3f95a134f39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3f95a134f39_0_1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6" name="Google Shape;286;g3f95a134f39_0_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3f95a134f39_0_1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8" name="Google Shape;298;g3f95a134f39_0_1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3f95a134f39_0_1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3" name="Google Shape;313;g3f95a134f39_0_1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3f95a134f39_0_1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4" name="Google Shape;324;g3f95a134f39_0_1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3f95a134f39_0_1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9" name="Google Shape;339;g3f95a134f39_0_1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3f95a134f39_0_1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3" name="Google Shape;353;g3f95a134f39_0_1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g3f95a134f39_0_1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6" name="Google Shape;366;g3f95a134f39_0_1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g3f95a134f39_0_1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1" name="Google Shape;381;g3f95a134f39_0_1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3f95a134f39_0_2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7" name="Google Shape;397;g3f95a134f39_0_2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3f95a134f39_0_2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8" name="Google Shape;408;g3f95a134f39_0_2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g3f95a134f39_0_2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2" name="Google Shape;422;g3f95a134f39_0_2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g3f95a134f39_0_2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4" name="Google Shape;434;g3f95a134f39_0_2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g3f95a134f39_0_2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7" name="Google Shape;447;g3f95a134f39_0_2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g3f95a134f39_0_2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3" name="Google Shape;463;g3f95a134f39_0_2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g3f95a134f39_0_2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75" name="Google Shape;475;g3f95a134f39_0_2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g3f95a134f39_0_2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9" name="Google Shape;489;g3f95a134f39_0_2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0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g3f95a134f39_0_3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02" name="Google Shape;502;g3f95a134f39_0_3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g3f95a134f39_0_3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17" name="Google Shape;517;g3f95a134f39_0_3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6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g3f95a134f39_0_3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8" name="Google Shape;528;g3f95a134f39_0_3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3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0" name="Google Shape;40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 txBox="1"/>
          <p:nvPr/>
        </p:nvSpPr>
        <p:spPr>
          <a:xfrm>
            <a:off x="96625" y="4830650"/>
            <a:ext cx="15510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© 2026 The Y Intercept</a:t>
            </a:r>
            <a:endParaRPr sz="600">
              <a:solidFill>
                <a:srgbClr val="595959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1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oogle Shape;55;p13"/>
          <p:cNvPicPr preferRelativeResize="0"/>
          <p:nvPr/>
        </p:nvPicPr>
        <p:blipFill rotWithShape="1">
          <a:blip r:embed="rId3">
            <a:alphaModFix/>
          </a:blip>
          <a:srcRect b="49485" l="0" r="0" t="0"/>
          <a:stretch/>
        </p:blipFill>
        <p:spPr>
          <a:xfrm>
            <a:off x="879750" y="1939725"/>
            <a:ext cx="5585225" cy="1277750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955100" y="587050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Remember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 rotWithShape="1">
          <a:blip r:embed="rId3">
            <a:alphaModFix/>
          </a:blip>
          <a:srcRect b="49485" l="0" r="0" t="0"/>
          <a:stretch/>
        </p:blipFill>
        <p:spPr>
          <a:xfrm>
            <a:off x="879750" y="1939725"/>
            <a:ext cx="5585225" cy="127775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/>
          <p:cNvSpPr/>
          <p:nvPr/>
        </p:nvSpPr>
        <p:spPr>
          <a:xfrm>
            <a:off x="1218800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5"/>
          <p:cNvPicPr preferRelativeResize="0"/>
          <p:nvPr/>
        </p:nvPicPr>
        <p:blipFill rotWithShape="1">
          <a:blip r:embed="rId3">
            <a:alphaModFix/>
          </a:blip>
          <a:srcRect b="49485" l="0" r="0" t="0"/>
          <a:stretch/>
        </p:blipFill>
        <p:spPr>
          <a:xfrm>
            <a:off x="879750" y="1939725"/>
            <a:ext cx="5585225" cy="1277750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5"/>
          <p:cNvSpPr/>
          <p:nvPr/>
        </p:nvSpPr>
        <p:spPr>
          <a:xfrm>
            <a:off x="1218800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15"/>
          <p:cNvSpPr/>
          <p:nvPr/>
        </p:nvSpPr>
        <p:spPr>
          <a:xfrm>
            <a:off x="2273725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6"/>
          <p:cNvPicPr preferRelativeResize="0"/>
          <p:nvPr/>
        </p:nvPicPr>
        <p:blipFill rotWithShape="1">
          <a:blip r:embed="rId3">
            <a:alphaModFix/>
          </a:blip>
          <a:srcRect b="49485" l="0" r="0" t="0"/>
          <a:stretch/>
        </p:blipFill>
        <p:spPr>
          <a:xfrm>
            <a:off x="879750" y="1939725"/>
            <a:ext cx="5585225" cy="1277750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6"/>
          <p:cNvSpPr/>
          <p:nvPr/>
        </p:nvSpPr>
        <p:spPr>
          <a:xfrm>
            <a:off x="1218800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16"/>
          <p:cNvSpPr/>
          <p:nvPr/>
        </p:nvSpPr>
        <p:spPr>
          <a:xfrm>
            <a:off x="2273725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16"/>
          <p:cNvSpPr/>
          <p:nvPr/>
        </p:nvSpPr>
        <p:spPr>
          <a:xfrm>
            <a:off x="3328650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17"/>
          <p:cNvPicPr preferRelativeResize="0"/>
          <p:nvPr/>
        </p:nvPicPr>
        <p:blipFill rotWithShape="1">
          <a:blip r:embed="rId3">
            <a:alphaModFix/>
          </a:blip>
          <a:srcRect b="49485" l="0" r="0" t="0"/>
          <a:stretch/>
        </p:blipFill>
        <p:spPr>
          <a:xfrm>
            <a:off x="879750" y="1939725"/>
            <a:ext cx="5585225" cy="1277750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7"/>
          <p:cNvSpPr/>
          <p:nvPr/>
        </p:nvSpPr>
        <p:spPr>
          <a:xfrm>
            <a:off x="1218800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17"/>
          <p:cNvSpPr/>
          <p:nvPr/>
        </p:nvSpPr>
        <p:spPr>
          <a:xfrm>
            <a:off x="2273725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7"/>
          <p:cNvSpPr/>
          <p:nvPr/>
        </p:nvSpPr>
        <p:spPr>
          <a:xfrm>
            <a:off x="3328650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7"/>
          <p:cNvSpPr/>
          <p:nvPr/>
        </p:nvSpPr>
        <p:spPr>
          <a:xfrm>
            <a:off x="4427400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8"/>
          <p:cNvPicPr preferRelativeResize="0"/>
          <p:nvPr/>
        </p:nvPicPr>
        <p:blipFill rotWithShape="1">
          <a:blip r:embed="rId3">
            <a:alphaModFix/>
          </a:blip>
          <a:srcRect b="49485" l="0" r="0" t="0"/>
          <a:stretch/>
        </p:blipFill>
        <p:spPr>
          <a:xfrm>
            <a:off x="879750" y="1939725"/>
            <a:ext cx="5585225" cy="1277750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8"/>
          <p:cNvSpPr/>
          <p:nvPr/>
        </p:nvSpPr>
        <p:spPr>
          <a:xfrm>
            <a:off x="1218800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8"/>
          <p:cNvSpPr/>
          <p:nvPr/>
        </p:nvSpPr>
        <p:spPr>
          <a:xfrm>
            <a:off x="2273725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18"/>
          <p:cNvSpPr/>
          <p:nvPr/>
        </p:nvSpPr>
        <p:spPr>
          <a:xfrm>
            <a:off x="3372475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18"/>
          <p:cNvSpPr/>
          <p:nvPr/>
        </p:nvSpPr>
        <p:spPr>
          <a:xfrm>
            <a:off x="4427400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18"/>
          <p:cNvSpPr/>
          <p:nvPr/>
        </p:nvSpPr>
        <p:spPr>
          <a:xfrm>
            <a:off x="5526150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79750" y="1939725"/>
            <a:ext cx="5585225" cy="2529425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9"/>
          <p:cNvSpPr txBox="1"/>
          <p:nvPr/>
        </p:nvSpPr>
        <p:spPr>
          <a:xfrm>
            <a:off x="955100" y="587050"/>
            <a:ext cx="3654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add another row</a:t>
            </a:r>
            <a:endParaRPr/>
          </a:p>
        </p:txBody>
      </p:sp>
      <p:sp>
        <p:nvSpPr>
          <p:cNvPr id="103" name="Google Shape;103;p19"/>
          <p:cNvSpPr/>
          <p:nvPr/>
        </p:nvSpPr>
        <p:spPr>
          <a:xfrm>
            <a:off x="1218800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19"/>
          <p:cNvSpPr/>
          <p:nvPr/>
        </p:nvSpPr>
        <p:spPr>
          <a:xfrm>
            <a:off x="2273725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19"/>
          <p:cNvSpPr/>
          <p:nvPr/>
        </p:nvSpPr>
        <p:spPr>
          <a:xfrm>
            <a:off x="3372475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19"/>
          <p:cNvSpPr/>
          <p:nvPr/>
        </p:nvSpPr>
        <p:spPr>
          <a:xfrm>
            <a:off x="4427400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9"/>
          <p:cNvSpPr/>
          <p:nvPr/>
        </p:nvSpPr>
        <p:spPr>
          <a:xfrm>
            <a:off x="5526150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79750" y="1939725"/>
            <a:ext cx="5585225" cy="2529425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0"/>
          <p:cNvSpPr txBox="1"/>
          <p:nvPr/>
        </p:nvSpPr>
        <p:spPr>
          <a:xfrm>
            <a:off x="955100" y="587050"/>
            <a:ext cx="3654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“Five and one more”</a:t>
            </a:r>
            <a:endParaRPr/>
          </a:p>
        </p:txBody>
      </p:sp>
      <p:sp>
        <p:nvSpPr>
          <p:cNvPr id="114" name="Google Shape;114;p20"/>
          <p:cNvSpPr/>
          <p:nvPr/>
        </p:nvSpPr>
        <p:spPr>
          <a:xfrm>
            <a:off x="1218800" y="3475750"/>
            <a:ext cx="595800" cy="578400"/>
          </a:xfrm>
          <a:prstGeom prst="ellipse">
            <a:avLst/>
          </a:prstGeom>
          <a:solidFill>
            <a:srgbClr val="434343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20"/>
          <p:cNvSpPr/>
          <p:nvPr/>
        </p:nvSpPr>
        <p:spPr>
          <a:xfrm>
            <a:off x="1218800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20"/>
          <p:cNvSpPr/>
          <p:nvPr/>
        </p:nvSpPr>
        <p:spPr>
          <a:xfrm>
            <a:off x="2273725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20"/>
          <p:cNvSpPr/>
          <p:nvPr/>
        </p:nvSpPr>
        <p:spPr>
          <a:xfrm>
            <a:off x="3372475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20"/>
          <p:cNvSpPr/>
          <p:nvPr/>
        </p:nvSpPr>
        <p:spPr>
          <a:xfrm>
            <a:off x="4427400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20"/>
          <p:cNvSpPr/>
          <p:nvPr/>
        </p:nvSpPr>
        <p:spPr>
          <a:xfrm>
            <a:off x="5526150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79750" y="1939725"/>
            <a:ext cx="5585225" cy="2529425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21"/>
          <p:cNvSpPr/>
          <p:nvPr/>
        </p:nvSpPr>
        <p:spPr>
          <a:xfrm>
            <a:off x="1218800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21"/>
          <p:cNvSpPr/>
          <p:nvPr/>
        </p:nvSpPr>
        <p:spPr>
          <a:xfrm>
            <a:off x="2273725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21"/>
          <p:cNvSpPr/>
          <p:nvPr/>
        </p:nvSpPr>
        <p:spPr>
          <a:xfrm>
            <a:off x="3372475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21"/>
          <p:cNvSpPr/>
          <p:nvPr/>
        </p:nvSpPr>
        <p:spPr>
          <a:xfrm>
            <a:off x="4427400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21"/>
          <p:cNvSpPr/>
          <p:nvPr/>
        </p:nvSpPr>
        <p:spPr>
          <a:xfrm>
            <a:off x="5526150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21"/>
          <p:cNvSpPr txBox="1"/>
          <p:nvPr/>
        </p:nvSpPr>
        <p:spPr>
          <a:xfrm>
            <a:off x="955100" y="587050"/>
            <a:ext cx="3654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“Five and two more”</a:t>
            </a:r>
            <a:endParaRPr/>
          </a:p>
        </p:txBody>
      </p:sp>
      <p:sp>
        <p:nvSpPr>
          <p:cNvPr id="131" name="Google Shape;131;p21"/>
          <p:cNvSpPr/>
          <p:nvPr/>
        </p:nvSpPr>
        <p:spPr>
          <a:xfrm>
            <a:off x="1218800" y="3475750"/>
            <a:ext cx="595800" cy="578400"/>
          </a:xfrm>
          <a:prstGeom prst="ellipse">
            <a:avLst/>
          </a:prstGeom>
          <a:solidFill>
            <a:srgbClr val="434343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21"/>
          <p:cNvSpPr/>
          <p:nvPr/>
        </p:nvSpPr>
        <p:spPr>
          <a:xfrm>
            <a:off x="2273725" y="3475750"/>
            <a:ext cx="595800" cy="578400"/>
          </a:xfrm>
          <a:prstGeom prst="ellipse">
            <a:avLst/>
          </a:prstGeom>
          <a:solidFill>
            <a:srgbClr val="434343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79750" y="1939725"/>
            <a:ext cx="5585225" cy="2529425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22"/>
          <p:cNvSpPr/>
          <p:nvPr/>
        </p:nvSpPr>
        <p:spPr>
          <a:xfrm>
            <a:off x="1218800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22"/>
          <p:cNvSpPr/>
          <p:nvPr/>
        </p:nvSpPr>
        <p:spPr>
          <a:xfrm>
            <a:off x="2273725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22"/>
          <p:cNvSpPr/>
          <p:nvPr/>
        </p:nvSpPr>
        <p:spPr>
          <a:xfrm>
            <a:off x="3372475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22"/>
          <p:cNvSpPr/>
          <p:nvPr/>
        </p:nvSpPr>
        <p:spPr>
          <a:xfrm>
            <a:off x="4427400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22"/>
          <p:cNvSpPr/>
          <p:nvPr/>
        </p:nvSpPr>
        <p:spPr>
          <a:xfrm>
            <a:off x="5526150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22"/>
          <p:cNvSpPr txBox="1"/>
          <p:nvPr/>
        </p:nvSpPr>
        <p:spPr>
          <a:xfrm>
            <a:off x="955100" y="587050"/>
            <a:ext cx="3654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“Five and three more”</a:t>
            </a:r>
            <a:endParaRPr/>
          </a:p>
        </p:txBody>
      </p:sp>
      <p:sp>
        <p:nvSpPr>
          <p:cNvPr id="144" name="Google Shape;144;p22"/>
          <p:cNvSpPr/>
          <p:nvPr/>
        </p:nvSpPr>
        <p:spPr>
          <a:xfrm>
            <a:off x="1218800" y="3475750"/>
            <a:ext cx="595800" cy="578400"/>
          </a:xfrm>
          <a:prstGeom prst="ellipse">
            <a:avLst/>
          </a:prstGeom>
          <a:solidFill>
            <a:srgbClr val="434343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22"/>
          <p:cNvSpPr/>
          <p:nvPr/>
        </p:nvSpPr>
        <p:spPr>
          <a:xfrm>
            <a:off x="2273725" y="3475750"/>
            <a:ext cx="595800" cy="578400"/>
          </a:xfrm>
          <a:prstGeom prst="ellipse">
            <a:avLst/>
          </a:prstGeom>
          <a:solidFill>
            <a:srgbClr val="434343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22"/>
          <p:cNvSpPr/>
          <p:nvPr/>
        </p:nvSpPr>
        <p:spPr>
          <a:xfrm>
            <a:off x="3374450" y="3475750"/>
            <a:ext cx="595800" cy="578400"/>
          </a:xfrm>
          <a:prstGeom prst="ellipse">
            <a:avLst/>
          </a:prstGeom>
          <a:solidFill>
            <a:srgbClr val="434343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oogle Shape;151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79750" y="1939725"/>
            <a:ext cx="5585225" cy="2529425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23"/>
          <p:cNvSpPr/>
          <p:nvPr/>
        </p:nvSpPr>
        <p:spPr>
          <a:xfrm>
            <a:off x="1218800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23"/>
          <p:cNvSpPr/>
          <p:nvPr/>
        </p:nvSpPr>
        <p:spPr>
          <a:xfrm>
            <a:off x="2273725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23"/>
          <p:cNvSpPr/>
          <p:nvPr/>
        </p:nvSpPr>
        <p:spPr>
          <a:xfrm>
            <a:off x="3372475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23"/>
          <p:cNvSpPr/>
          <p:nvPr/>
        </p:nvSpPr>
        <p:spPr>
          <a:xfrm>
            <a:off x="4427400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23"/>
          <p:cNvSpPr/>
          <p:nvPr/>
        </p:nvSpPr>
        <p:spPr>
          <a:xfrm>
            <a:off x="5526150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23"/>
          <p:cNvSpPr txBox="1"/>
          <p:nvPr/>
        </p:nvSpPr>
        <p:spPr>
          <a:xfrm>
            <a:off x="955100" y="587050"/>
            <a:ext cx="3654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“Five and three more”</a:t>
            </a:r>
            <a:endParaRPr/>
          </a:p>
        </p:txBody>
      </p:sp>
      <p:sp>
        <p:nvSpPr>
          <p:cNvPr id="158" name="Google Shape;158;p23"/>
          <p:cNvSpPr/>
          <p:nvPr/>
        </p:nvSpPr>
        <p:spPr>
          <a:xfrm>
            <a:off x="1218800" y="3475750"/>
            <a:ext cx="595800" cy="578400"/>
          </a:xfrm>
          <a:prstGeom prst="ellipse">
            <a:avLst/>
          </a:prstGeom>
          <a:solidFill>
            <a:srgbClr val="434343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23"/>
          <p:cNvSpPr/>
          <p:nvPr/>
        </p:nvSpPr>
        <p:spPr>
          <a:xfrm>
            <a:off x="2273725" y="3475750"/>
            <a:ext cx="595800" cy="578400"/>
          </a:xfrm>
          <a:prstGeom prst="ellipse">
            <a:avLst/>
          </a:prstGeom>
          <a:solidFill>
            <a:srgbClr val="434343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23"/>
          <p:cNvSpPr/>
          <p:nvPr/>
        </p:nvSpPr>
        <p:spPr>
          <a:xfrm>
            <a:off x="3372463" y="3475750"/>
            <a:ext cx="595800" cy="578400"/>
          </a:xfrm>
          <a:prstGeom prst="ellipse">
            <a:avLst/>
          </a:prstGeom>
          <a:solidFill>
            <a:srgbClr val="434343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79750" y="1939725"/>
            <a:ext cx="5585225" cy="2529425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24"/>
          <p:cNvSpPr/>
          <p:nvPr/>
        </p:nvSpPr>
        <p:spPr>
          <a:xfrm>
            <a:off x="1218800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24"/>
          <p:cNvSpPr/>
          <p:nvPr/>
        </p:nvSpPr>
        <p:spPr>
          <a:xfrm>
            <a:off x="2273725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24"/>
          <p:cNvSpPr/>
          <p:nvPr/>
        </p:nvSpPr>
        <p:spPr>
          <a:xfrm>
            <a:off x="3372475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24"/>
          <p:cNvSpPr/>
          <p:nvPr/>
        </p:nvSpPr>
        <p:spPr>
          <a:xfrm>
            <a:off x="4427400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24"/>
          <p:cNvSpPr/>
          <p:nvPr/>
        </p:nvSpPr>
        <p:spPr>
          <a:xfrm>
            <a:off x="5526150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24"/>
          <p:cNvSpPr txBox="1"/>
          <p:nvPr/>
        </p:nvSpPr>
        <p:spPr>
          <a:xfrm>
            <a:off x="955100" y="587050"/>
            <a:ext cx="3654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“Five and four more”</a:t>
            </a:r>
            <a:endParaRPr/>
          </a:p>
        </p:txBody>
      </p:sp>
      <p:sp>
        <p:nvSpPr>
          <p:cNvPr id="172" name="Google Shape;172;p24"/>
          <p:cNvSpPr/>
          <p:nvPr/>
        </p:nvSpPr>
        <p:spPr>
          <a:xfrm>
            <a:off x="1218800" y="3475750"/>
            <a:ext cx="595800" cy="578400"/>
          </a:xfrm>
          <a:prstGeom prst="ellipse">
            <a:avLst/>
          </a:prstGeom>
          <a:solidFill>
            <a:srgbClr val="434343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24"/>
          <p:cNvSpPr/>
          <p:nvPr/>
        </p:nvSpPr>
        <p:spPr>
          <a:xfrm>
            <a:off x="2273725" y="3475750"/>
            <a:ext cx="595800" cy="578400"/>
          </a:xfrm>
          <a:prstGeom prst="ellipse">
            <a:avLst/>
          </a:prstGeom>
          <a:solidFill>
            <a:srgbClr val="434343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24"/>
          <p:cNvSpPr/>
          <p:nvPr/>
        </p:nvSpPr>
        <p:spPr>
          <a:xfrm>
            <a:off x="3372463" y="3475750"/>
            <a:ext cx="595800" cy="578400"/>
          </a:xfrm>
          <a:prstGeom prst="ellipse">
            <a:avLst/>
          </a:prstGeom>
          <a:solidFill>
            <a:srgbClr val="434343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24"/>
          <p:cNvSpPr/>
          <p:nvPr/>
        </p:nvSpPr>
        <p:spPr>
          <a:xfrm>
            <a:off x="4427388" y="3475750"/>
            <a:ext cx="595800" cy="578400"/>
          </a:xfrm>
          <a:prstGeom prst="ellipse">
            <a:avLst/>
          </a:prstGeom>
          <a:solidFill>
            <a:srgbClr val="434343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Google Shape;180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79750" y="1939725"/>
            <a:ext cx="5585225" cy="2529425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25"/>
          <p:cNvSpPr/>
          <p:nvPr/>
        </p:nvSpPr>
        <p:spPr>
          <a:xfrm>
            <a:off x="1218800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25"/>
          <p:cNvSpPr/>
          <p:nvPr/>
        </p:nvSpPr>
        <p:spPr>
          <a:xfrm>
            <a:off x="2273725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25"/>
          <p:cNvSpPr/>
          <p:nvPr/>
        </p:nvSpPr>
        <p:spPr>
          <a:xfrm>
            <a:off x="3372475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25"/>
          <p:cNvSpPr/>
          <p:nvPr/>
        </p:nvSpPr>
        <p:spPr>
          <a:xfrm>
            <a:off x="4427400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25"/>
          <p:cNvSpPr/>
          <p:nvPr/>
        </p:nvSpPr>
        <p:spPr>
          <a:xfrm>
            <a:off x="5526150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25"/>
          <p:cNvSpPr txBox="1"/>
          <p:nvPr/>
        </p:nvSpPr>
        <p:spPr>
          <a:xfrm>
            <a:off x="955100" y="587050"/>
            <a:ext cx="3654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“Five and five more”</a:t>
            </a:r>
            <a:endParaRPr/>
          </a:p>
        </p:txBody>
      </p:sp>
      <p:sp>
        <p:nvSpPr>
          <p:cNvPr id="187" name="Google Shape;187;p25"/>
          <p:cNvSpPr/>
          <p:nvPr/>
        </p:nvSpPr>
        <p:spPr>
          <a:xfrm>
            <a:off x="1218800" y="3475750"/>
            <a:ext cx="595800" cy="578400"/>
          </a:xfrm>
          <a:prstGeom prst="ellipse">
            <a:avLst/>
          </a:prstGeom>
          <a:solidFill>
            <a:srgbClr val="434343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25"/>
          <p:cNvSpPr/>
          <p:nvPr/>
        </p:nvSpPr>
        <p:spPr>
          <a:xfrm>
            <a:off x="2273725" y="3475750"/>
            <a:ext cx="595800" cy="578400"/>
          </a:xfrm>
          <a:prstGeom prst="ellipse">
            <a:avLst/>
          </a:prstGeom>
          <a:solidFill>
            <a:srgbClr val="434343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25"/>
          <p:cNvSpPr/>
          <p:nvPr/>
        </p:nvSpPr>
        <p:spPr>
          <a:xfrm>
            <a:off x="3372463" y="3475750"/>
            <a:ext cx="595800" cy="578400"/>
          </a:xfrm>
          <a:prstGeom prst="ellipse">
            <a:avLst/>
          </a:prstGeom>
          <a:solidFill>
            <a:srgbClr val="434343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25"/>
          <p:cNvSpPr/>
          <p:nvPr/>
        </p:nvSpPr>
        <p:spPr>
          <a:xfrm>
            <a:off x="4427388" y="3475750"/>
            <a:ext cx="595800" cy="578400"/>
          </a:xfrm>
          <a:prstGeom prst="ellipse">
            <a:avLst/>
          </a:prstGeom>
          <a:solidFill>
            <a:srgbClr val="434343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25"/>
          <p:cNvSpPr/>
          <p:nvPr/>
        </p:nvSpPr>
        <p:spPr>
          <a:xfrm>
            <a:off x="5526138" y="3475750"/>
            <a:ext cx="595800" cy="578400"/>
          </a:xfrm>
          <a:prstGeom prst="ellipse">
            <a:avLst/>
          </a:prstGeom>
          <a:solidFill>
            <a:srgbClr val="434343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Google Shape;196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79750" y="1939725"/>
            <a:ext cx="5585225" cy="2529425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26"/>
          <p:cNvSpPr/>
          <p:nvPr/>
        </p:nvSpPr>
        <p:spPr>
          <a:xfrm>
            <a:off x="1218800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26"/>
          <p:cNvSpPr/>
          <p:nvPr/>
        </p:nvSpPr>
        <p:spPr>
          <a:xfrm>
            <a:off x="2273725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26"/>
          <p:cNvSpPr/>
          <p:nvPr/>
        </p:nvSpPr>
        <p:spPr>
          <a:xfrm>
            <a:off x="3372475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26"/>
          <p:cNvSpPr/>
          <p:nvPr/>
        </p:nvSpPr>
        <p:spPr>
          <a:xfrm>
            <a:off x="4427400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26"/>
          <p:cNvSpPr/>
          <p:nvPr/>
        </p:nvSpPr>
        <p:spPr>
          <a:xfrm>
            <a:off x="5526150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26"/>
          <p:cNvSpPr txBox="1"/>
          <p:nvPr/>
        </p:nvSpPr>
        <p:spPr>
          <a:xfrm>
            <a:off x="955100" y="587050"/>
            <a:ext cx="3654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“This is ten”</a:t>
            </a:r>
            <a:endParaRPr/>
          </a:p>
        </p:txBody>
      </p:sp>
      <p:sp>
        <p:nvSpPr>
          <p:cNvPr id="203" name="Google Shape;203;p26"/>
          <p:cNvSpPr/>
          <p:nvPr/>
        </p:nvSpPr>
        <p:spPr>
          <a:xfrm>
            <a:off x="1218800" y="3475750"/>
            <a:ext cx="595800" cy="578400"/>
          </a:xfrm>
          <a:prstGeom prst="ellipse">
            <a:avLst/>
          </a:prstGeom>
          <a:solidFill>
            <a:srgbClr val="434343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26"/>
          <p:cNvSpPr/>
          <p:nvPr/>
        </p:nvSpPr>
        <p:spPr>
          <a:xfrm>
            <a:off x="2273725" y="3475750"/>
            <a:ext cx="595800" cy="578400"/>
          </a:xfrm>
          <a:prstGeom prst="ellipse">
            <a:avLst/>
          </a:prstGeom>
          <a:solidFill>
            <a:srgbClr val="434343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26"/>
          <p:cNvSpPr/>
          <p:nvPr/>
        </p:nvSpPr>
        <p:spPr>
          <a:xfrm>
            <a:off x="3372463" y="3475750"/>
            <a:ext cx="595800" cy="578400"/>
          </a:xfrm>
          <a:prstGeom prst="ellipse">
            <a:avLst/>
          </a:prstGeom>
          <a:solidFill>
            <a:srgbClr val="434343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26"/>
          <p:cNvSpPr/>
          <p:nvPr/>
        </p:nvSpPr>
        <p:spPr>
          <a:xfrm>
            <a:off x="4427388" y="3475750"/>
            <a:ext cx="595800" cy="578400"/>
          </a:xfrm>
          <a:prstGeom prst="ellipse">
            <a:avLst/>
          </a:prstGeom>
          <a:solidFill>
            <a:srgbClr val="434343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26"/>
          <p:cNvSpPr/>
          <p:nvPr/>
        </p:nvSpPr>
        <p:spPr>
          <a:xfrm>
            <a:off x="5526138" y="3475750"/>
            <a:ext cx="595800" cy="578400"/>
          </a:xfrm>
          <a:prstGeom prst="ellipse">
            <a:avLst/>
          </a:prstGeom>
          <a:solidFill>
            <a:srgbClr val="434343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7"/>
          <p:cNvSpPr txBox="1"/>
          <p:nvPr/>
        </p:nvSpPr>
        <p:spPr>
          <a:xfrm>
            <a:off x="438874" y="322000"/>
            <a:ext cx="83397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describe the dots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13" name="Google Shape;21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9750" y="1939725"/>
            <a:ext cx="5585225" cy="25294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Google Shape;218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79750" y="1939725"/>
            <a:ext cx="5585225" cy="2529425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28"/>
          <p:cNvSpPr txBox="1"/>
          <p:nvPr/>
        </p:nvSpPr>
        <p:spPr>
          <a:xfrm>
            <a:off x="955100" y="587050"/>
            <a:ext cx="5968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“Five and one more, this is six”</a:t>
            </a:r>
            <a:endParaRPr/>
          </a:p>
        </p:txBody>
      </p:sp>
      <p:sp>
        <p:nvSpPr>
          <p:cNvPr id="220" name="Google Shape;220;p28"/>
          <p:cNvSpPr/>
          <p:nvPr/>
        </p:nvSpPr>
        <p:spPr>
          <a:xfrm>
            <a:off x="1218800" y="3475750"/>
            <a:ext cx="595800" cy="578400"/>
          </a:xfrm>
          <a:prstGeom prst="ellipse">
            <a:avLst/>
          </a:prstGeom>
          <a:solidFill>
            <a:srgbClr val="434343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28"/>
          <p:cNvSpPr/>
          <p:nvPr/>
        </p:nvSpPr>
        <p:spPr>
          <a:xfrm>
            <a:off x="1218800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28"/>
          <p:cNvSpPr/>
          <p:nvPr/>
        </p:nvSpPr>
        <p:spPr>
          <a:xfrm>
            <a:off x="2273725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28"/>
          <p:cNvSpPr/>
          <p:nvPr/>
        </p:nvSpPr>
        <p:spPr>
          <a:xfrm>
            <a:off x="3372475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28"/>
          <p:cNvSpPr/>
          <p:nvPr/>
        </p:nvSpPr>
        <p:spPr>
          <a:xfrm>
            <a:off x="4427400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28"/>
          <p:cNvSpPr/>
          <p:nvPr/>
        </p:nvSpPr>
        <p:spPr>
          <a:xfrm>
            <a:off x="5526150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Google Shape;230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79750" y="1939725"/>
            <a:ext cx="5585225" cy="2529425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29"/>
          <p:cNvSpPr/>
          <p:nvPr/>
        </p:nvSpPr>
        <p:spPr>
          <a:xfrm>
            <a:off x="1218800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29"/>
          <p:cNvSpPr/>
          <p:nvPr/>
        </p:nvSpPr>
        <p:spPr>
          <a:xfrm>
            <a:off x="2273725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p29"/>
          <p:cNvSpPr/>
          <p:nvPr/>
        </p:nvSpPr>
        <p:spPr>
          <a:xfrm>
            <a:off x="3372475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29"/>
          <p:cNvSpPr/>
          <p:nvPr/>
        </p:nvSpPr>
        <p:spPr>
          <a:xfrm>
            <a:off x="4427400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29"/>
          <p:cNvSpPr/>
          <p:nvPr/>
        </p:nvSpPr>
        <p:spPr>
          <a:xfrm>
            <a:off x="5526150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29"/>
          <p:cNvSpPr txBox="1"/>
          <p:nvPr/>
        </p:nvSpPr>
        <p:spPr>
          <a:xfrm>
            <a:off x="955100" y="587050"/>
            <a:ext cx="61311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“Five and two more, this is seven”</a:t>
            </a:r>
            <a:endParaRPr/>
          </a:p>
        </p:txBody>
      </p:sp>
      <p:sp>
        <p:nvSpPr>
          <p:cNvPr id="237" name="Google Shape;237;p29"/>
          <p:cNvSpPr/>
          <p:nvPr/>
        </p:nvSpPr>
        <p:spPr>
          <a:xfrm>
            <a:off x="1218800" y="3475750"/>
            <a:ext cx="595800" cy="578400"/>
          </a:xfrm>
          <a:prstGeom prst="ellipse">
            <a:avLst/>
          </a:prstGeom>
          <a:solidFill>
            <a:srgbClr val="434343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p29"/>
          <p:cNvSpPr/>
          <p:nvPr/>
        </p:nvSpPr>
        <p:spPr>
          <a:xfrm>
            <a:off x="2273725" y="3475750"/>
            <a:ext cx="595800" cy="578400"/>
          </a:xfrm>
          <a:prstGeom prst="ellipse">
            <a:avLst/>
          </a:prstGeom>
          <a:solidFill>
            <a:srgbClr val="434343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" name="Google Shape;243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79750" y="1939725"/>
            <a:ext cx="5585225" cy="2529425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30"/>
          <p:cNvSpPr/>
          <p:nvPr/>
        </p:nvSpPr>
        <p:spPr>
          <a:xfrm>
            <a:off x="1218800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p30"/>
          <p:cNvSpPr/>
          <p:nvPr/>
        </p:nvSpPr>
        <p:spPr>
          <a:xfrm>
            <a:off x="2273725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p30"/>
          <p:cNvSpPr/>
          <p:nvPr/>
        </p:nvSpPr>
        <p:spPr>
          <a:xfrm>
            <a:off x="3372475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p30"/>
          <p:cNvSpPr/>
          <p:nvPr/>
        </p:nvSpPr>
        <p:spPr>
          <a:xfrm>
            <a:off x="4427400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p30"/>
          <p:cNvSpPr/>
          <p:nvPr/>
        </p:nvSpPr>
        <p:spPr>
          <a:xfrm>
            <a:off x="5526150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30"/>
          <p:cNvSpPr txBox="1"/>
          <p:nvPr/>
        </p:nvSpPr>
        <p:spPr>
          <a:xfrm>
            <a:off x="955100" y="587050"/>
            <a:ext cx="6042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“Five and three more, this is eight”</a:t>
            </a:r>
            <a:endParaRPr/>
          </a:p>
        </p:txBody>
      </p:sp>
      <p:sp>
        <p:nvSpPr>
          <p:cNvPr id="250" name="Google Shape;250;p30"/>
          <p:cNvSpPr/>
          <p:nvPr/>
        </p:nvSpPr>
        <p:spPr>
          <a:xfrm>
            <a:off x="1218800" y="3475750"/>
            <a:ext cx="595800" cy="578400"/>
          </a:xfrm>
          <a:prstGeom prst="ellipse">
            <a:avLst/>
          </a:prstGeom>
          <a:solidFill>
            <a:srgbClr val="434343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p30"/>
          <p:cNvSpPr/>
          <p:nvPr/>
        </p:nvSpPr>
        <p:spPr>
          <a:xfrm>
            <a:off x="2273725" y="3475750"/>
            <a:ext cx="595800" cy="578400"/>
          </a:xfrm>
          <a:prstGeom prst="ellipse">
            <a:avLst/>
          </a:prstGeom>
          <a:solidFill>
            <a:srgbClr val="434343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30"/>
          <p:cNvSpPr/>
          <p:nvPr/>
        </p:nvSpPr>
        <p:spPr>
          <a:xfrm>
            <a:off x="3374450" y="3475750"/>
            <a:ext cx="595800" cy="578400"/>
          </a:xfrm>
          <a:prstGeom prst="ellipse">
            <a:avLst/>
          </a:prstGeom>
          <a:solidFill>
            <a:srgbClr val="434343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7" name="Google Shape;257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79750" y="1939725"/>
            <a:ext cx="5585225" cy="2529425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31"/>
          <p:cNvSpPr/>
          <p:nvPr/>
        </p:nvSpPr>
        <p:spPr>
          <a:xfrm>
            <a:off x="1218800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p31"/>
          <p:cNvSpPr/>
          <p:nvPr/>
        </p:nvSpPr>
        <p:spPr>
          <a:xfrm>
            <a:off x="2273725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31"/>
          <p:cNvSpPr/>
          <p:nvPr/>
        </p:nvSpPr>
        <p:spPr>
          <a:xfrm>
            <a:off x="3372475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p31"/>
          <p:cNvSpPr/>
          <p:nvPr/>
        </p:nvSpPr>
        <p:spPr>
          <a:xfrm>
            <a:off x="4427400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31"/>
          <p:cNvSpPr/>
          <p:nvPr/>
        </p:nvSpPr>
        <p:spPr>
          <a:xfrm>
            <a:off x="5526150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31"/>
          <p:cNvSpPr txBox="1"/>
          <p:nvPr/>
        </p:nvSpPr>
        <p:spPr>
          <a:xfrm>
            <a:off x="955100" y="587050"/>
            <a:ext cx="6106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“Five and four more, this is nine”</a:t>
            </a:r>
            <a:endParaRPr/>
          </a:p>
        </p:txBody>
      </p:sp>
      <p:sp>
        <p:nvSpPr>
          <p:cNvPr id="264" name="Google Shape;264;p31"/>
          <p:cNvSpPr/>
          <p:nvPr/>
        </p:nvSpPr>
        <p:spPr>
          <a:xfrm>
            <a:off x="1218800" y="3475750"/>
            <a:ext cx="595800" cy="578400"/>
          </a:xfrm>
          <a:prstGeom prst="ellipse">
            <a:avLst/>
          </a:prstGeom>
          <a:solidFill>
            <a:srgbClr val="434343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p31"/>
          <p:cNvSpPr/>
          <p:nvPr/>
        </p:nvSpPr>
        <p:spPr>
          <a:xfrm>
            <a:off x="2273725" y="3475750"/>
            <a:ext cx="595800" cy="578400"/>
          </a:xfrm>
          <a:prstGeom prst="ellipse">
            <a:avLst/>
          </a:prstGeom>
          <a:solidFill>
            <a:srgbClr val="434343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31"/>
          <p:cNvSpPr/>
          <p:nvPr/>
        </p:nvSpPr>
        <p:spPr>
          <a:xfrm>
            <a:off x="3372463" y="3475750"/>
            <a:ext cx="595800" cy="578400"/>
          </a:xfrm>
          <a:prstGeom prst="ellipse">
            <a:avLst/>
          </a:prstGeom>
          <a:solidFill>
            <a:srgbClr val="434343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p31"/>
          <p:cNvSpPr/>
          <p:nvPr/>
        </p:nvSpPr>
        <p:spPr>
          <a:xfrm>
            <a:off x="4427388" y="3475750"/>
            <a:ext cx="595800" cy="578400"/>
          </a:xfrm>
          <a:prstGeom prst="ellipse">
            <a:avLst/>
          </a:prstGeom>
          <a:solidFill>
            <a:srgbClr val="434343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2" name="Google Shape;272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79750" y="1939725"/>
            <a:ext cx="5585225" cy="2529425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p32"/>
          <p:cNvSpPr/>
          <p:nvPr/>
        </p:nvSpPr>
        <p:spPr>
          <a:xfrm>
            <a:off x="1218800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" name="Google Shape;274;p32"/>
          <p:cNvSpPr/>
          <p:nvPr/>
        </p:nvSpPr>
        <p:spPr>
          <a:xfrm>
            <a:off x="2273725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32"/>
          <p:cNvSpPr/>
          <p:nvPr/>
        </p:nvSpPr>
        <p:spPr>
          <a:xfrm>
            <a:off x="3372475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32"/>
          <p:cNvSpPr/>
          <p:nvPr/>
        </p:nvSpPr>
        <p:spPr>
          <a:xfrm>
            <a:off x="4427400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p32"/>
          <p:cNvSpPr/>
          <p:nvPr/>
        </p:nvSpPr>
        <p:spPr>
          <a:xfrm>
            <a:off x="5526150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8" name="Google Shape;278;p32"/>
          <p:cNvSpPr txBox="1"/>
          <p:nvPr/>
        </p:nvSpPr>
        <p:spPr>
          <a:xfrm>
            <a:off x="955100" y="587050"/>
            <a:ext cx="5850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“Five and five more, this is ten”</a:t>
            </a:r>
            <a:endParaRPr/>
          </a:p>
        </p:txBody>
      </p:sp>
      <p:sp>
        <p:nvSpPr>
          <p:cNvPr id="279" name="Google Shape;279;p32"/>
          <p:cNvSpPr/>
          <p:nvPr/>
        </p:nvSpPr>
        <p:spPr>
          <a:xfrm>
            <a:off x="1218800" y="3475750"/>
            <a:ext cx="595800" cy="578400"/>
          </a:xfrm>
          <a:prstGeom prst="ellipse">
            <a:avLst/>
          </a:prstGeom>
          <a:solidFill>
            <a:srgbClr val="434343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p32"/>
          <p:cNvSpPr/>
          <p:nvPr/>
        </p:nvSpPr>
        <p:spPr>
          <a:xfrm>
            <a:off x="2273725" y="3475750"/>
            <a:ext cx="595800" cy="578400"/>
          </a:xfrm>
          <a:prstGeom prst="ellipse">
            <a:avLst/>
          </a:prstGeom>
          <a:solidFill>
            <a:srgbClr val="434343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p32"/>
          <p:cNvSpPr/>
          <p:nvPr/>
        </p:nvSpPr>
        <p:spPr>
          <a:xfrm>
            <a:off x="3372463" y="3475750"/>
            <a:ext cx="595800" cy="578400"/>
          </a:xfrm>
          <a:prstGeom prst="ellipse">
            <a:avLst/>
          </a:prstGeom>
          <a:solidFill>
            <a:srgbClr val="434343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p32"/>
          <p:cNvSpPr/>
          <p:nvPr/>
        </p:nvSpPr>
        <p:spPr>
          <a:xfrm>
            <a:off x="4427388" y="3475750"/>
            <a:ext cx="595800" cy="578400"/>
          </a:xfrm>
          <a:prstGeom prst="ellipse">
            <a:avLst/>
          </a:prstGeom>
          <a:solidFill>
            <a:srgbClr val="434343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" name="Google Shape;283;p32"/>
          <p:cNvSpPr/>
          <p:nvPr/>
        </p:nvSpPr>
        <p:spPr>
          <a:xfrm>
            <a:off x="5526138" y="3475750"/>
            <a:ext cx="595800" cy="578400"/>
          </a:xfrm>
          <a:prstGeom prst="ellipse">
            <a:avLst/>
          </a:prstGeom>
          <a:solidFill>
            <a:srgbClr val="434343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Google Shape;288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79750" y="1939725"/>
            <a:ext cx="5585225" cy="2529425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33"/>
          <p:cNvSpPr txBox="1"/>
          <p:nvPr/>
        </p:nvSpPr>
        <p:spPr>
          <a:xfrm>
            <a:off x="955100" y="587050"/>
            <a:ext cx="5968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“Five and one more, this is six”</a:t>
            </a:r>
            <a:endParaRPr/>
          </a:p>
        </p:txBody>
      </p:sp>
      <p:sp>
        <p:nvSpPr>
          <p:cNvPr id="290" name="Google Shape;290;p33"/>
          <p:cNvSpPr/>
          <p:nvPr/>
        </p:nvSpPr>
        <p:spPr>
          <a:xfrm>
            <a:off x="1218800" y="3475750"/>
            <a:ext cx="595800" cy="578400"/>
          </a:xfrm>
          <a:prstGeom prst="ellipse">
            <a:avLst/>
          </a:prstGeom>
          <a:solidFill>
            <a:srgbClr val="434343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1" name="Google Shape;291;p33"/>
          <p:cNvSpPr/>
          <p:nvPr/>
        </p:nvSpPr>
        <p:spPr>
          <a:xfrm>
            <a:off x="1218800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" name="Google Shape;292;p33"/>
          <p:cNvSpPr/>
          <p:nvPr/>
        </p:nvSpPr>
        <p:spPr>
          <a:xfrm>
            <a:off x="2273725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p33"/>
          <p:cNvSpPr/>
          <p:nvPr/>
        </p:nvSpPr>
        <p:spPr>
          <a:xfrm>
            <a:off x="3372475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33"/>
          <p:cNvSpPr/>
          <p:nvPr/>
        </p:nvSpPr>
        <p:spPr>
          <a:xfrm>
            <a:off x="4427400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" name="Google Shape;295;p33"/>
          <p:cNvSpPr/>
          <p:nvPr/>
        </p:nvSpPr>
        <p:spPr>
          <a:xfrm>
            <a:off x="5526150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0" name="Google Shape;300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79750" y="1939725"/>
            <a:ext cx="5585225" cy="2529425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p34"/>
          <p:cNvSpPr/>
          <p:nvPr/>
        </p:nvSpPr>
        <p:spPr>
          <a:xfrm>
            <a:off x="1218800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" name="Google Shape;302;p34"/>
          <p:cNvSpPr/>
          <p:nvPr/>
        </p:nvSpPr>
        <p:spPr>
          <a:xfrm>
            <a:off x="2273725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p34"/>
          <p:cNvSpPr/>
          <p:nvPr/>
        </p:nvSpPr>
        <p:spPr>
          <a:xfrm>
            <a:off x="3372475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4" name="Google Shape;304;p34"/>
          <p:cNvSpPr/>
          <p:nvPr/>
        </p:nvSpPr>
        <p:spPr>
          <a:xfrm>
            <a:off x="4427400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" name="Google Shape;305;p34"/>
          <p:cNvSpPr/>
          <p:nvPr/>
        </p:nvSpPr>
        <p:spPr>
          <a:xfrm>
            <a:off x="5526150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p34"/>
          <p:cNvSpPr txBox="1"/>
          <p:nvPr/>
        </p:nvSpPr>
        <p:spPr>
          <a:xfrm>
            <a:off x="955100" y="587050"/>
            <a:ext cx="6106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“Five and four more, this is nine”</a:t>
            </a:r>
            <a:endParaRPr/>
          </a:p>
        </p:txBody>
      </p:sp>
      <p:sp>
        <p:nvSpPr>
          <p:cNvPr id="307" name="Google Shape;307;p34"/>
          <p:cNvSpPr/>
          <p:nvPr/>
        </p:nvSpPr>
        <p:spPr>
          <a:xfrm>
            <a:off x="1218800" y="3475750"/>
            <a:ext cx="595800" cy="578400"/>
          </a:xfrm>
          <a:prstGeom prst="ellipse">
            <a:avLst/>
          </a:prstGeom>
          <a:solidFill>
            <a:srgbClr val="434343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" name="Google Shape;308;p34"/>
          <p:cNvSpPr/>
          <p:nvPr/>
        </p:nvSpPr>
        <p:spPr>
          <a:xfrm>
            <a:off x="2273725" y="3475750"/>
            <a:ext cx="595800" cy="578400"/>
          </a:xfrm>
          <a:prstGeom prst="ellipse">
            <a:avLst/>
          </a:prstGeom>
          <a:solidFill>
            <a:srgbClr val="434343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9" name="Google Shape;309;p34"/>
          <p:cNvSpPr/>
          <p:nvPr/>
        </p:nvSpPr>
        <p:spPr>
          <a:xfrm>
            <a:off x="3372463" y="3475750"/>
            <a:ext cx="595800" cy="578400"/>
          </a:xfrm>
          <a:prstGeom prst="ellipse">
            <a:avLst/>
          </a:prstGeom>
          <a:solidFill>
            <a:srgbClr val="434343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p34"/>
          <p:cNvSpPr/>
          <p:nvPr/>
        </p:nvSpPr>
        <p:spPr>
          <a:xfrm>
            <a:off x="4427388" y="3475750"/>
            <a:ext cx="595800" cy="578400"/>
          </a:xfrm>
          <a:prstGeom prst="ellipse">
            <a:avLst/>
          </a:prstGeom>
          <a:solidFill>
            <a:srgbClr val="434343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5" name="Google Shape;315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79750" y="1939725"/>
            <a:ext cx="5585225" cy="2529425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35"/>
          <p:cNvSpPr txBox="1"/>
          <p:nvPr/>
        </p:nvSpPr>
        <p:spPr>
          <a:xfrm>
            <a:off x="955100" y="587050"/>
            <a:ext cx="5968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“Five and zero more, this is five”</a:t>
            </a:r>
            <a:endParaRPr/>
          </a:p>
        </p:txBody>
      </p:sp>
      <p:sp>
        <p:nvSpPr>
          <p:cNvPr id="317" name="Google Shape;317;p35"/>
          <p:cNvSpPr/>
          <p:nvPr/>
        </p:nvSpPr>
        <p:spPr>
          <a:xfrm>
            <a:off x="1218800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p35"/>
          <p:cNvSpPr/>
          <p:nvPr/>
        </p:nvSpPr>
        <p:spPr>
          <a:xfrm>
            <a:off x="2273725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9" name="Google Shape;319;p35"/>
          <p:cNvSpPr/>
          <p:nvPr/>
        </p:nvSpPr>
        <p:spPr>
          <a:xfrm>
            <a:off x="3372475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0" name="Google Shape;320;p35"/>
          <p:cNvSpPr/>
          <p:nvPr/>
        </p:nvSpPr>
        <p:spPr>
          <a:xfrm>
            <a:off x="4427400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1" name="Google Shape;321;p35"/>
          <p:cNvSpPr/>
          <p:nvPr/>
        </p:nvSpPr>
        <p:spPr>
          <a:xfrm>
            <a:off x="5526150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6" name="Google Shape;326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79750" y="1939725"/>
            <a:ext cx="5585225" cy="2529425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Google Shape;327;p36"/>
          <p:cNvSpPr/>
          <p:nvPr/>
        </p:nvSpPr>
        <p:spPr>
          <a:xfrm>
            <a:off x="1218800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p36"/>
          <p:cNvSpPr/>
          <p:nvPr/>
        </p:nvSpPr>
        <p:spPr>
          <a:xfrm>
            <a:off x="2273725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" name="Google Shape;329;p36"/>
          <p:cNvSpPr/>
          <p:nvPr/>
        </p:nvSpPr>
        <p:spPr>
          <a:xfrm>
            <a:off x="3372475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0" name="Google Shape;330;p36"/>
          <p:cNvSpPr/>
          <p:nvPr/>
        </p:nvSpPr>
        <p:spPr>
          <a:xfrm>
            <a:off x="4427400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1" name="Google Shape;331;p36"/>
          <p:cNvSpPr/>
          <p:nvPr/>
        </p:nvSpPr>
        <p:spPr>
          <a:xfrm>
            <a:off x="5526150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2" name="Google Shape;332;p36"/>
          <p:cNvSpPr txBox="1"/>
          <p:nvPr/>
        </p:nvSpPr>
        <p:spPr>
          <a:xfrm>
            <a:off x="955100" y="587050"/>
            <a:ext cx="6106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“Five and four more, this is nine”</a:t>
            </a:r>
            <a:endParaRPr/>
          </a:p>
        </p:txBody>
      </p:sp>
      <p:sp>
        <p:nvSpPr>
          <p:cNvPr id="333" name="Google Shape;333;p36"/>
          <p:cNvSpPr/>
          <p:nvPr/>
        </p:nvSpPr>
        <p:spPr>
          <a:xfrm>
            <a:off x="1218800" y="3475750"/>
            <a:ext cx="595800" cy="578400"/>
          </a:xfrm>
          <a:prstGeom prst="ellipse">
            <a:avLst/>
          </a:prstGeom>
          <a:solidFill>
            <a:srgbClr val="434343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4" name="Google Shape;334;p36"/>
          <p:cNvSpPr/>
          <p:nvPr/>
        </p:nvSpPr>
        <p:spPr>
          <a:xfrm>
            <a:off x="2273725" y="3475750"/>
            <a:ext cx="595800" cy="578400"/>
          </a:xfrm>
          <a:prstGeom prst="ellipse">
            <a:avLst/>
          </a:prstGeom>
          <a:solidFill>
            <a:srgbClr val="434343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p36"/>
          <p:cNvSpPr/>
          <p:nvPr/>
        </p:nvSpPr>
        <p:spPr>
          <a:xfrm>
            <a:off x="3372463" y="3475750"/>
            <a:ext cx="595800" cy="578400"/>
          </a:xfrm>
          <a:prstGeom prst="ellipse">
            <a:avLst/>
          </a:prstGeom>
          <a:solidFill>
            <a:srgbClr val="434343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6" name="Google Shape;336;p36"/>
          <p:cNvSpPr/>
          <p:nvPr/>
        </p:nvSpPr>
        <p:spPr>
          <a:xfrm>
            <a:off x="4427388" y="3475750"/>
            <a:ext cx="595800" cy="578400"/>
          </a:xfrm>
          <a:prstGeom prst="ellipse">
            <a:avLst/>
          </a:prstGeom>
          <a:solidFill>
            <a:srgbClr val="434343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1" name="Google Shape;341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79750" y="1939725"/>
            <a:ext cx="5585225" cy="2529425"/>
          </a:xfrm>
          <a:prstGeom prst="rect">
            <a:avLst/>
          </a:prstGeom>
          <a:noFill/>
          <a:ln>
            <a:noFill/>
          </a:ln>
        </p:spPr>
      </p:pic>
      <p:sp>
        <p:nvSpPr>
          <p:cNvPr id="342" name="Google Shape;342;p37"/>
          <p:cNvSpPr/>
          <p:nvPr/>
        </p:nvSpPr>
        <p:spPr>
          <a:xfrm>
            <a:off x="1218800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3" name="Google Shape;343;p37"/>
          <p:cNvSpPr/>
          <p:nvPr/>
        </p:nvSpPr>
        <p:spPr>
          <a:xfrm>
            <a:off x="2273725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4" name="Google Shape;344;p37"/>
          <p:cNvSpPr/>
          <p:nvPr/>
        </p:nvSpPr>
        <p:spPr>
          <a:xfrm>
            <a:off x="3372475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5" name="Google Shape;345;p37"/>
          <p:cNvSpPr/>
          <p:nvPr/>
        </p:nvSpPr>
        <p:spPr>
          <a:xfrm>
            <a:off x="4427400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6" name="Google Shape;346;p37"/>
          <p:cNvSpPr/>
          <p:nvPr/>
        </p:nvSpPr>
        <p:spPr>
          <a:xfrm>
            <a:off x="5526150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7" name="Google Shape;347;p37"/>
          <p:cNvSpPr txBox="1"/>
          <p:nvPr/>
        </p:nvSpPr>
        <p:spPr>
          <a:xfrm>
            <a:off x="955100" y="587050"/>
            <a:ext cx="6042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“Five and three more, this is eight”</a:t>
            </a:r>
            <a:endParaRPr/>
          </a:p>
        </p:txBody>
      </p:sp>
      <p:sp>
        <p:nvSpPr>
          <p:cNvPr id="348" name="Google Shape;348;p37"/>
          <p:cNvSpPr/>
          <p:nvPr/>
        </p:nvSpPr>
        <p:spPr>
          <a:xfrm>
            <a:off x="1218800" y="3475750"/>
            <a:ext cx="595800" cy="578400"/>
          </a:xfrm>
          <a:prstGeom prst="ellipse">
            <a:avLst/>
          </a:prstGeom>
          <a:solidFill>
            <a:srgbClr val="434343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9" name="Google Shape;349;p37"/>
          <p:cNvSpPr/>
          <p:nvPr/>
        </p:nvSpPr>
        <p:spPr>
          <a:xfrm>
            <a:off x="2273725" y="3475750"/>
            <a:ext cx="595800" cy="578400"/>
          </a:xfrm>
          <a:prstGeom prst="ellipse">
            <a:avLst/>
          </a:prstGeom>
          <a:solidFill>
            <a:srgbClr val="434343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0" name="Google Shape;350;p37"/>
          <p:cNvSpPr/>
          <p:nvPr/>
        </p:nvSpPr>
        <p:spPr>
          <a:xfrm>
            <a:off x="3374450" y="3475750"/>
            <a:ext cx="595800" cy="578400"/>
          </a:xfrm>
          <a:prstGeom prst="ellipse">
            <a:avLst/>
          </a:prstGeom>
          <a:solidFill>
            <a:srgbClr val="434343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5" name="Google Shape;355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79750" y="1939725"/>
            <a:ext cx="5585225" cy="2529425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38"/>
          <p:cNvSpPr/>
          <p:nvPr/>
        </p:nvSpPr>
        <p:spPr>
          <a:xfrm>
            <a:off x="1218800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38"/>
          <p:cNvSpPr/>
          <p:nvPr/>
        </p:nvSpPr>
        <p:spPr>
          <a:xfrm>
            <a:off x="2273725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8" name="Google Shape;358;p38"/>
          <p:cNvSpPr/>
          <p:nvPr/>
        </p:nvSpPr>
        <p:spPr>
          <a:xfrm>
            <a:off x="3372475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9" name="Google Shape;359;p38"/>
          <p:cNvSpPr/>
          <p:nvPr/>
        </p:nvSpPr>
        <p:spPr>
          <a:xfrm>
            <a:off x="4427400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0" name="Google Shape;360;p38"/>
          <p:cNvSpPr/>
          <p:nvPr/>
        </p:nvSpPr>
        <p:spPr>
          <a:xfrm>
            <a:off x="5526150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1" name="Google Shape;361;p38"/>
          <p:cNvSpPr txBox="1"/>
          <p:nvPr/>
        </p:nvSpPr>
        <p:spPr>
          <a:xfrm>
            <a:off x="955100" y="587050"/>
            <a:ext cx="61311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“Five and two more, this is seven”</a:t>
            </a:r>
            <a:endParaRPr/>
          </a:p>
        </p:txBody>
      </p:sp>
      <p:sp>
        <p:nvSpPr>
          <p:cNvPr id="362" name="Google Shape;362;p38"/>
          <p:cNvSpPr/>
          <p:nvPr/>
        </p:nvSpPr>
        <p:spPr>
          <a:xfrm>
            <a:off x="1218800" y="3475750"/>
            <a:ext cx="595800" cy="578400"/>
          </a:xfrm>
          <a:prstGeom prst="ellipse">
            <a:avLst/>
          </a:prstGeom>
          <a:solidFill>
            <a:srgbClr val="434343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3" name="Google Shape;363;p38"/>
          <p:cNvSpPr/>
          <p:nvPr/>
        </p:nvSpPr>
        <p:spPr>
          <a:xfrm>
            <a:off x="2273725" y="3475750"/>
            <a:ext cx="595800" cy="578400"/>
          </a:xfrm>
          <a:prstGeom prst="ellipse">
            <a:avLst/>
          </a:prstGeom>
          <a:solidFill>
            <a:srgbClr val="434343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" name="Google Shape;368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79750" y="1939725"/>
            <a:ext cx="5585225" cy="2529425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Google Shape;369;p39"/>
          <p:cNvSpPr/>
          <p:nvPr/>
        </p:nvSpPr>
        <p:spPr>
          <a:xfrm>
            <a:off x="1218800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" name="Google Shape;370;p39"/>
          <p:cNvSpPr/>
          <p:nvPr/>
        </p:nvSpPr>
        <p:spPr>
          <a:xfrm>
            <a:off x="2273725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1" name="Google Shape;371;p39"/>
          <p:cNvSpPr/>
          <p:nvPr/>
        </p:nvSpPr>
        <p:spPr>
          <a:xfrm>
            <a:off x="3372475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2" name="Google Shape;372;p39"/>
          <p:cNvSpPr/>
          <p:nvPr/>
        </p:nvSpPr>
        <p:spPr>
          <a:xfrm>
            <a:off x="4427400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3" name="Google Shape;373;p39"/>
          <p:cNvSpPr/>
          <p:nvPr/>
        </p:nvSpPr>
        <p:spPr>
          <a:xfrm>
            <a:off x="5526150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4" name="Google Shape;374;p39"/>
          <p:cNvSpPr txBox="1"/>
          <p:nvPr/>
        </p:nvSpPr>
        <p:spPr>
          <a:xfrm>
            <a:off x="955100" y="587050"/>
            <a:ext cx="6106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“Five and four more, this is nine”</a:t>
            </a:r>
            <a:endParaRPr/>
          </a:p>
        </p:txBody>
      </p:sp>
      <p:sp>
        <p:nvSpPr>
          <p:cNvPr id="375" name="Google Shape;375;p39"/>
          <p:cNvSpPr/>
          <p:nvPr/>
        </p:nvSpPr>
        <p:spPr>
          <a:xfrm>
            <a:off x="1218800" y="3475750"/>
            <a:ext cx="595800" cy="578400"/>
          </a:xfrm>
          <a:prstGeom prst="ellipse">
            <a:avLst/>
          </a:prstGeom>
          <a:solidFill>
            <a:srgbClr val="434343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6" name="Google Shape;376;p39"/>
          <p:cNvSpPr/>
          <p:nvPr/>
        </p:nvSpPr>
        <p:spPr>
          <a:xfrm>
            <a:off x="2273725" y="3475750"/>
            <a:ext cx="595800" cy="578400"/>
          </a:xfrm>
          <a:prstGeom prst="ellipse">
            <a:avLst/>
          </a:prstGeom>
          <a:solidFill>
            <a:srgbClr val="434343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7" name="Google Shape;377;p39"/>
          <p:cNvSpPr/>
          <p:nvPr/>
        </p:nvSpPr>
        <p:spPr>
          <a:xfrm>
            <a:off x="3372463" y="3475750"/>
            <a:ext cx="595800" cy="578400"/>
          </a:xfrm>
          <a:prstGeom prst="ellipse">
            <a:avLst/>
          </a:prstGeom>
          <a:solidFill>
            <a:srgbClr val="434343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8" name="Google Shape;378;p39"/>
          <p:cNvSpPr/>
          <p:nvPr/>
        </p:nvSpPr>
        <p:spPr>
          <a:xfrm>
            <a:off x="4427388" y="3475750"/>
            <a:ext cx="595800" cy="578400"/>
          </a:xfrm>
          <a:prstGeom prst="ellipse">
            <a:avLst/>
          </a:prstGeom>
          <a:solidFill>
            <a:srgbClr val="434343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3" name="Google Shape;383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79750" y="1939725"/>
            <a:ext cx="5585225" cy="2529425"/>
          </a:xfrm>
          <a:prstGeom prst="rect">
            <a:avLst/>
          </a:prstGeom>
          <a:noFill/>
          <a:ln>
            <a:noFill/>
          </a:ln>
        </p:spPr>
      </p:pic>
      <p:sp>
        <p:nvSpPr>
          <p:cNvPr id="384" name="Google Shape;384;p40"/>
          <p:cNvSpPr/>
          <p:nvPr/>
        </p:nvSpPr>
        <p:spPr>
          <a:xfrm>
            <a:off x="1218800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5" name="Google Shape;385;p40"/>
          <p:cNvSpPr/>
          <p:nvPr/>
        </p:nvSpPr>
        <p:spPr>
          <a:xfrm>
            <a:off x="2273725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6" name="Google Shape;386;p40"/>
          <p:cNvSpPr/>
          <p:nvPr/>
        </p:nvSpPr>
        <p:spPr>
          <a:xfrm>
            <a:off x="3372475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7" name="Google Shape;387;p40"/>
          <p:cNvSpPr/>
          <p:nvPr/>
        </p:nvSpPr>
        <p:spPr>
          <a:xfrm>
            <a:off x="4427400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8" name="Google Shape;388;p40"/>
          <p:cNvSpPr/>
          <p:nvPr/>
        </p:nvSpPr>
        <p:spPr>
          <a:xfrm>
            <a:off x="5526150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9" name="Google Shape;389;p40"/>
          <p:cNvSpPr txBox="1"/>
          <p:nvPr/>
        </p:nvSpPr>
        <p:spPr>
          <a:xfrm>
            <a:off x="955100" y="587050"/>
            <a:ext cx="5850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“Five and five more, this is ten”</a:t>
            </a:r>
            <a:endParaRPr/>
          </a:p>
        </p:txBody>
      </p:sp>
      <p:sp>
        <p:nvSpPr>
          <p:cNvPr id="390" name="Google Shape;390;p40"/>
          <p:cNvSpPr/>
          <p:nvPr/>
        </p:nvSpPr>
        <p:spPr>
          <a:xfrm>
            <a:off x="1218800" y="3475750"/>
            <a:ext cx="595800" cy="578400"/>
          </a:xfrm>
          <a:prstGeom prst="ellipse">
            <a:avLst/>
          </a:prstGeom>
          <a:solidFill>
            <a:srgbClr val="434343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1" name="Google Shape;391;p40"/>
          <p:cNvSpPr/>
          <p:nvPr/>
        </p:nvSpPr>
        <p:spPr>
          <a:xfrm>
            <a:off x="2273725" y="3475750"/>
            <a:ext cx="595800" cy="578400"/>
          </a:xfrm>
          <a:prstGeom prst="ellipse">
            <a:avLst/>
          </a:prstGeom>
          <a:solidFill>
            <a:srgbClr val="434343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2" name="Google Shape;392;p40"/>
          <p:cNvSpPr/>
          <p:nvPr/>
        </p:nvSpPr>
        <p:spPr>
          <a:xfrm>
            <a:off x="3372463" y="3475750"/>
            <a:ext cx="595800" cy="578400"/>
          </a:xfrm>
          <a:prstGeom prst="ellipse">
            <a:avLst/>
          </a:prstGeom>
          <a:solidFill>
            <a:srgbClr val="434343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3" name="Google Shape;393;p40"/>
          <p:cNvSpPr/>
          <p:nvPr/>
        </p:nvSpPr>
        <p:spPr>
          <a:xfrm>
            <a:off x="4427388" y="3475750"/>
            <a:ext cx="595800" cy="578400"/>
          </a:xfrm>
          <a:prstGeom prst="ellipse">
            <a:avLst/>
          </a:prstGeom>
          <a:solidFill>
            <a:srgbClr val="434343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4" name="Google Shape;394;p40"/>
          <p:cNvSpPr/>
          <p:nvPr/>
        </p:nvSpPr>
        <p:spPr>
          <a:xfrm>
            <a:off x="5526138" y="3475750"/>
            <a:ext cx="595800" cy="578400"/>
          </a:xfrm>
          <a:prstGeom prst="ellipse">
            <a:avLst/>
          </a:prstGeom>
          <a:solidFill>
            <a:srgbClr val="434343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" name="Google Shape;399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79750" y="1939725"/>
            <a:ext cx="5585225" cy="2529425"/>
          </a:xfrm>
          <a:prstGeom prst="rect">
            <a:avLst/>
          </a:prstGeom>
          <a:noFill/>
          <a:ln>
            <a:noFill/>
          </a:ln>
        </p:spPr>
      </p:pic>
      <p:sp>
        <p:nvSpPr>
          <p:cNvPr id="400" name="Google Shape;400;p41"/>
          <p:cNvSpPr txBox="1"/>
          <p:nvPr/>
        </p:nvSpPr>
        <p:spPr>
          <a:xfrm>
            <a:off x="955100" y="587050"/>
            <a:ext cx="5968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“Five and zero more, this is five”</a:t>
            </a:r>
            <a:endParaRPr/>
          </a:p>
        </p:txBody>
      </p:sp>
      <p:sp>
        <p:nvSpPr>
          <p:cNvPr id="401" name="Google Shape;401;p41"/>
          <p:cNvSpPr/>
          <p:nvPr/>
        </p:nvSpPr>
        <p:spPr>
          <a:xfrm>
            <a:off x="1218800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2" name="Google Shape;402;p41"/>
          <p:cNvSpPr/>
          <p:nvPr/>
        </p:nvSpPr>
        <p:spPr>
          <a:xfrm>
            <a:off x="2273725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3" name="Google Shape;403;p41"/>
          <p:cNvSpPr/>
          <p:nvPr/>
        </p:nvSpPr>
        <p:spPr>
          <a:xfrm>
            <a:off x="3372475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4" name="Google Shape;404;p41"/>
          <p:cNvSpPr/>
          <p:nvPr/>
        </p:nvSpPr>
        <p:spPr>
          <a:xfrm>
            <a:off x="4427400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5" name="Google Shape;405;p41"/>
          <p:cNvSpPr/>
          <p:nvPr/>
        </p:nvSpPr>
        <p:spPr>
          <a:xfrm>
            <a:off x="5526150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" name="Google Shape;410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79750" y="1939725"/>
            <a:ext cx="5585225" cy="2529425"/>
          </a:xfrm>
          <a:prstGeom prst="rect">
            <a:avLst/>
          </a:prstGeom>
          <a:noFill/>
          <a:ln>
            <a:noFill/>
          </a:ln>
        </p:spPr>
      </p:pic>
      <p:sp>
        <p:nvSpPr>
          <p:cNvPr id="411" name="Google Shape;411;p42"/>
          <p:cNvSpPr/>
          <p:nvPr/>
        </p:nvSpPr>
        <p:spPr>
          <a:xfrm>
            <a:off x="1218800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2" name="Google Shape;412;p42"/>
          <p:cNvSpPr/>
          <p:nvPr/>
        </p:nvSpPr>
        <p:spPr>
          <a:xfrm>
            <a:off x="2273725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3" name="Google Shape;413;p42"/>
          <p:cNvSpPr/>
          <p:nvPr/>
        </p:nvSpPr>
        <p:spPr>
          <a:xfrm>
            <a:off x="3372475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4" name="Google Shape;414;p42"/>
          <p:cNvSpPr/>
          <p:nvPr/>
        </p:nvSpPr>
        <p:spPr>
          <a:xfrm>
            <a:off x="4427400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5" name="Google Shape;415;p42"/>
          <p:cNvSpPr/>
          <p:nvPr/>
        </p:nvSpPr>
        <p:spPr>
          <a:xfrm>
            <a:off x="5526150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6" name="Google Shape;416;p42"/>
          <p:cNvSpPr txBox="1"/>
          <p:nvPr/>
        </p:nvSpPr>
        <p:spPr>
          <a:xfrm>
            <a:off x="955100" y="587050"/>
            <a:ext cx="6042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“Five and three more, this is eight”</a:t>
            </a:r>
            <a:endParaRPr/>
          </a:p>
        </p:txBody>
      </p:sp>
      <p:sp>
        <p:nvSpPr>
          <p:cNvPr id="417" name="Google Shape;417;p42"/>
          <p:cNvSpPr/>
          <p:nvPr/>
        </p:nvSpPr>
        <p:spPr>
          <a:xfrm>
            <a:off x="1218800" y="3475750"/>
            <a:ext cx="595800" cy="578400"/>
          </a:xfrm>
          <a:prstGeom prst="ellipse">
            <a:avLst/>
          </a:prstGeom>
          <a:solidFill>
            <a:srgbClr val="434343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8" name="Google Shape;418;p42"/>
          <p:cNvSpPr/>
          <p:nvPr/>
        </p:nvSpPr>
        <p:spPr>
          <a:xfrm>
            <a:off x="2273725" y="3475750"/>
            <a:ext cx="595800" cy="578400"/>
          </a:xfrm>
          <a:prstGeom prst="ellipse">
            <a:avLst/>
          </a:prstGeom>
          <a:solidFill>
            <a:srgbClr val="434343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9" name="Google Shape;419;p42"/>
          <p:cNvSpPr/>
          <p:nvPr/>
        </p:nvSpPr>
        <p:spPr>
          <a:xfrm>
            <a:off x="3374450" y="3475750"/>
            <a:ext cx="595800" cy="578400"/>
          </a:xfrm>
          <a:prstGeom prst="ellipse">
            <a:avLst/>
          </a:prstGeom>
          <a:solidFill>
            <a:srgbClr val="434343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4" name="Google Shape;424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79750" y="1939725"/>
            <a:ext cx="5585225" cy="2529425"/>
          </a:xfrm>
          <a:prstGeom prst="rect">
            <a:avLst/>
          </a:prstGeom>
          <a:noFill/>
          <a:ln>
            <a:noFill/>
          </a:ln>
        </p:spPr>
      </p:pic>
      <p:sp>
        <p:nvSpPr>
          <p:cNvPr id="425" name="Google Shape;425;p43"/>
          <p:cNvSpPr txBox="1"/>
          <p:nvPr/>
        </p:nvSpPr>
        <p:spPr>
          <a:xfrm>
            <a:off x="955100" y="587050"/>
            <a:ext cx="5968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“Five and one more, this is six”</a:t>
            </a:r>
            <a:endParaRPr/>
          </a:p>
        </p:txBody>
      </p:sp>
      <p:sp>
        <p:nvSpPr>
          <p:cNvPr id="426" name="Google Shape;426;p43"/>
          <p:cNvSpPr/>
          <p:nvPr/>
        </p:nvSpPr>
        <p:spPr>
          <a:xfrm>
            <a:off x="1218800" y="3475750"/>
            <a:ext cx="595800" cy="578400"/>
          </a:xfrm>
          <a:prstGeom prst="ellipse">
            <a:avLst/>
          </a:prstGeom>
          <a:solidFill>
            <a:srgbClr val="434343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7" name="Google Shape;427;p43"/>
          <p:cNvSpPr/>
          <p:nvPr/>
        </p:nvSpPr>
        <p:spPr>
          <a:xfrm>
            <a:off x="1218800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8" name="Google Shape;428;p43"/>
          <p:cNvSpPr/>
          <p:nvPr/>
        </p:nvSpPr>
        <p:spPr>
          <a:xfrm>
            <a:off x="2273725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9" name="Google Shape;429;p43"/>
          <p:cNvSpPr/>
          <p:nvPr/>
        </p:nvSpPr>
        <p:spPr>
          <a:xfrm>
            <a:off x="3372475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0" name="Google Shape;430;p43"/>
          <p:cNvSpPr/>
          <p:nvPr/>
        </p:nvSpPr>
        <p:spPr>
          <a:xfrm>
            <a:off x="4427400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1" name="Google Shape;431;p43"/>
          <p:cNvSpPr/>
          <p:nvPr/>
        </p:nvSpPr>
        <p:spPr>
          <a:xfrm>
            <a:off x="5526150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6" name="Google Shape;436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79750" y="1939725"/>
            <a:ext cx="5585225" cy="2529425"/>
          </a:xfrm>
          <a:prstGeom prst="rect">
            <a:avLst/>
          </a:prstGeom>
          <a:noFill/>
          <a:ln>
            <a:noFill/>
          </a:ln>
        </p:spPr>
      </p:pic>
      <p:sp>
        <p:nvSpPr>
          <p:cNvPr id="437" name="Google Shape;437;p44"/>
          <p:cNvSpPr/>
          <p:nvPr/>
        </p:nvSpPr>
        <p:spPr>
          <a:xfrm>
            <a:off x="1218800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8" name="Google Shape;438;p44"/>
          <p:cNvSpPr/>
          <p:nvPr/>
        </p:nvSpPr>
        <p:spPr>
          <a:xfrm>
            <a:off x="2273725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9" name="Google Shape;439;p44"/>
          <p:cNvSpPr/>
          <p:nvPr/>
        </p:nvSpPr>
        <p:spPr>
          <a:xfrm>
            <a:off x="3372475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0" name="Google Shape;440;p44"/>
          <p:cNvSpPr/>
          <p:nvPr/>
        </p:nvSpPr>
        <p:spPr>
          <a:xfrm>
            <a:off x="4427400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1" name="Google Shape;441;p44"/>
          <p:cNvSpPr/>
          <p:nvPr/>
        </p:nvSpPr>
        <p:spPr>
          <a:xfrm>
            <a:off x="5526150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2" name="Google Shape;442;p44"/>
          <p:cNvSpPr txBox="1"/>
          <p:nvPr/>
        </p:nvSpPr>
        <p:spPr>
          <a:xfrm>
            <a:off x="955100" y="587050"/>
            <a:ext cx="61311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“Five and two more, this is seven”</a:t>
            </a:r>
            <a:endParaRPr/>
          </a:p>
        </p:txBody>
      </p:sp>
      <p:sp>
        <p:nvSpPr>
          <p:cNvPr id="443" name="Google Shape;443;p44"/>
          <p:cNvSpPr/>
          <p:nvPr/>
        </p:nvSpPr>
        <p:spPr>
          <a:xfrm>
            <a:off x="1218800" y="3475750"/>
            <a:ext cx="595800" cy="578400"/>
          </a:xfrm>
          <a:prstGeom prst="ellipse">
            <a:avLst/>
          </a:prstGeom>
          <a:solidFill>
            <a:srgbClr val="434343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4" name="Google Shape;444;p44"/>
          <p:cNvSpPr/>
          <p:nvPr/>
        </p:nvSpPr>
        <p:spPr>
          <a:xfrm>
            <a:off x="2273725" y="3475750"/>
            <a:ext cx="595800" cy="578400"/>
          </a:xfrm>
          <a:prstGeom prst="ellipse">
            <a:avLst/>
          </a:prstGeom>
          <a:solidFill>
            <a:srgbClr val="434343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9" name="Google Shape;449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79750" y="1939725"/>
            <a:ext cx="5585225" cy="2529425"/>
          </a:xfrm>
          <a:prstGeom prst="rect">
            <a:avLst/>
          </a:prstGeom>
          <a:noFill/>
          <a:ln>
            <a:noFill/>
          </a:ln>
        </p:spPr>
      </p:pic>
      <p:sp>
        <p:nvSpPr>
          <p:cNvPr id="450" name="Google Shape;450;p45"/>
          <p:cNvSpPr/>
          <p:nvPr/>
        </p:nvSpPr>
        <p:spPr>
          <a:xfrm>
            <a:off x="1218800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1" name="Google Shape;451;p45"/>
          <p:cNvSpPr/>
          <p:nvPr/>
        </p:nvSpPr>
        <p:spPr>
          <a:xfrm>
            <a:off x="2273725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2" name="Google Shape;452;p45"/>
          <p:cNvSpPr/>
          <p:nvPr/>
        </p:nvSpPr>
        <p:spPr>
          <a:xfrm>
            <a:off x="3372475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3" name="Google Shape;453;p45"/>
          <p:cNvSpPr/>
          <p:nvPr/>
        </p:nvSpPr>
        <p:spPr>
          <a:xfrm>
            <a:off x="4427400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4" name="Google Shape;454;p45"/>
          <p:cNvSpPr/>
          <p:nvPr/>
        </p:nvSpPr>
        <p:spPr>
          <a:xfrm>
            <a:off x="5526150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5" name="Google Shape;455;p45"/>
          <p:cNvSpPr txBox="1"/>
          <p:nvPr/>
        </p:nvSpPr>
        <p:spPr>
          <a:xfrm>
            <a:off x="955100" y="587050"/>
            <a:ext cx="5850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“Five and five more, this is ten”</a:t>
            </a:r>
            <a:endParaRPr/>
          </a:p>
        </p:txBody>
      </p:sp>
      <p:sp>
        <p:nvSpPr>
          <p:cNvPr id="456" name="Google Shape;456;p45"/>
          <p:cNvSpPr/>
          <p:nvPr/>
        </p:nvSpPr>
        <p:spPr>
          <a:xfrm>
            <a:off x="1218800" y="3475750"/>
            <a:ext cx="595800" cy="578400"/>
          </a:xfrm>
          <a:prstGeom prst="ellipse">
            <a:avLst/>
          </a:prstGeom>
          <a:solidFill>
            <a:srgbClr val="434343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7" name="Google Shape;457;p45"/>
          <p:cNvSpPr/>
          <p:nvPr/>
        </p:nvSpPr>
        <p:spPr>
          <a:xfrm>
            <a:off x="2273725" y="3475750"/>
            <a:ext cx="595800" cy="578400"/>
          </a:xfrm>
          <a:prstGeom prst="ellipse">
            <a:avLst/>
          </a:prstGeom>
          <a:solidFill>
            <a:srgbClr val="434343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8" name="Google Shape;458;p45"/>
          <p:cNvSpPr/>
          <p:nvPr/>
        </p:nvSpPr>
        <p:spPr>
          <a:xfrm>
            <a:off x="3372463" y="3475750"/>
            <a:ext cx="595800" cy="578400"/>
          </a:xfrm>
          <a:prstGeom prst="ellipse">
            <a:avLst/>
          </a:prstGeom>
          <a:solidFill>
            <a:srgbClr val="434343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9" name="Google Shape;459;p45"/>
          <p:cNvSpPr/>
          <p:nvPr/>
        </p:nvSpPr>
        <p:spPr>
          <a:xfrm>
            <a:off x="4427388" y="3475750"/>
            <a:ext cx="595800" cy="578400"/>
          </a:xfrm>
          <a:prstGeom prst="ellipse">
            <a:avLst/>
          </a:prstGeom>
          <a:solidFill>
            <a:srgbClr val="434343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0" name="Google Shape;460;p45"/>
          <p:cNvSpPr/>
          <p:nvPr/>
        </p:nvSpPr>
        <p:spPr>
          <a:xfrm>
            <a:off x="5526138" y="3475750"/>
            <a:ext cx="595800" cy="578400"/>
          </a:xfrm>
          <a:prstGeom prst="ellipse">
            <a:avLst/>
          </a:prstGeom>
          <a:solidFill>
            <a:srgbClr val="434343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5" name="Google Shape;465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79750" y="1939725"/>
            <a:ext cx="5585225" cy="2529425"/>
          </a:xfrm>
          <a:prstGeom prst="rect">
            <a:avLst/>
          </a:prstGeom>
          <a:noFill/>
          <a:ln>
            <a:noFill/>
          </a:ln>
        </p:spPr>
      </p:pic>
      <p:sp>
        <p:nvSpPr>
          <p:cNvPr id="466" name="Google Shape;466;p46"/>
          <p:cNvSpPr txBox="1"/>
          <p:nvPr/>
        </p:nvSpPr>
        <p:spPr>
          <a:xfrm>
            <a:off x="955100" y="587050"/>
            <a:ext cx="5968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“Five and one more, this is six”</a:t>
            </a:r>
            <a:endParaRPr/>
          </a:p>
        </p:txBody>
      </p:sp>
      <p:sp>
        <p:nvSpPr>
          <p:cNvPr id="467" name="Google Shape;467;p46"/>
          <p:cNvSpPr/>
          <p:nvPr/>
        </p:nvSpPr>
        <p:spPr>
          <a:xfrm>
            <a:off x="1218800" y="3475750"/>
            <a:ext cx="595800" cy="578400"/>
          </a:xfrm>
          <a:prstGeom prst="ellipse">
            <a:avLst/>
          </a:prstGeom>
          <a:solidFill>
            <a:srgbClr val="434343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8" name="Google Shape;468;p46"/>
          <p:cNvSpPr/>
          <p:nvPr/>
        </p:nvSpPr>
        <p:spPr>
          <a:xfrm>
            <a:off x="1218800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9" name="Google Shape;469;p46"/>
          <p:cNvSpPr/>
          <p:nvPr/>
        </p:nvSpPr>
        <p:spPr>
          <a:xfrm>
            <a:off x="2273725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0" name="Google Shape;470;p46"/>
          <p:cNvSpPr/>
          <p:nvPr/>
        </p:nvSpPr>
        <p:spPr>
          <a:xfrm>
            <a:off x="3372475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1" name="Google Shape;471;p46"/>
          <p:cNvSpPr/>
          <p:nvPr/>
        </p:nvSpPr>
        <p:spPr>
          <a:xfrm>
            <a:off x="4427400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2" name="Google Shape;472;p46"/>
          <p:cNvSpPr/>
          <p:nvPr/>
        </p:nvSpPr>
        <p:spPr>
          <a:xfrm>
            <a:off x="5526150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7" name="Google Shape;477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79750" y="1939725"/>
            <a:ext cx="5585225" cy="2529425"/>
          </a:xfrm>
          <a:prstGeom prst="rect">
            <a:avLst/>
          </a:prstGeom>
          <a:noFill/>
          <a:ln>
            <a:noFill/>
          </a:ln>
        </p:spPr>
      </p:pic>
      <p:sp>
        <p:nvSpPr>
          <p:cNvPr id="478" name="Google Shape;478;p47"/>
          <p:cNvSpPr/>
          <p:nvPr/>
        </p:nvSpPr>
        <p:spPr>
          <a:xfrm>
            <a:off x="1218800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9" name="Google Shape;479;p47"/>
          <p:cNvSpPr/>
          <p:nvPr/>
        </p:nvSpPr>
        <p:spPr>
          <a:xfrm>
            <a:off x="2273725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0" name="Google Shape;480;p47"/>
          <p:cNvSpPr/>
          <p:nvPr/>
        </p:nvSpPr>
        <p:spPr>
          <a:xfrm>
            <a:off x="3372475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1" name="Google Shape;481;p47"/>
          <p:cNvSpPr/>
          <p:nvPr/>
        </p:nvSpPr>
        <p:spPr>
          <a:xfrm>
            <a:off x="4427400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2" name="Google Shape;482;p47"/>
          <p:cNvSpPr/>
          <p:nvPr/>
        </p:nvSpPr>
        <p:spPr>
          <a:xfrm>
            <a:off x="5526150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3" name="Google Shape;483;p47"/>
          <p:cNvSpPr txBox="1"/>
          <p:nvPr/>
        </p:nvSpPr>
        <p:spPr>
          <a:xfrm>
            <a:off x="955100" y="587050"/>
            <a:ext cx="6042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“Five and three more, this is eight”</a:t>
            </a:r>
            <a:endParaRPr/>
          </a:p>
        </p:txBody>
      </p:sp>
      <p:sp>
        <p:nvSpPr>
          <p:cNvPr id="484" name="Google Shape;484;p47"/>
          <p:cNvSpPr/>
          <p:nvPr/>
        </p:nvSpPr>
        <p:spPr>
          <a:xfrm>
            <a:off x="1218800" y="3475750"/>
            <a:ext cx="595800" cy="578400"/>
          </a:xfrm>
          <a:prstGeom prst="ellipse">
            <a:avLst/>
          </a:prstGeom>
          <a:solidFill>
            <a:srgbClr val="434343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5" name="Google Shape;485;p47"/>
          <p:cNvSpPr/>
          <p:nvPr/>
        </p:nvSpPr>
        <p:spPr>
          <a:xfrm>
            <a:off x="2273725" y="3475750"/>
            <a:ext cx="595800" cy="578400"/>
          </a:xfrm>
          <a:prstGeom prst="ellipse">
            <a:avLst/>
          </a:prstGeom>
          <a:solidFill>
            <a:srgbClr val="434343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6" name="Google Shape;486;p47"/>
          <p:cNvSpPr/>
          <p:nvPr/>
        </p:nvSpPr>
        <p:spPr>
          <a:xfrm>
            <a:off x="3374450" y="3475750"/>
            <a:ext cx="595800" cy="578400"/>
          </a:xfrm>
          <a:prstGeom prst="ellipse">
            <a:avLst/>
          </a:prstGeom>
          <a:solidFill>
            <a:srgbClr val="434343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0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" name="Google Shape;491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79750" y="1939725"/>
            <a:ext cx="5585225" cy="2529425"/>
          </a:xfrm>
          <a:prstGeom prst="rect">
            <a:avLst/>
          </a:prstGeom>
          <a:noFill/>
          <a:ln>
            <a:noFill/>
          </a:ln>
        </p:spPr>
      </p:pic>
      <p:sp>
        <p:nvSpPr>
          <p:cNvPr id="492" name="Google Shape;492;p48"/>
          <p:cNvSpPr/>
          <p:nvPr/>
        </p:nvSpPr>
        <p:spPr>
          <a:xfrm>
            <a:off x="1218800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3" name="Google Shape;493;p48"/>
          <p:cNvSpPr/>
          <p:nvPr/>
        </p:nvSpPr>
        <p:spPr>
          <a:xfrm>
            <a:off x="2273725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4" name="Google Shape;494;p48"/>
          <p:cNvSpPr/>
          <p:nvPr/>
        </p:nvSpPr>
        <p:spPr>
          <a:xfrm>
            <a:off x="3372475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5" name="Google Shape;495;p48"/>
          <p:cNvSpPr/>
          <p:nvPr/>
        </p:nvSpPr>
        <p:spPr>
          <a:xfrm>
            <a:off x="4427400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6" name="Google Shape;496;p48"/>
          <p:cNvSpPr/>
          <p:nvPr/>
        </p:nvSpPr>
        <p:spPr>
          <a:xfrm>
            <a:off x="5526150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7" name="Google Shape;497;p48"/>
          <p:cNvSpPr txBox="1"/>
          <p:nvPr/>
        </p:nvSpPr>
        <p:spPr>
          <a:xfrm>
            <a:off x="955100" y="587050"/>
            <a:ext cx="61311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“Five and two more, this is seven”</a:t>
            </a:r>
            <a:endParaRPr/>
          </a:p>
        </p:txBody>
      </p:sp>
      <p:sp>
        <p:nvSpPr>
          <p:cNvPr id="498" name="Google Shape;498;p48"/>
          <p:cNvSpPr/>
          <p:nvPr/>
        </p:nvSpPr>
        <p:spPr>
          <a:xfrm>
            <a:off x="1218800" y="3475750"/>
            <a:ext cx="595800" cy="578400"/>
          </a:xfrm>
          <a:prstGeom prst="ellipse">
            <a:avLst/>
          </a:prstGeom>
          <a:solidFill>
            <a:srgbClr val="434343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9" name="Google Shape;499;p48"/>
          <p:cNvSpPr/>
          <p:nvPr/>
        </p:nvSpPr>
        <p:spPr>
          <a:xfrm>
            <a:off x="2273725" y="3475750"/>
            <a:ext cx="595800" cy="578400"/>
          </a:xfrm>
          <a:prstGeom prst="ellipse">
            <a:avLst/>
          </a:prstGeom>
          <a:solidFill>
            <a:srgbClr val="434343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4" name="Google Shape;504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79750" y="1939725"/>
            <a:ext cx="5585225" cy="2529425"/>
          </a:xfrm>
          <a:prstGeom prst="rect">
            <a:avLst/>
          </a:prstGeom>
          <a:noFill/>
          <a:ln>
            <a:noFill/>
          </a:ln>
        </p:spPr>
      </p:pic>
      <p:sp>
        <p:nvSpPr>
          <p:cNvPr id="505" name="Google Shape;505;p49"/>
          <p:cNvSpPr/>
          <p:nvPr/>
        </p:nvSpPr>
        <p:spPr>
          <a:xfrm>
            <a:off x="1218800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6" name="Google Shape;506;p49"/>
          <p:cNvSpPr/>
          <p:nvPr/>
        </p:nvSpPr>
        <p:spPr>
          <a:xfrm>
            <a:off x="2273725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7" name="Google Shape;507;p49"/>
          <p:cNvSpPr/>
          <p:nvPr/>
        </p:nvSpPr>
        <p:spPr>
          <a:xfrm>
            <a:off x="3372475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8" name="Google Shape;508;p49"/>
          <p:cNvSpPr/>
          <p:nvPr/>
        </p:nvSpPr>
        <p:spPr>
          <a:xfrm>
            <a:off x="4427400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9" name="Google Shape;509;p49"/>
          <p:cNvSpPr/>
          <p:nvPr/>
        </p:nvSpPr>
        <p:spPr>
          <a:xfrm>
            <a:off x="5526150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0" name="Google Shape;510;p49"/>
          <p:cNvSpPr txBox="1"/>
          <p:nvPr/>
        </p:nvSpPr>
        <p:spPr>
          <a:xfrm>
            <a:off x="955100" y="587050"/>
            <a:ext cx="6106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“Five and four more, this is nine”</a:t>
            </a:r>
            <a:endParaRPr/>
          </a:p>
        </p:txBody>
      </p:sp>
      <p:sp>
        <p:nvSpPr>
          <p:cNvPr id="511" name="Google Shape;511;p49"/>
          <p:cNvSpPr/>
          <p:nvPr/>
        </p:nvSpPr>
        <p:spPr>
          <a:xfrm>
            <a:off x="1218800" y="3475750"/>
            <a:ext cx="595800" cy="578400"/>
          </a:xfrm>
          <a:prstGeom prst="ellipse">
            <a:avLst/>
          </a:prstGeom>
          <a:solidFill>
            <a:srgbClr val="434343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2" name="Google Shape;512;p49"/>
          <p:cNvSpPr/>
          <p:nvPr/>
        </p:nvSpPr>
        <p:spPr>
          <a:xfrm>
            <a:off x="2273725" y="3475750"/>
            <a:ext cx="595800" cy="578400"/>
          </a:xfrm>
          <a:prstGeom prst="ellipse">
            <a:avLst/>
          </a:prstGeom>
          <a:solidFill>
            <a:srgbClr val="434343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3" name="Google Shape;513;p49"/>
          <p:cNvSpPr/>
          <p:nvPr/>
        </p:nvSpPr>
        <p:spPr>
          <a:xfrm>
            <a:off x="3372463" y="3475750"/>
            <a:ext cx="595800" cy="578400"/>
          </a:xfrm>
          <a:prstGeom prst="ellipse">
            <a:avLst/>
          </a:prstGeom>
          <a:solidFill>
            <a:srgbClr val="434343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4" name="Google Shape;514;p49"/>
          <p:cNvSpPr/>
          <p:nvPr/>
        </p:nvSpPr>
        <p:spPr>
          <a:xfrm>
            <a:off x="4427388" y="3475750"/>
            <a:ext cx="595800" cy="578400"/>
          </a:xfrm>
          <a:prstGeom prst="ellipse">
            <a:avLst/>
          </a:prstGeom>
          <a:solidFill>
            <a:srgbClr val="434343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9" name="Google Shape;519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79750" y="1939725"/>
            <a:ext cx="5585225" cy="2529425"/>
          </a:xfrm>
          <a:prstGeom prst="rect">
            <a:avLst/>
          </a:prstGeom>
          <a:noFill/>
          <a:ln>
            <a:noFill/>
          </a:ln>
        </p:spPr>
      </p:pic>
      <p:sp>
        <p:nvSpPr>
          <p:cNvPr id="520" name="Google Shape;520;p50"/>
          <p:cNvSpPr txBox="1"/>
          <p:nvPr/>
        </p:nvSpPr>
        <p:spPr>
          <a:xfrm>
            <a:off x="955100" y="587050"/>
            <a:ext cx="5968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“Five and zero more, this is five”</a:t>
            </a:r>
            <a:endParaRPr/>
          </a:p>
        </p:txBody>
      </p:sp>
      <p:sp>
        <p:nvSpPr>
          <p:cNvPr id="521" name="Google Shape;521;p50"/>
          <p:cNvSpPr/>
          <p:nvPr/>
        </p:nvSpPr>
        <p:spPr>
          <a:xfrm>
            <a:off x="1218800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2" name="Google Shape;522;p50"/>
          <p:cNvSpPr/>
          <p:nvPr/>
        </p:nvSpPr>
        <p:spPr>
          <a:xfrm>
            <a:off x="2273725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3" name="Google Shape;523;p50"/>
          <p:cNvSpPr/>
          <p:nvPr/>
        </p:nvSpPr>
        <p:spPr>
          <a:xfrm>
            <a:off x="3372475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4" name="Google Shape;524;p50"/>
          <p:cNvSpPr/>
          <p:nvPr/>
        </p:nvSpPr>
        <p:spPr>
          <a:xfrm>
            <a:off x="4427400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5" name="Google Shape;525;p50"/>
          <p:cNvSpPr/>
          <p:nvPr/>
        </p:nvSpPr>
        <p:spPr>
          <a:xfrm>
            <a:off x="5526150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9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0" name="Google Shape;530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79750" y="1939725"/>
            <a:ext cx="5585225" cy="2529425"/>
          </a:xfrm>
          <a:prstGeom prst="rect">
            <a:avLst/>
          </a:prstGeom>
          <a:noFill/>
          <a:ln>
            <a:noFill/>
          </a:ln>
        </p:spPr>
      </p:pic>
      <p:sp>
        <p:nvSpPr>
          <p:cNvPr id="531" name="Google Shape;531;p51"/>
          <p:cNvSpPr/>
          <p:nvPr/>
        </p:nvSpPr>
        <p:spPr>
          <a:xfrm>
            <a:off x="1218800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2" name="Google Shape;532;p51"/>
          <p:cNvSpPr/>
          <p:nvPr/>
        </p:nvSpPr>
        <p:spPr>
          <a:xfrm>
            <a:off x="2273725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3" name="Google Shape;533;p51"/>
          <p:cNvSpPr/>
          <p:nvPr/>
        </p:nvSpPr>
        <p:spPr>
          <a:xfrm>
            <a:off x="3372475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4" name="Google Shape;534;p51"/>
          <p:cNvSpPr/>
          <p:nvPr/>
        </p:nvSpPr>
        <p:spPr>
          <a:xfrm>
            <a:off x="4427400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5" name="Google Shape;535;p51"/>
          <p:cNvSpPr/>
          <p:nvPr/>
        </p:nvSpPr>
        <p:spPr>
          <a:xfrm>
            <a:off x="5526150" y="2341975"/>
            <a:ext cx="595800" cy="578400"/>
          </a:xfrm>
          <a:prstGeom prst="ellipse">
            <a:avLst/>
          </a:prstGeom>
          <a:solidFill>
            <a:srgbClr val="D9D9D9"/>
          </a:solidFill>
          <a:ln cap="flat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6" name="Google Shape;536;p51"/>
          <p:cNvSpPr txBox="1"/>
          <p:nvPr/>
        </p:nvSpPr>
        <p:spPr>
          <a:xfrm>
            <a:off x="955100" y="587050"/>
            <a:ext cx="5850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“Five and five more, this is ten”</a:t>
            </a:r>
            <a:endParaRPr/>
          </a:p>
        </p:txBody>
      </p:sp>
      <p:sp>
        <p:nvSpPr>
          <p:cNvPr id="537" name="Google Shape;537;p51"/>
          <p:cNvSpPr/>
          <p:nvPr/>
        </p:nvSpPr>
        <p:spPr>
          <a:xfrm>
            <a:off x="1218800" y="3475750"/>
            <a:ext cx="595800" cy="578400"/>
          </a:xfrm>
          <a:prstGeom prst="ellipse">
            <a:avLst/>
          </a:prstGeom>
          <a:solidFill>
            <a:srgbClr val="434343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8" name="Google Shape;538;p51"/>
          <p:cNvSpPr/>
          <p:nvPr/>
        </p:nvSpPr>
        <p:spPr>
          <a:xfrm>
            <a:off x="2273725" y="3475750"/>
            <a:ext cx="595800" cy="578400"/>
          </a:xfrm>
          <a:prstGeom prst="ellipse">
            <a:avLst/>
          </a:prstGeom>
          <a:solidFill>
            <a:srgbClr val="434343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9" name="Google Shape;539;p51"/>
          <p:cNvSpPr/>
          <p:nvPr/>
        </p:nvSpPr>
        <p:spPr>
          <a:xfrm>
            <a:off x="3372463" y="3475750"/>
            <a:ext cx="595800" cy="578400"/>
          </a:xfrm>
          <a:prstGeom prst="ellipse">
            <a:avLst/>
          </a:prstGeom>
          <a:solidFill>
            <a:srgbClr val="434343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0" name="Google Shape;540;p51"/>
          <p:cNvSpPr/>
          <p:nvPr/>
        </p:nvSpPr>
        <p:spPr>
          <a:xfrm>
            <a:off x="4427388" y="3475750"/>
            <a:ext cx="595800" cy="578400"/>
          </a:xfrm>
          <a:prstGeom prst="ellipse">
            <a:avLst/>
          </a:prstGeom>
          <a:solidFill>
            <a:srgbClr val="434343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1" name="Google Shape;541;p51"/>
          <p:cNvSpPr/>
          <p:nvPr/>
        </p:nvSpPr>
        <p:spPr>
          <a:xfrm>
            <a:off x="5526138" y="3475750"/>
            <a:ext cx="595800" cy="578400"/>
          </a:xfrm>
          <a:prstGeom prst="ellipse">
            <a:avLst/>
          </a:prstGeom>
          <a:solidFill>
            <a:srgbClr val="434343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ACDDE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