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Lst>
  <p:sldSz cy="5143500" cx="9144000"/>
  <p:notesSz cx="6858000" cy="9144000"/>
  <p:embeddedFontLst>
    <p:embeddedFont>
      <p:font typeface="Montserrat"/>
      <p:regular r:id="rId89"/>
      <p:bold r:id="rId90"/>
      <p:italic r:id="rId91"/>
      <p:boldItalic r:id="rId9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slide" Target="slides/slide79.xml"/><Relationship Id="rId83" Type="http://schemas.openxmlformats.org/officeDocument/2006/relationships/slide" Target="slides/slide78.xml"/><Relationship Id="rId42" Type="http://schemas.openxmlformats.org/officeDocument/2006/relationships/slide" Target="slides/slide37.xml"/><Relationship Id="rId86" Type="http://schemas.openxmlformats.org/officeDocument/2006/relationships/slide" Target="slides/slide81.xml"/><Relationship Id="rId41" Type="http://schemas.openxmlformats.org/officeDocument/2006/relationships/slide" Target="slides/slide36.xml"/><Relationship Id="rId85" Type="http://schemas.openxmlformats.org/officeDocument/2006/relationships/slide" Target="slides/slide80.xml"/><Relationship Id="rId44" Type="http://schemas.openxmlformats.org/officeDocument/2006/relationships/slide" Target="slides/slide39.xml"/><Relationship Id="rId88" Type="http://schemas.openxmlformats.org/officeDocument/2006/relationships/slide" Target="slides/slide83.xml"/><Relationship Id="rId43" Type="http://schemas.openxmlformats.org/officeDocument/2006/relationships/slide" Target="slides/slide38.xml"/><Relationship Id="rId87" Type="http://schemas.openxmlformats.org/officeDocument/2006/relationships/slide" Target="slides/slide82.xml"/><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Montserrat-regular.fntdata"/><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31" Type="http://schemas.openxmlformats.org/officeDocument/2006/relationships/slide" Target="slides/slide26.xml"/><Relationship Id="rId75" Type="http://schemas.openxmlformats.org/officeDocument/2006/relationships/slide" Target="slides/slide70.xml"/><Relationship Id="rId30" Type="http://schemas.openxmlformats.org/officeDocument/2006/relationships/slide" Target="slides/slide25.xml"/><Relationship Id="rId74" Type="http://schemas.openxmlformats.org/officeDocument/2006/relationships/slide" Target="slides/slide69.xml"/><Relationship Id="rId33" Type="http://schemas.openxmlformats.org/officeDocument/2006/relationships/slide" Target="slides/slide28.xml"/><Relationship Id="rId77" Type="http://schemas.openxmlformats.org/officeDocument/2006/relationships/slide" Target="slides/slide72.xml"/><Relationship Id="rId32" Type="http://schemas.openxmlformats.org/officeDocument/2006/relationships/slide" Target="slides/slide27.xml"/><Relationship Id="rId76" Type="http://schemas.openxmlformats.org/officeDocument/2006/relationships/slide" Target="slides/slide71.xml"/><Relationship Id="rId35" Type="http://schemas.openxmlformats.org/officeDocument/2006/relationships/slide" Target="slides/slide30.xml"/><Relationship Id="rId79" Type="http://schemas.openxmlformats.org/officeDocument/2006/relationships/slide" Target="slides/slide74.xml"/><Relationship Id="rId34" Type="http://schemas.openxmlformats.org/officeDocument/2006/relationships/slide" Target="slides/slide29.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slide" Target="slides/slide57.xml"/><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slide" Target="slides/slide59.xml"/><Relationship Id="rId63" Type="http://schemas.openxmlformats.org/officeDocument/2006/relationships/slide" Target="slides/slide58.xml"/><Relationship Id="rId22" Type="http://schemas.openxmlformats.org/officeDocument/2006/relationships/slide" Target="slides/slide17.xml"/><Relationship Id="rId66" Type="http://schemas.openxmlformats.org/officeDocument/2006/relationships/slide" Target="slides/slide61.xml"/><Relationship Id="rId21" Type="http://schemas.openxmlformats.org/officeDocument/2006/relationships/slide" Target="slides/slide16.xml"/><Relationship Id="rId65" Type="http://schemas.openxmlformats.org/officeDocument/2006/relationships/slide" Target="slides/slide60.xml"/><Relationship Id="rId24" Type="http://schemas.openxmlformats.org/officeDocument/2006/relationships/slide" Target="slides/slide19.xml"/><Relationship Id="rId68" Type="http://schemas.openxmlformats.org/officeDocument/2006/relationships/slide" Target="slides/slide63.xml"/><Relationship Id="rId23" Type="http://schemas.openxmlformats.org/officeDocument/2006/relationships/slide" Target="slides/slide18.xml"/><Relationship Id="rId67" Type="http://schemas.openxmlformats.org/officeDocument/2006/relationships/slide" Target="slides/slide62.xml"/><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slide" Target="slides/slide64.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91" Type="http://schemas.openxmlformats.org/officeDocument/2006/relationships/font" Target="fonts/Montserrat-italic.fntdata"/><Relationship Id="rId90" Type="http://schemas.openxmlformats.org/officeDocument/2006/relationships/font" Target="fonts/Montserrat-bold.fntdata"/><Relationship Id="rId92" Type="http://schemas.openxmlformats.org/officeDocument/2006/relationships/font" Target="fonts/Montserrat-boldItalic.fntdata"/><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88a55dfcdf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g388a55dfcdf_1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88a55dfcdf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g388a55dfcdf_1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88af6ae605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g388af6ae605_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88af6ae605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388af6ae605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88af6ae605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g388af6ae605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88af6ae605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g388af6ae605_1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88af6ae605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 name="Google Shape;88;g388af6ae605_1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88af6ae605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g388af6ae605_1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88af6ae605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g388af6ae605_1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88af6ae605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388af6ae605_1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88af6ae605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g388af6ae605_1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88af6ae605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 name="Google Shape;122;g388af6ae605_1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88a55dfcdf_1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 name="Google Shape;129;g388a55dfcdf_1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88af6ae605_1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g388af6ae605_1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88af6ae605_1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g388af6ae605_1_1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88af6ae605_1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388af6ae605_1_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88af6ae605_1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 name="Google Shape;155;g388af6ae605_1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388af6ae605_1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g388af6ae605_1_1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88af6ae605_1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g388af6ae605_1_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88af6ae605_1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 name="Google Shape;185;g388af6ae605_1_2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88af6ae605_1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 name="Google Shape;197;g388af6ae605_1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88af6ae605_1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388af6ae605_1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88af6ae605_1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 name="Google Shape;224;g388af6ae605_1_2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88af6ae605_1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388af6ae605_1_2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88af6ae605_1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g388af6ae605_1_2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88af6ae605_1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g388af6ae605_1_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88af6ae605_1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g388af6ae605_1_2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88af6ae605_1_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g388af6ae605_1_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88af6ae605_1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g388af6ae605_1_3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88af6ae605_1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g388af6ae605_1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88af6ae605_1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g388af6ae605_1_3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88af6ae605_1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g388af6ae605_1_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88af6ae605_1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g388af6ae605_1_3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88af6ae605_1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6" name="Google Shape;336;g388af6ae605_1_3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88af6ae605_1_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g388af6ae605_1_3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88af6ae605_1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5" name="Google Shape;365;g388af6ae605_1_3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88a55dfcdf_2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1" name="Google Shape;381;g388a55dfcdf_2_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88a55dfcdf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g388a55dfcdf_2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88af6ae605_1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g388af6ae605_1_4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88af6ae605_1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g388af6ae605_1_4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88af6ae605_1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g388af6ae605_1_4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88af6ae605_1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1" name="Google Shape;411;g388af6ae605_1_4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88af6ae605_1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8" name="Google Shape;418;g388af6ae605_1_4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88af6ae605_1_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5" name="Google Shape;425;g388af6ae605_1_4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88af6ae605_1_4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g388af6ae605_1_4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88af6ae605_1_4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2" name="Google Shape;442;g388af6ae605_1_4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88af6ae605_1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2" name="Google Shape;452;g388af6ae605_1_4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88af6ae605_1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2" name="Google Shape;462;g388af6ae605_1_4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88af6ae605_1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7" name="Google Shape;467;g388af6ae605_1_4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88af6ae605_1_4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3" name="Google Shape;473;g388af6ae605_1_4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88af6ae605_1_4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9" name="Google Shape;479;g388af6ae605_1_4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388af6ae605_1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5" name="Google Shape;485;g388af6ae605_1_5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88af6ae605_1_5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2" name="Google Shape;492;g388af6ae605_1_5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88af6ae605_1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g388af6ae605_1_5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88af6ae605_1_5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6" name="Google Shape;506;g388af6ae605_1_5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88af6ae605_1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388af6ae605_1_5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88af6ae605_1_5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g388af6ae605_1_5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88af6ae605_1_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3" name="Google Shape;533;g388af6ae605_1_5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3" name="Google Shape;54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88a55dfcdf_1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8" name="Google Shape;548;g388a55dfcdf_1_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88a55dfcdf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388a55dfcdf_1_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88a55dfcdf_1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g388a55dfcdf_1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88a55dfcdf_1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6" name="Google Shape;566;g388a55dfcdf_1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88a55dfcdf_1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4" name="Google Shape;574;g388a55dfcdf_1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88a55dfcdf_1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3" name="Google Shape;583;g388a55dfcdf_1_1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88af6ae605_1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388af6ae605_1_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88af6ae605_1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4" name="Google Shape;604;g388af6ae605_1_1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88af6ae605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7" name="Google Shape;617;g388af6ae605_1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88af6ae605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388af6ae605_1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88af6ae605_1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9" name="Google Shape;649;g388af6ae605_1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88ab609b3d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g388ab609b3d_1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388ab609b3d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3" name="Google Shape;673;g388ab609b3d_1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7" name="Shape 677"/>
        <p:cNvGrpSpPr/>
        <p:nvPr/>
      </p:nvGrpSpPr>
      <p:grpSpPr>
        <a:xfrm>
          <a:off x="0" y="0"/>
          <a:ext cx="0" cy="0"/>
          <a:chOff x="0" y="0"/>
          <a:chExt cx="0" cy="0"/>
        </a:xfrm>
      </p:grpSpPr>
      <p:sp>
        <p:nvSpPr>
          <p:cNvPr id="678" name="Google Shape;678;g388ab609b3d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9" name="Google Shape;679;g388ab609b3d_1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88ab609b3d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4" name="Google Shape;684;g388ab609b3d_1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88ab609b3d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0" name="Google Shape;690;g388ab609b3d_1_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88ab609b3d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7" name="Google Shape;697;g388ab609b3d_1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g388ab609b3d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5" name="Google Shape;705;g388ab609b3d_1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388ab609b3d_1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4" name="Google Shape;714;g388ab609b3d_1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388af6ae605_1_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4" name="Google Shape;724;g388af6ae605_1_5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388af6ae605_1_5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5" name="Google Shape;735;g388af6ae605_1_5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388af6ae605_1_5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7" name="Google Shape;747;g388af6ae605_1_5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388af6ae605_1_5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0" name="Google Shape;760;g388af6ae605_1_5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388af6ae605_1_5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4" name="Google Shape;774;g388af6ae605_1_5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a:off x="96625" y="4830650"/>
            <a:ext cx="1551000" cy="16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600">
                <a:solidFill>
                  <a:srgbClr val="000000"/>
                </a:solidFill>
                <a:latin typeface="Montserrat"/>
                <a:ea typeface="Montserrat"/>
                <a:cs typeface="Montserrat"/>
                <a:sym typeface="Montserrat"/>
              </a:rPr>
              <a:t>© 2026 The Y Intercept</a:t>
            </a:r>
            <a:endParaRPr sz="600">
              <a:solidFill>
                <a:srgbClr val="595959"/>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3.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3.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3.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3.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3.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3.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nvSpPr>
        <p:spPr>
          <a:xfrm>
            <a:off x="509350" y="233800"/>
            <a:ext cx="46683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fingers?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nvSpPr>
        <p:spPr>
          <a:xfrm>
            <a:off x="174150" y="2472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0</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zero</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61" name="Google Shape;61;p14"/>
          <p:cNvPicPr preferRelativeResize="0"/>
          <p:nvPr/>
        </p:nvPicPr>
        <p:blipFill rotWithShape="1">
          <a:blip r:embed="rId3">
            <a:alphaModFix/>
          </a:blip>
          <a:srcRect b="0" l="0" r="91435" t="66440"/>
          <a:stretch/>
        </p:blipFill>
        <p:spPr>
          <a:xfrm>
            <a:off x="274725" y="1160900"/>
            <a:ext cx="533074" cy="1044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nvSpPr>
        <p:spPr>
          <a:xfrm>
            <a:off x="660300" y="2265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one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67" name="Google Shape;67;p15"/>
          <p:cNvPicPr preferRelativeResize="0"/>
          <p:nvPr/>
        </p:nvPicPr>
        <p:blipFill rotWithShape="1">
          <a:blip r:embed="rId3">
            <a:alphaModFix/>
          </a:blip>
          <a:srcRect b="0" l="8400" r="85285" t="66440"/>
          <a:stretch/>
        </p:blipFill>
        <p:spPr>
          <a:xfrm>
            <a:off x="797474" y="1160900"/>
            <a:ext cx="393052" cy="10443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nvSpPr>
        <p:spPr>
          <a:xfrm>
            <a:off x="1146450" y="1955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2</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two</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73" name="Google Shape;73;p16"/>
          <p:cNvPicPr preferRelativeResize="0"/>
          <p:nvPr/>
        </p:nvPicPr>
        <p:blipFill rotWithShape="1">
          <a:blip r:embed="rId3">
            <a:alphaModFix/>
          </a:blip>
          <a:srcRect b="0" l="15047" r="78305" t="66440"/>
          <a:stretch/>
        </p:blipFill>
        <p:spPr>
          <a:xfrm>
            <a:off x="1211225" y="1160900"/>
            <a:ext cx="413752" cy="10443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nvSpPr>
        <p:spPr>
          <a:xfrm>
            <a:off x="1593975" y="1748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3</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three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79" name="Google Shape;79;p17"/>
          <p:cNvPicPr preferRelativeResize="0"/>
          <p:nvPr/>
        </p:nvPicPr>
        <p:blipFill rotWithShape="1">
          <a:blip r:embed="rId3">
            <a:alphaModFix/>
          </a:blip>
          <a:srcRect b="0" l="21695" r="70327" t="66440"/>
          <a:stretch/>
        </p:blipFill>
        <p:spPr>
          <a:xfrm>
            <a:off x="1645675" y="1160900"/>
            <a:ext cx="496502" cy="10443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nvSpPr>
        <p:spPr>
          <a:xfrm>
            <a:off x="2028425" y="14377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4</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four</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85" name="Google Shape;85;p18"/>
          <p:cNvPicPr preferRelativeResize="0"/>
          <p:nvPr/>
        </p:nvPicPr>
        <p:blipFill rotWithShape="1">
          <a:blip r:embed="rId3">
            <a:alphaModFix/>
          </a:blip>
          <a:srcRect b="0" l="30171" r="61685" t="66440"/>
          <a:stretch/>
        </p:blipFill>
        <p:spPr>
          <a:xfrm>
            <a:off x="2173199" y="1160900"/>
            <a:ext cx="506849" cy="10443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nvSpPr>
        <p:spPr>
          <a:xfrm>
            <a:off x="2690400" y="1644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5</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five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91" name="Google Shape;91;p19"/>
          <p:cNvPicPr preferRelativeResize="0"/>
          <p:nvPr/>
        </p:nvPicPr>
        <p:blipFill rotWithShape="1">
          <a:blip r:embed="rId3">
            <a:alphaModFix/>
          </a:blip>
          <a:srcRect b="0" l="38481" r="51048" t="66440"/>
          <a:stretch/>
        </p:blipFill>
        <p:spPr>
          <a:xfrm>
            <a:off x="2690400" y="1160900"/>
            <a:ext cx="651648" cy="10443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nvSpPr>
        <p:spPr>
          <a:xfrm>
            <a:off x="3574338" y="1437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6</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six</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97" name="Google Shape;97;p20"/>
          <p:cNvPicPr preferRelativeResize="0"/>
          <p:nvPr/>
        </p:nvPicPr>
        <p:blipFill rotWithShape="1">
          <a:blip r:embed="rId3">
            <a:alphaModFix/>
          </a:blip>
          <a:srcRect b="0" l="38481" r="51048" t="66440"/>
          <a:stretch/>
        </p:blipFill>
        <p:spPr>
          <a:xfrm>
            <a:off x="3362750" y="11609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98" name="Google Shape;98;p20"/>
          <p:cNvPicPr preferRelativeResize="0"/>
          <p:nvPr/>
        </p:nvPicPr>
        <p:blipFill rotWithShape="1">
          <a:blip r:embed="rId3">
            <a:alphaModFix/>
          </a:blip>
          <a:srcRect b="0" l="56974" r="36726" t="66440"/>
          <a:stretch/>
        </p:blipFill>
        <p:spPr>
          <a:xfrm>
            <a:off x="4014400" y="1160900"/>
            <a:ext cx="392074" cy="10443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1"/>
          <p:cNvSpPr txBox="1"/>
          <p:nvPr/>
        </p:nvSpPr>
        <p:spPr>
          <a:xfrm>
            <a:off x="4381144" y="1230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7</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seven</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04" name="Google Shape;104;p21"/>
          <p:cNvPicPr preferRelativeResize="0"/>
          <p:nvPr/>
        </p:nvPicPr>
        <p:blipFill rotWithShape="1">
          <a:blip r:embed="rId3">
            <a:alphaModFix/>
          </a:blip>
          <a:srcRect b="0" l="38481" r="51048" t="66440"/>
          <a:stretch/>
        </p:blipFill>
        <p:spPr>
          <a:xfrm>
            <a:off x="4230657" y="11609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105" name="Google Shape;105;p21"/>
          <p:cNvPicPr preferRelativeResize="0"/>
          <p:nvPr/>
        </p:nvPicPr>
        <p:blipFill rotWithShape="1">
          <a:blip r:embed="rId3">
            <a:alphaModFix/>
          </a:blip>
          <a:srcRect b="0" l="63456" r="30062" t="66440"/>
          <a:stretch/>
        </p:blipFill>
        <p:spPr>
          <a:xfrm>
            <a:off x="4882307" y="1160900"/>
            <a:ext cx="403425" cy="10443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2"/>
          <p:cNvSpPr txBox="1"/>
          <p:nvPr/>
        </p:nvSpPr>
        <p:spPr>
          <a:xfrm>
            <a:off x="5171938" y="1023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8</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eight</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11" name="Google Shape;111;p22"/>
          <p:cNvPicPr preferRelativeResize="0"/>
          <p:nvPr/>
        </p:nvPicPr>
        <p:blipFill rotWithShape="1">
          <a:blip r:embed="rId3">
            <a:alphaModFix/>
          </a:blip>
          <a:srcRect b="0" l="38481" r="51048" t="66440"/>
          <a:stretch/>
        </p:blipFill>
        <p:spPr>
          <a:xfrm>
            <a:off x="4939225" y="107812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112" name="Google Shape;112;p22"/>
          <p:cNvPicPr preferRelativeResize="0"/>
          <p:nvPr/>
        </p:nvPicPr>
        <p:blipFill rotWithShape="1">
          <a:blip r:embed="rId3">
            <a:alphaModFix/>
          </a:blip>
          <a:srcRect b="0" l="70120" r="22069" t="66440"/>
          <a:stretch/>
        </p:blipFill>
        <p:spPr>
          <a:xfrm>
            <a:off x="5638425" y="1078125"/>
            <a:ext cx="486149" cy="10443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nvSpPr>
        <p:spPr>
          <a:xfrm>
            <a:off x="6092538" y="713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9</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nine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18" name="Google Shape;118;p23"/>
          <p:cNvPicPr preferRelativeResize="0"/>
          <p:nvPr/>
        </p:nvPicPr>
        <p:blipFill rotWithShape="1">
          <a:blip r:embed="rId3">
            <a:alphaModFix/>
          </a:blip>
          <a:srcRect b="0" l="38481" r="51048" t="66440"/>
          <a:stretch/>
        </p:blipFill>
        <p:spPr>
          <a:xfrm>
            <a:off x="5859825" y="10470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119" name="Google Shape;119;p23"/>
          <p:cNvPicPr preferRelativeResize="0"/>
          <p:nvPr/>
        </p:nvPicPr>
        <p:blipFill rotWithShape="1">
          <a:blip r:embed="rId3">
            <a:alphaModFix/>
          </a:blip>
          <a:srcRect b="0" l="78265" r="12096" t="66440"/>
          <a:stretch/>
        </p:blipFill>
        <p:spPr>
          <a:xfrm>
            <a:off x="6559025" y="1047075"/>
            <a:ext cx="599926" cy="10443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4"/>
          <p:cNvSpPr txBox="1"/>
          <p:nvPr/>
        </p:nvSpPr>
        <p:spPr>
          <a:xfrm>
            <a:off x="7023488" y="6097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10</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ten</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125" name="Google Shape;125;p24"/>
          <p:cNvPicPr preferRelativeResize="0"/>
          <p:nvPr/>
        </p:nvPicPr>
        <p:blipFill rotWithShape="1">
          <a:blip r:embed="rId3">
            <a:alphaModFix/>
          </a:blip>
          <a:srcRect b="0" l="38481" r="51048" t="66440"/>
          <a:stretch/>
        </p:blipFill>
        <p:spPr>
          <a:xfrm>
            <a:off x="6790775" y="10367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126" name="Google Shape;126;p24"/>
          <p:cNvPicPr preferRelativeResize="0"/>
          <p:nvPr/>
        </p:nvPicPr>
        <p:blipFill rotWithShape="1">
          <a:blip r:embed="rId3">
            <a:alphaModFix/>
          </a:blip>
          <a:srcRect b="0" l="86743" r="-1" t="66440"/>
          <a:stretch/>
        </p:blipFill>
        <p:spPr>
          <a:xfrm>
            <a:off x="7489975" y="1036750"/>
            <a:ext cx="825149" cy="10443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pic>
        <p:nvPicPr>
          <p:cNvPr descr="Collection of colorful tulip flower vectors with various shapes for spring design decoration (Provided by Getty Images)" id="137" name="Google Shape;137;p26"/>
          <p:cNvPicPr preferRelativeResize="0"/>
          <p:nvPr/>
        </p:nvPicPr>
        <p:blipFill rotWithShape="1">
          <a:blip r:embed="rId3">
            <a:alphaModFix/>
          </a:blip>
          <a:srcRect b="0" l="0" r="18334" t="0"/>
          <a:stretch/>
        </p:blipFill>
        <p:spPr>
          <a:xfrm>
            <a:off x="1372975" y="909250"/>
            <a:ext cx="5517051" cy="40508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a:t>
            </a:r>
            <a:endParaRPr sz="4500"/>
          </a:p>
        </p:txBody>
      </p:sp>
      <p:pic>
        <p:nvPicPr>
          <p:cNvPr descr="Collection of colorful tulip flower vectors with various shapes for spring design decoration (Provided by Getty Images)" id="143" name="Google Shape;143;p27"/>
          <p:cNvPicPr preferRelativeResize="0"/>
          <p:nvPr/>
        </p:nvPicPr>
        <p:blipFill rotWithShape="1">
          <a:blip r:embed="rId3">
            <a:alphaModFix/>
          </a:blip>
          <a:srcRect b="0" l="0" r="19711" t="0"/>
          <a:stretch/>
        </p:blipFill>
        <p:spPr>
          <a:xfrm>
            <a:off x="1372975" y="909250"/>
            <a:ext cx="5423949" cy="4050801"/>
          </a:xfrm>
          <a:prstGeom prst="rect">
            <a:avLst/>
          </a:prstGeom>
          <a:noFill/>
          <a:ln>
            <a:noFill/>
          </a:ln>
        </p:spPr>
      </p:pic>
      <p:cxnSp>
        <p:nvCxnSpPr>
          <p:cNvPr id="144" name="Google Shape;144;p27"/>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8"/>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2</a:t>
            </a:r>
            <a:endParaRPr sz="4500"/>
          </a:p>
        </p:txBody>
      </p:sp>
      <p:pic>
        <p:nvPicPr>
          <p:cNvPr descr="Collection of colorful tulip flower vectors with various shapes for spring design decoration (Provided by Getty Images)" id="150" name="Google Shape;150;p28"/>
          <p:cNvPicPr preferRelativeResize="0"/>
          <p:nvPr/>
        </p:nvPicPr>
        <p:blipFill rotWithShape="1">
          <a:blip r:embed="rId3">
            <a:alphaModFix/>
          </a:blip>
          <a:srcRect b="0" l="0" r="19407" t="0"/>
          <a:stretch/>
        </p:blipFill>
        <p:spPr>
          <a:xfrm>
            <a:off x="1372975" y="909250"/>
            <a:ext cx="5444623" cy="4050801"/>
          </a:xfrm>
          <a:prstGeom prst="rect">
            <a:avLst/>
          </a:prstGeom>
          <a:noFill/>
          <a:ln>
            <a:noFill/>
          </a:ln>
        </p:spPr>
      </p:pic>
      <p:cxnSp>
        <p:nvCxnSpPr>
          <p:cNvPr id="151" name="Google Shape;151;p28"/>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52" name="Google Shape;152;p28"/>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9"/>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3</a:t>
            </a:r>
            <a:endParaRPr sz="4500"/>
          </a:p>
        </p:txBody>
      </p:sp>
      <p:pic>
        <p:nvPicPr>
          <p:cNvPr descr="Collection of colorful tulip flower vectors with various shapes for spring design decoration (Provided by Getty Images)" id="158" name="Google Shape;158;p29"/>
          <p:cNvPicPr preferRelativeResize="0"/>
          <p:nvPr/>
        </p:nvPicPr>
        <p:blipFill rotWithShape="1">
          <a:blip r:embed="rId3">
            <a:alphaModFix/>
          </a:blip>
          <a:srcRect b="0" l="0" r="17723" t="0"/>
          <a:stretch/>
        </p:blipFill>
        <p:spPr>
          <a:xfrm>
            <a:off x="1372975" y="909250"/>
            <a:ext cx="5558426" cy="4050801"/>
          </a:xfrm>
          <a:prstGeom prst="rect">
            <a:avLst/>
          </a:prstGeom>
          <a:noFill/>
          <a:ln>
            <a:noFill/>
          </a:ln>
        </p:spPr>
      </p:pic>
      <p:cxnSp>
        <p:nvCxnSpPr>
          <p:cNvPr id="159" name="Google Shape;159;p29"/>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60" name="Google Shape;160;p29"/>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61" name="Google Shape;161;p29"/>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30"/>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4</a:t>
            </a:r>
            <a:endParaRPr sz="4500"/>
          </a:p>
        </p:txBody>
      </p:sp>
      <p:pic>
        <p:nvPicPr>
          <p:cNvPr descr="Collection of colorful tulip flower vectors with various shapes for spring design decoration (Provided by Getty Images)" id="167" name="Google Shape;167;p30"/>
          <p:cNvPicPr preferRelativeResize="0"/>
          <p:nvPr/>
        </p:nvPicPr>
        <p:blipFill rotWithShape="1">
          <a:blip r:embed="rId3">
            <a:alphaModFix/>
          </a:blip>
          <a:srcRect b="0" l="0" r="18640" t="0"/>
          <a:stretch/>
        </p:blipFill>
        <p:spPr>
          <a:xfrm>
            <a:off x="1372975" y="909250"/>
            <a:ext cx="5496351" cy="4050801"/>
          </a:xfrm>
          <a:prstGeom prst="rect">
            <a:avLst/>
          </a:prstGeom>
          <a:noFill/>
          <a:ln>
            <a:noFill/>
          </a:ln>
        </p:spPr>
      </p:pic>
      <p:cxnSp>
        <p:nvCxnSpPr>
          <p:cNvPr id="168" name="Google Shape;168;p30"/>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69" name="Google Shape;169;p30"/>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70" name="Google Shape;170;p30"/>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71" name="Google Shape;171;p30"/>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1"/>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5</a:t>
            </a:r>
            <a:endParaRPr sz="4500"/>
          </a:p>
        </p:txBody>
      </p:sp>
      <p:pic>
        <p:nvPicPr>
          <p:cNvPr descr="Collection of colorful tulip flower vectors with various shapes for spring design decoration (Provided by Getty Images)" id="177" name="Google Shape;177;p31"/>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178" name="Google Shape;178;p31"/>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79" name="Google Shape;179;p31"/>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80" name="Google Shape;180;p31"/>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81" name="Google Shape;181;p31"/>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82" name="Google Shape;182;p31"/>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6</a:t>
            </a:r>
            <a:endParaRPr sz="4500"/>
          </a:p>
        </p:txBody>
      </p:sp>
      <p:pic>
        <p:nvPicPr>
          <p:cNvPr descr="Collection of colorful tulip flower vectors with various shapes for spring design decoration (Provided by Getty Images)" id="188" name="Google Shape;188;p32"/>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189" name="Google Shape;189;p32"/>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0" name="Google Shape;190;p32"/>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1" name="Google Shape;191;p32"/>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2" name="Google Shape;192;p32"/>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3" name="Google Shape;193;p32"/>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194" name="Google Shape;194;p32"/>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3"/>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7</a:t>
            </a:r>
            <a:endParaRPr sz="4500"/>
          </a:p>
        </p:txBody>
      </p:sp>
      <p:pic>
        <p:nvPicPr>
          <p:cNvPr descr="Collection of colorful tulip flower vectors with various shapes for spring design decoration (Provided by Getty Images)" id="200" name="Google Shape;200;p33"/>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201" name="Google Shape;201;p33"/>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2" name="Google Shape;202;p33"/>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3" name="Google Shape;203;p33"/>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4" name="Google Shape;204;p33"/>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5" name="Google Shape;205;p33"/>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6" name="Google Shape;206;p33"/>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07" name="Google Shape;207;p33"/>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4"/>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8</a:t>
            </a:r>
            <a:endParaRPr sz="4500"/>
          </a:p>
        </p:txBody>
      </p:sp>
      <p:pic>
        <p:nvPicPr>
          <p:cNvPr descr="Collection of colorful tulip flower vectors with various shapes for spring design decoration (Provided by Getty Images)" id="213" name="Google Shape;213;p34"/>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214" name="Google Shape;214;p34"/>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5" name="Google Shape;215;p34"/>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6" name="Google Shape;216;p34"/>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7" name="Google Shape;217;p34"/>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8" name="Google Shape;218;p34"/>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19" name="Google Shape;219;p34"/>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20" name="Google Shape;220;p34"/>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21" name="Google Shape;221;p34"/>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5"/>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9</a:t>
            </a:r>
            <a:endParaRPr sz="4500"/>
          </a:p>
        </p:txBody>
      </p:sp>
      <p:pic>
        <p:nvPicPr>
          <p:cNvPr descr="Collection of colorful tulip flower vectors with various shapes for spring design decoration (Provided by Getty Images)" id="227" name="Google Shape;227;p35"/>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228" name="Google Shape;228;p35"/>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29" name="Google Shape;229;p35"/>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0" name="Google Shape;230;p35"/>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1" name="Google Shape;231;p35"/>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2" name="Google Shape;232;p35"/>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3" name="Google Shape;233;p35"/>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4" name="Google Shape;234;p35"/>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5" name="Google Shape;235;p35"/>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36" name="Google Shape;236;p35"/>
          <p:cNvCxnSpPr/>
          <p:nvPr/>
        </p:nvCxnSpPr>
        <p:spPr>
          <a:xfrm>
            <a:off x="505085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6"/>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a:t>
            </a:r>
            <a:endParaRPr sz="4500"/>
          </a:p>
        </p:txBody>
      </p:sp>
      <p:pic>
        <p:nvPicPr>
          <p:cNvPr descr="Collection of colorful tulip flower vectors with various shapes for spring design decoration (Provided by Getty Images)" id="242" name="Google Shape;242;p36"/>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243" name="Google Shape;243;p36"/>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4" name="Google Shape;244;p36"/>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5" name="Google Shape;245;p36"/>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6" name="Google Shape;246;p36"/>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7" name="Google Shape;247;p36"/>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8" name="Google Shape;248;p36"/>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49" name="Google Shape;249;p36"/>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50" name="Google Shape;250;p36"/>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51" name="Google Shape;251;p36"/>
          <p:cNvCxnSpPr/>
          <p:nvPr/>
        </p:nvCxnSpPr>
        <p:spPr>
          <a:xfrm>
            <a:off x="50508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52" name="Google Shape;252;p36"/>
          <p:cNvCxnSpPr/>
          <p:nvPr/>
        </p:nvCxnSpPr>
        <p:spPr>
          <a:xfrm>
            <a:off x="6051450" y="3327925"/>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7"/>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8"/>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pic>
        <p:nvPicPr>
          <p:cNvPr descr="Collection of colorful tulip flower vectors with various shapes for spring design decoration (Provided by Getty Images)" id="263" name="Google Shape;263;p38"/>
          <p:cNvPicPr preferRelativeResize="0"/>
          <p:nvPr/>
        </p:nvPicPr>
        <p:blipFill rotWithShape="1">
          <a:blip r:embed="rId3">
            <a:alphaModFix/>
          </a:blip>
          <a:srcRect b="0" l="0" r="18334" t="0"/>
          <a:stretch/>
        </p:blipFill>
        <p:spPr>
          <a:xfrm>
            <a:off x="1372975" y="909250"/>
            <a:ext cx="5517051" cy="40508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9"/>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one</a:t>
            </a:r>
            <a:endParaRPr sz="4500"/>
          </a:p>
        </p:txBody>
      </p:sp>
      <p:pic>
        <p:nvPicPr>
          <p:cNvPr descr="Collection of colorful tulip flower vectors with various shapes for spring design decoration (Provided by Getty Images)" id="269" name="Google Shape;269;p39"/>
          <p:cNvPicPr preferRelativeResize="0"/>
          <p:nvPr/>
        </p:nvPicPr>
        <p:blipFill rotWithShape="1">
          <a:blip r:embed="rId3">
            <a:alphaModFix/>
          </a:blip>
          <a:srcRect b="0" l="0" r="19711" t="0"/>
          <a:stretch/>
        </p:blipFill>
        <p:spPr>
          <a:xfrm>
            <a:off x="1372975" y="909250"/>
            <a:ext cx="5423949" cy="4050801"/>
          </a:xfrm>
          <a:prstGeom prst="rect">
            <a:avLst/>
          </a:prstGeom>
          <a:noFill/>
          <a:ln>
            <a:noFill/>
          </a:ln>
        </p:spPr>
      </p:pic>
      <p:cxnSp>
        <p:nvCxnSpPr>
          <p:cNvPr id="270" name="Google Shape;270;p39"/>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40"/>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two</a:t>
            </a:r>
            <a:endParaRPr sz="4500"/>
          </a:p>
        </p:txBody>
      </p:sp>
      <p:pic>
        <p:nvPicPr>
          <p:cNvPr descr="Collection of colorful tulip flower vectors with various shapes for spring design decoration (Provided by Getty Images)" id="276" name="Google Shape;276;p40"/>
          <p:cNvPicPr preferRelativeResize="0"/>
          <p:nvPr/>
        </p:nvPicPr>
        <p:blipFill rotWithShape="1">
          <a:blip r:embed="rId3">
            <a:alphaModFix/>
          </a:blip>
          <a:srcRect b="0" l="0" r="19407" t="0"/>
          <a:stretch/>
        </p:blipFill>
        <p:spPr>
          <a:xfrm>
            <a:off x="1372975" y="909250"/>
            <a:ext cx="5444623" cy="4050801"/>
          </a:xfrm>
          <a:prstGeom prst="rect">
            <a:avLst/>
          </a:prstGeom>
          <a:noFill/>
          <a:ln>
            <a:noFill/>
          </a:ln>
        </p:spPr>
      </p:pic>
      <p:cxnSp>
        <p:nvCxnSpPr>
          <p:cNvPr id="277" name="Google Shape;277;p40"/>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78" name="Google Shape;278;p40"/>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41"/>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three</a:t>
            </a:r>
            <a:endParaRPr sz="4500"/>
          </a:p>
        </p:txBody>
      </p:sp>
      <p:pic>
        <p:nvPicPr>
          <p:cNvPr descr="Collection of colorful tulip flower vectors with various shapes for spring design decoration (Provided by Getty Images)" id="284" name="Google Shape;284;p41"/>
          <p:cNvPicPr preferRelativeResize="0"/>
          <p:nvPr/>
        </p:nvPicPr>
        <p:blipFill rotWithShape="1">
          <a:blip r:embed="rId3">
            <a:alphaModFix/>
          </a:blip>
          <a:srcRect b="0" l="0" r="17723" t="0"/>
          <a:stretch/>
        </p:blipFill>
        <p:spPr>
          <a:xfrm>
            <a:off x="1372975" y="909250"/>
            <a:ext cx="5558426" cy="4050801"/>
          </a:xfrm>
          <a:prstGeom prst="rect">
            <a:avLst/>
          </a:prstGeom>
          <a:noFill/>
          <a:ln>
            <a:noFill/>
          </a:ln>
        </p:spPr>
      </p:pic>
      <p:cxnSp>
        <p:nvCxnSpPr>
          <p:cNvPr id="285" name="Google Shape;285;p41"/>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86" name="Google Shape;286;p41"/>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87" name="Google Shape;287;p41"/>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2"/>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four</a:t>
            </a:r>
            <a:endParaRPr sz="4500"/>
          </a:p>
        </p:txBody>
      </p:sp>
      <p:pic>
        <p:nvPicPr>
          <p:cNvPr descr="Collection of colorful tulip flower vectors with various shapes for spring design decoration (Provided by Getty Images)" id="293" name="Google Shape;293;p42"/>
          <p:cNvPicPr preferRelativeResize="0"/>
          <p:nvPr/>
        </p:nvPicPr>
        <p:blipFill rotWithShape="1">
          <a:blip r:embed="rId3">
            <a:alphaModFix/>
          </a:blip>
          <a:srcRect b="0" l="0" r="18640" t="0"/>
          <a:stretch/>
        </p:blipFill>
        <p:spPr>
          <a:xfrm>
            <a:off x="1372975" y="909250"/>
            <a:ext cx="5496351" cy="4050801"/>
          </a:xfrm>
          <a:prstGeom prst="rect">
            <a:avLst/>
          </a:prstGeom>
          <a:noFill/>
          <a:ln>
            <a:noFill/>
          </a:ln>
        </p:spPr>
      </p:pic>
      <p:cxnSp>
        <p:nvCxnSpPr>
          <p:cNvPr id="294" name="Google Shape;294;p42"/>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95" name="Google Shape;295;p42"/>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96" name="Google Shape;296;p42"/>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297" name="Google Shape;297;p42"/>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3"/>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pic>
        <p:nvPicPr>
          <p:cNvPr descr="Collection of colorful tulip flower vectors with various shapes for spring design decoration (Provided by Getty Images)" id="303" name="Google Shape;303;p43"/>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304" name="Google Shape;304;p43"/>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05" name="Google Shape;305;p43"/>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06" name="Google Shape;306;p43"/>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07" name="Google Shape;307;p43"/>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08" name="Google Shape;308;p43"/>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4"/>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pic>
        <p:nvPicPr>
          <p:cNvPr descr="Collection of colorful tulip flower vectors with various shapes for spring design decoration (Provided by Getty Images)" id="314" name="Google Shape;314;p44"/>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315" name="Google Shape;315;p44"/>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16" name="Google Shape;316;p44"/>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17" name="Google Shape;317;p44"/>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18" name="Google Shape;318;p44"/>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19" name="Google Shape;319;p44"/>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20" name="Google Shape;320;p44"/>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45"/>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pic>
        <p:nvPicPr>
          <p:cNvPr descr="Collection of colorful tulip flower vectors with various shapes for spring design decoration (Provided by Getty Images)" id="326" name="Google Shape;326;p45"/>
          <p:cNvPicPr preferRelativeResize="0"/>
          <p:nvPr/>
        </p:nvPicPr>
        <p:blipFill rotWithShape="1">
          <a:blip r:embed="rId3">
            <a:alphaModFix/>
          </a:blip>
          <a:srcRect b="0" l="0" r="18026" t="0"/>
          <a:stretch/>
        </p:blipFill>
        <p:spPr>
          <a:xfrm>
            <a:off x="1372975" y="909250"/>
            <a:ext cx="5537725" cy="4050801"/>
          </a:xfrm>
          <a:prstGeom prst="rect">
            <a:avLst/>
          </a:prstGeom>
          <a:noFill/>
          <a:ln>
            <a:noFill/>
          </a:ln>
        </p:spPr>
      </p:pic>
      <p:cxnSp>
        <p:nvCxnSpPr>
          <p:cNvPr id="327" name="Google Shape;327;p45"/>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28" name="Google Shape;328;p45"/>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29" name="Google Shape;329;p45"/>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30" name="Google Shape;330;p45"/>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31" name="Google Shape;331;p45"/>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32" name="Google Shape;332;p45"/>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33" name="Google Shape;333;p45"/>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6"/>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pic>
        <p:nvPicPr>
          <p:cNvPr descr="Collection of colorful tulip flower vectors with various shapes for spring design decoration (Provided by Getty Images)" id="339" name="Google Shape;339;p46"/>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340" name="Google Shape;340;p46"/>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41" name="Google Shape;341;p46"/>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42" name="Google Shape;342;p46"/>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43" name="Google Shape;343;p46"/>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44" name="Google Shape;344;p46"/>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45" name="Google Shape;345;p46"/>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46" name="Google Shape;346;p46"/>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47" name="Google Shape;347;p46"/>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7"/>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pic>
        <p:nvPicPr>
          <p:cNvPr descr="Collection of colorful tulip flower vectors with various shapes for spring design decoration (Provided by Getty Images)" id="353" name="Google Shape;353;p47"/>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354" name="Google Shape;354;p47"/>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55" name="Google Shape;355;p47"/>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56" name="Google Shape;356;p47"/>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57" name="Google Shape;357;p47"/>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58" name="Google Shape;358;p47"/>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59" name="Google Shape;359;p47"/>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60" name="Google Shape;360;p47"/>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61" name="Google Shape;361;p47"/>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62" name="Google Shape;362;p47"/>
          <p:cNvCxnSpPr/>
          <p:nvPr/>
        </p:nvCxnSpPr>
        <p:spPr>
          <a:xfrm>
            <a:off x="5050850" y="3382400"/>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8"/>
          <p:cNvSpPr txBox="1"/>
          <p:nvPr/>
        </p:nvSpPr>
        <p:spPr>
          <a:xfrm>
            <a:off x="509350" y="233800"/>
            <a:ext cx="53256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pic>
        <p:nvPicPr>
          <p:cNvPr descr="Collection of colorful tulip flower vectors with various shapes for spring design decoration (Provided by Getty Images)" id="368" name="Google Shape;368;p48"/>
          <p:cNvPicPr preferRelativeResize="0"/>
          <p:nvPr/>
        </p:nvPicPr>
        <p:blipFill rotWithShape="1">
          <a:blip r:embed="rId3">
            <a:alphaModFix/>
          </a:blip>
          <a:srcRect b="0" l="0" r="18026" t="9016"/>
          <a:stretch/>
        </p:blipFill>
        <p:spPr>
          <a:xfrm>
            <a:off x="1372975" y="1274300"/>
            <a:ext cx="5537725" cy="3685750"/>
          </a:xfrm>
          <a:prstGeom prst="rect">
            <a:avLst/>
          </a:prstGeom>
          <a:noFill/>
          <a:ln>
            <a:noFill/>
          </a:ln>
        </p:spPr>
      </p:pic>
      <p:cxnSp>
        <p:nvCxnSpPr>
          <p:cNvPr id="369" name="Google Shape;369;p48"/>
          <p:cNvCxnSpPr/>
          <p:nvPr/>
        </p:nvCxnSpPr>
        <p:spPr>
          <a:xfrm>
            <a:off x="180080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0" name="Google Shape;370;p48"/>
          <p:cNvCxnSpPr/>
          <p:nvPr/>
        </p:nvCxnSpPr>
        <p:spPr>
          <a:xfrm>
            <a:off x="292552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1" name="Google Shape;371;p48"/>
          <p:cNvCxnSpPr/>
          <p:nvPr/>
        </p:nvCxnSpPr>
        <p:spPr>
          <a:xfrm>
            <a:off x="4050250"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2" name="Google Shape;372;p48"/>
          <p:cNvCxnSpPr/>
          <p:nvPr/>
        </p:nvCxnSpPr>
        <p:spPr>
          <a:xfrm>
            <a:off x="5174975" y="16156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3" name="Google Shape;373;p48"/>
          <p:cNvCxnSpPr/>
          <p:nvPr/>
        </p:nvCxnSpPr>
        <p:spPr>
          <a:xfrm>
            <a:off x="6012875" y="153015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4" name="Google Shape;374;p48"/>
          <p:cNvCxnSpPr/>
          <p:nvPr/>
        </p:nvCxnSpPr>
        <p:spPr>
          <a:xfrm>
            <a:off x="180080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5" name="Google Shape;375;p48"/>
          <p:cNvCxnSpPr/>
          <p:nvPr/>
        </p:nvCxnSpPr>
        <p:spPr>
          <a:xfrm>
            <a:off x="2925525"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6" name="Google Shape;376;p48"/>
          <p:cNvCxnSpPr/>
          <p:nvPr/>
        </p:nvCxnSpPr>
        <p:spPr>
          <a:xfrm>
            <a:off x="40502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7" name="Google Shape;377;p48"/>
          <p:cNvCxnSpPr/>
          <p:nvPr/>
        </p:nvCxnSpPr>
        <p:spPr>
          <a:xfrm>
            <a:off x="5050850" y="3382400"/>
            <a:ext cx="837900" cy="1262100"/>
          </a:xfrm>
          <a:prstGeom prst="straightConnector1">
            <a:avLst/>
          </a:prstGeom>
          <a:noFill/>
          <a:ln cap="flat" cmpd="sng" w="76200">
            <a:solidFill>
              <a:srgbClr val="4A86E8"/>
            </a:solidFill>
            <a:prstDash val="solid"/>
            <a:round/>
            <a:headEnd len="med" w="med" type="none"/>
            <a:tailEnd len="med" w="med" type="none"/>
          </a:ln>
        </p:spPr>
      </p:cxnSp>
      <p:cxnSp>
        <p:nvCxnSpPr>
          <p:cNvPr id="378" name="Google Shape;378;p48"/>
          <p:cNvCxnSpPr/>
          <p:nvPr/>
        </p:nvCxnSpPr>
        <p:spPr>
          <a:xfrm>
            <a:off x="6051450" y="3327925"/>
            <a:ext cx="837900" cy="1262100"/>
          </a:xfrm>
          <a:prstGeom prst="straightConnector1">
            <a:avLst/>
          </a:prstGeom>
          <a:noFill/>
          <a:ln cap="flat" cmpd="sng" w="76200">
            <a:solidFill>
              <a:srgbClr val="4A86E8"/>
            </a:solidFill>
            <a:prstDash val="solid"/>
            <a:round/>
            <a:headEnd len="med" w="med" type="none"/>
            <a:tailEnd len="med" w="med" type="none"/>
          </a:ln>
        </p:spPr>
      </p:cxn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9"/>
          <p:cNvSpPr txBox="1"/>
          <p:nvPr/>
        </p:nvSpPr>
        <p:spPr>
          <a:xfrm>
            <a:off x="509350" y="233800"/>
            <a:ext cx="46683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ants?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50"/>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a:t>
            </a:r>
            <a:endParaRPr sz="4500"/>
          </a:p>
        </p:txBody>
      </p:sp>
      <p:pic>
        <p:nvPicPr>
          <p:cNvPr descr="Ants Free Stock Photo - Public Domain Pictures" id="389" name="Google Shape;389;p50"/>
          <p:cNvPicPr preferRelativeResize="0"/>
          <p:nvPr/>
        </p:nvPicPr>
        <p:blipFill rotWithShape="1">
          <a:blip r:embed="rId3">
            <a:alphaModFix/>
          </a:blip>
          <a:srcRect b="47762" l="0" r="70228" t="0"/>
          <a:stretch/>
        </p:blipFill>
        <p:spPr>
          <a:xfrm>
            <a:off x="754195" y="1835225"/>
            <a:ext cx="653550" cy="7365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1"/>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2</a:t>
            </a:r>
            <a:endParaRPr sz="4500"/>
          </a:p>
        </p:txBody>
      </p:sp>
      <p:pic>
        <p:nvPicPr>
          <p:cNvPr descr="Ants Free Stock Photo - Public Domain Pictures" id="395" name="Google Shape;395;p51"/>
          <p:cNvPicPr preferRelativeResize="0"/>
          <p:nvPr/>
        </p:nvPicPr>
        <p:blipFill rotWithShape="1">
          <a:blip r:embed="rId3">
            <a:alphaModFix/>
          </a:blip>
          <a:srcRect b="47762" l="0" r="36773" t="0"/>
          <a:stretch/>
        </p:blipFill>
        <p:spPr>
          <a:xfrm>
            <a:off x="754198" y="1835225"/>
            <a:ext cx="1387975" cy="7365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 name="Shape 399"/>
        <p:cNvGrpSpPr/>
        <p:nvPr/>
      </p:nvGrpSpPr>
      <p:grpSpPr>
        <a:xfrm>
          <a:off x="0" y="0"/>
          <a:ext cx="0" cy="0"/>
          <a:chOff x="0" y="0"/>
          <a:chExt cx="0" cy="0"/>
        </a:xfrm>
      </p:grpSpPr>
      <p:sp>
        <p:nvSpPr>
          <p:cNvPr id="400" name="Google Shape;400;p52"/>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3</a:t>
            </a:r>
            <a:endParaRPr sz="4500"/>
          </a:p>
        </p:txBody>
      </p:sp>
      <p:pic>
        <p:nvPicPr>
          <p:cNvPr descr="Ants Free Stock Photo - Public Domain Pictures" id="401" name="Google Shape;401;p52"/>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3"/>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4</a:t>
            </a:r>
            <a:endParaRPr sz="4500"/>
          </a:p>
        </p:txBody>
      </p:sp>
      <p:pic>
        <p:nvPicPr>
          <p:cNvPr descr="Ants Free Stock Photo - Public Domain Pictures" id="407" name="Google Shape;407;p53"/>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08" name="Google Shape;408;p53"/>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4"/>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5</a:t>
            </a:r>
            <a:endParaRPr sz="4500"/>
          </a:p>
        </p:txBody>
      </p:sp>
      <p:pic>
        <p:nvPicPr>
          <p:cNvPr descr="Ants Free Stock Photo - Public Domain Pictures" id="414" name="Google Shape;414;p54"/>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15" name="Google Shape;415;p54"/>
          <p:cNvPicPr preferRelativeResize="0"/>
          <p:nvPr/>
        </p:nvPicPr>
        <p:blipFill rotWithShape="1">
          <a:blip r:embed="rId3">
            <a:alphaModFix/>
          </a:blip>
          <a:srcRect b="47762" l="0" r="35279" t="0"/>
          <a:stretch/>
        </p:blipFill>
        <p:spPr>
          <a:xfrm>
            <a:off x="3151223" y="1835225"/>
            <a:ext cx="1420775" cy="73652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5"/>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6</a:t>
            </a:r>
            <a:endParaRPr sz="4500"/>
          </a:p>
        </p:txBody>
      </p:sp>
      <p:pic>
        <p:nvPicPr>
          <p:cNvPr descr="Ants Free Stock Photo - Public Domain Pictures" id="421" name="Google Shape;421;p55"/>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22" name="Google Shape;422;p55"/>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6"/>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7</a:t>
            </a:r>
            <a:endParaRPr sz="4500"/>
          </a:p>
        </p:txBody>
      </p:sp>
      <p:pic>
        <p:nvPicPr>
          <p:cNvPr descr="Ants Free Stock Photo - Public Domain Pictures" id="428" name="Google Shape;428;p56"/>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29" name="Google Shape;429;p56"/>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430" name="Google Shape;430;p56"/>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57"/>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8</a:t>
            </a:r>
            <a:endParaRPr sz="4500"/>
          </a:p>
        </p:txBody>
      </p:sp>
      <p:pic>
        <p:nvPicPr>
          <p:cNvPr descr="Ants Free Stock Photo - Public Domain Pictures" id="436" name="Google Shape;436;p57"/>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37" name="Google Shape;437;p57"/>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438" name="Google Shape;438;p57"/>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439" name="Google Shape;439;p57"/>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8"/>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9</a:t>
            </a:r>
            <a:endParaRPr sz="4500"/>
          </a:p>
        </p:txBody>
      </p:sp>
      <p:pic>
        <p:nvPicPr>
          <p:cNvPr descr="Ants Free Stock Photo - Public Domain Pictures" id="445" name="Google Shape;445;p58"/>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46" name="Google Shape;446;p58"/>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447" name="Google Shape;447;p58"/>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448" name="Google Shape;448;p58"/>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449" name="Google Shape;449;p58"/>
          <p:cNvPicPr preferRelativeResize="0"/>
          <p:nvPr/>
        </p:nvPicPr>
        <p:blipFill rotWithShape="1">
          <a:blip r:embed="rId3">
            <a:alphaModFix/>
          </a:blip>
          <a:srcRect b="0" l="0" r="67708" t="52238"/>
          <a:stretch/>
        </p:blipFill>
        <p:spPr>
          <a:xfrm>
            <a:off x="7184470" y="1835225"/>
            <a:ext cx="708900" cy="6734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59"/>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a:t>
            </a:r>
            <a:endParaRPr sz="4500"/>
          </a:p>
        </p:txBody>
      </p:sp>
      <p:pic>
        <p:nvPicPr>
          <p:cNvPr descr="Ants Free Stock Photo - Public Domain Pictures" id="455" name="Google Shape;455;p5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56" name="Google Shape;456;p59"/>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457" name="Google Shape;457;p59"/>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458" name="Google Shape;458;p59"/>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459" name="Google Shape;459;p59"/>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0"/>
          <p:cNvSpPr txBox="1"/>
          <p:nvPr/>
        </p:nvSpPr>
        <p:spPr>
          <a:xfrm>
            <a:off x="509350" y="233800"/>
            <a:ext cx="46683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ants?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1"/>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one</a:t>
            </a:r>
            <a:endParaRPr sz="4500"/>
          </a:p>
        </p:txBody>
      </p:sp>
      <p:pic>
        <p:nvPicPr>
          <p:cNvPr descr="Ants Free Stock Photo - Public Domain Pictures" id="470" name="Google Shape;470;p61"/>
          <p:cNvPicPr preferRelativeResize="0"/>
          <p:nvPr/>
        </p:nvPicPr>
        <p:blipFill rotWithShape="1">
          <a:blip r:embed="rId3">
            <a:alphaModFix/>
          </a:blip>
          <a:srcRect b="47762" l="0" r="70228" t="0"/>
          <a:stretch/>
        </p:blipFill>
        <p:spPr>
          <a:xfrm>
            <a:off x="754195" y="1835225"/>
            <a:ext cx="653550" cy="73652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2"/>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two</a:t>
            </a:r>
            <a:endParaRPr sz="4500"/>
          </a:p>
        </p:txBody>
      </p:sp>
      <p:pic>
        <p:nvPicPr>
          <p:cNvPr descr="Ants Free Stock Photo - Public Domain Pictures" id="476" name="Google Shape;476;p62"/>
          <p:cNvPicPr preferRelativeResize="0"/>
          <p:nvPr/>
        </p:nvPicPr>
        <p:blipFill rotWithShape="1">
          <a:blip r:embed="rId3">
            <a:alphaModFix/>
          </a:blip>
          <a:srcRect b="47762" l="0" r="36773" t="0"/>
          <a:stretch/>
        </p:blipFill>
        <p:spPr>
          <a:xfrm>
            <a:off x="754198" y="1835225"/>
            <a:ext cx="1387975" cy="73652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63"/>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three</a:t>
            </a:r>
            <a:endParaRPr sz="4500"/>
          </a:p>
        </p:txBody>
      </p:sp>
      <p:pic>
        <p:nvPicPr>
          <p:cNvPr descr="Ants Free Stock Photo - Public Domain Pictures" id="482" name="Google Shape;482;p63"/>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64"/>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four</a:t>
            </a:r>
            <a:endParaRPr sz="4500"/>
          </a:p>
        </p:txBody>
      </p:sp>
      <p:pic>
        <p:nvPicPr>
          <p:cNvPr descr="Ants Free Stock Photo - Public Domain Pictures" id="488" name="Google Shape;488;p64"/>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89" name="Google Shape;489;p64"/>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65"/>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five</a:t>
            </a:r>
            <a:endParaRPr sz="4500"/>
          </a:p>
        </p:txBody>
      </p:sp>
      <p:pic>
        <p:nvPicPr>
          <p:cNvPr descr="Ants Free Stock Photo - Public Domain Pictures" id="495" name="Google Shape;495;p65"/>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496" name="Google Shape;496;p65"/>
          <p:cNvPicPr preferRelativeResize="0"/>
          <p:nvPr/>
        </p:nvPicPr>
        <p:blipFill rotWithShape="1">
          <a:blip r:embed="rId3">
            <a:alphaModFix/>
          </a:blip>
          <a:srcRect b="47762" l="0" r="35279" t="0"/>
          <a:stretch/>
        </p:blipFill>
        <p:spPr>
          <a:xfrm>
            <a:off x="3151223" y="1835225"/>
            <a:ext cx="1420775" cy="73652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66"/>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six</a:t>
            </a:r>
            <a:endParaRPr sz="4500"/>
          </a:p>
        </p:txBody>
      </p:sp>
      <p:pic>
        <p:nvPicPr>
          <p:cNvPr descr="Ants Free Stock Photo - Public Domain Pictures" id="502" name="Google Shape;502;p66"/>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503" name="Google Shape;503;p66"/>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67"/>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seven</a:t>
            </a:r>
            <a:endParaRPr sz="4500"/>
          </a:p>
        </p:txBody>
      </p:sp>
      <p:pic>
        <p:nvPicPr>
          <p:cNvPr descr="Ants Free Stock Photo - Public Domain Pictures" id="509" name="Google Shape;509;p67"/>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510" name="Google Shape;510;p67"/>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511" name="Google Shape;511;p67"/>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68"/>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eight</a:t>
            </a:r>
            <a:endParaRPr sz="4500"/>
          </a:p>
        </p:txBody>
      </p:sp>
      <p:pic>
        <p:nvPicPr>
          <p:cNvPr descr="Ants Free Stock Photo - Public Domain Pictures" id="517" name="Google Shape;517;p68"/>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518" name="Google Shape;518;p68"/>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519" name="Google Shape;519;p68"/>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520" name="Google Shape;520;p68"/>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9"/>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nine</a:t>
            </a:r>
            <a:endParaRPr sz="4500"/>
          </a:p>
        </p:txBody>
      </p:sp>
      <p:pic>
        <p:nvPicPr>
          <p:cNvPr descr="Ants Free Stock Photo - Public Domain Pictures" id="526" name="Google Shape;526;p6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527" name="Google Shape;527;p69"/>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528" name="Google Shape;528;p69"/>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529" name="Google Shape;529;p69"/>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530" name="Google Shape;530;p69"/>
          <p:cNvPicPr preferRelativeResize="0"/>
          <p:nvPr/>
        </p:nvPicPr>
        <p:blipFill rotWithShape="1">
          <a:blip r:embed="rId3">
            <a:alphaModFix/>
          </a:blip>
          <a:srcRect b="0" l="0" r="67708" t="52238"/>
          <a:stretch/>
        </p:blipFill>
        <p:spPr>
          <a:xfrm>
            <a:off x="7184470" y="1835225"/>
            <a:ext cx="708900" cy="6734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70"/>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pic>
        <p:nvPicPr>
          <p:cNvPr descr="Ants Free Stock Photo - Public Domain Pictures" id="536" name="Google Shape;536;p70"/>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537" name="Google Shape;537;p70"/>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538" name="Google Shape;538;p70"/>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539" name="Google Shape;539;p70"/>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540" name="Google Shape;540;p70"/>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71"/>
          <p:cNvSpPr txBox="1"/>
          <p:nvPr/>
        </p:nvSpPr>
        <p:spPr>
          <a:xfrm>
            <a:off x="509350" y="233800"/>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stars?</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72"/>
          <p:cNvSpPr txBox="1"/>
          <p:nvPr/>
        </p:nvSpPr>
        <p:spPr>
          <a:xfrm>
            <a:off x="852475" y="419100"/>
            <a:ext cx="79323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0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zero    								</a:t>
            </a:r>
            <a:endParaRPr sz="2200">
              <a:solidFill>
                <a:schemeClr val="dk1"/>
              </a:solidFill>
              <a:latin typeface="Montserrat"/>
              <a:ea typeface="Montserrat"/>
              <a:cs typeface="Montserrat"/>
              <a:sym typeface="Montserrat"/>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pic>
        <p:nvPicPr>
          <p:cNvPr id="555" name="Google Shape;555;p73"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sp>
        <p:nvSpPr>
          <p:cNvPr id="556" name="Google Shape;556;p73"/>
          <p:cNvSpPr txBox="1"/>
          <p:nvPr/>
        </p:nvSpPr>
        <p:spPr>
          <a:xfrm>
            <a:off x="852475" y="419100"/>
            <a:ext cx="79323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0		   1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zero     one								</a:t>
            </a:r>
            <a:endParaRPr sz="2200">
              <a:solidFill>
                <a:schemeClr val="dk1"/>
              </a:solidFill>
              <a:latin typeface="Montserrat"/>
              <a:ea typeface="Montserrat"/>
              <a:cs typeface="Montserrat"/>
              <a:sym typeface="Montserrat"/>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74"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562" name="Google Shape;562;p74"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sp>
        <p:nvSpPr>
          <p:cNvPr id="563" name="Google Shape;563;p74"/>
          <p:cNvSpPr txBox="1"/>
          <p:nvPr/>
        </p:nvSpPr>
        <p:spPr>
          <a:xfrm>
            <a:off x="852475" y="419100"/>
            <a:ext cx="79323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0		   1			2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zero     one		two						</a:t>
            </a:r>
            <a:endParaRPr sz="2200">
              <a:solidFill>
                <a:schemeClr val="dk1"/>
              </a:solidFill>
              <a:latin typeface="Montserrat"/>
              <a:ea typeface="Montserrat"/>
              <a:cs typeface="Montserrat"/>
              <a:sym typeface="Montserrat"/>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pic>
        <p:nvPicPr>
          <p:cNvPr id="568" name="Google Shape;568;p75"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569" name="Google Shape;569;p75"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570" name="Google Shape;570;p75"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sp>
        <p:nvSpPr>
          <p:cNvPr id="571" name="Google Shape;571;p75"/>
          <p:cNvSpPr txBox="1"/>
          <p:nvPr/>
        </p:nvSpPr>
        <p:spPr>
          <a:xfrm>
            <a:off x="852475" y="419100"/>
            <a:ext cx="79323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0		   1			2			3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zero     one		two		three				</a:t>
            </a:r>
            <a:endParaRPr sz="2200">
              <a:solidFill>
                <a:schemeClr val="dk1"/>
              </a:solidFill>
              <a:latin typeface="Montserrat"/>
              <a:ea typeface="Montserrat"/>
              <a:cs typeface="Montserrat"/>
              <a:sym typeface="Montserrat"/>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id="576" name="Google Shape;576;p76"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577" name="Google Shape;577;p76"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578" name="Google Shape;578;p76"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579" name="Google Shape;579;p76"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sp>
        <p:nvSpPr>
          <p:cNvPr id="580" name="Google Shape;580;p76"/>
          <p:cNvSpPr txBox="1"/>
          <p:nvPr/>
        </p:nvSpPr>
        <p:spPr>
          <a:xfrm>
            <a:off x="852475" y="419100"/>
            <a:ext cx="79323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0		   1			2			3			4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zero     one		two		three		four		</a:t>
            </a:r>
            <a:endParaRPr sz="2200">
              <a:solidFill>
                <a:schemeClr val="dk1"/>
              </a:solidFill>
              <a:latin typeface="Montserrat"/>
              <a:ea typeface="Montserrat"/>
              <a:cs typeface="Montserrat"/>
              <a:sym typeface="Montserrat"/>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pic>
        <p:nvPicPr>
          <p:cNvPr id="585" name="Google Shape;585;p77"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586" name="Google Shape;586;p77"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587" name="Google Shape;587;p77"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588" name="Google Shape;588;p77"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589" name="Google Shape;589;p77"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
        <p:nvSpPr>
          <p:cNvPr id="590" name="Google Shape;590;p77"/>
          <p:cNvSpPr txBox="1"/>
          <p:nvPr/>
        </p:nvSpPr>
        <p:spPr>
          <a:xfrm>
            <a:off x="852475" y="419100"/>
            <a:ext cx="79323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0		   1			2			3			4			5</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zero     one		two		three		four		five</a:t>
            </a:r>
            <a:endParaRPr sz="2200">
              <a:solidFill>
                <a:schemeClr val="dk1"/>
              </a:solidFill>
              <a:latin typeface="Montserrat"/>
              <a:ea typeface="Montserrat"/>
              <a:cs typeface="Montserrat"/>
              <a:sym typeface="Montserrat"/>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78"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596" name="Google Shape;596;p78"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597" name="Google Shape;597;p78"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598" name="Google Shape;598;p78"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599" name="Google Shape;599;p78"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600" name="Google Shape;600;p78"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sp>
        <p:nvSpPr>
          <p:cNvPr id="601" name="Google Shape;601;p78"/>
          <p:cNvSpPr txBox="1"/>
          <p:nvPr/>
        </p:nvSpPr>
        <p:spPr>
          <a:xfrm>
            <a:off x="1359325" y="3716025"/>
            <a:ext cx="79323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6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six   </a:t>
            </a:r>
            <a:endParaRPr sz="2200">
              <a:solidFill>
                <a:schemeClr val="dk1"/>
              </a:solidFill>
              <a:latin typeface="Montserrat"/>
              <a:ea typeface="Montserrat"/>
              <a:cs typeface="Montserrat"/>
              <a:sym typeface="Montserrat"/>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id="606" name="Google Shape;606;p79"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607" name="Google Shape;607;p79"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608" name="Google Shape;608;p79"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609" name="Google Shape;609;p79"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610" name="Google Shape;610;p79"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611" name="Google Shape;611;p79"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sp>
        <p:nvSpPr>
          <p:cNvPr id="612" name="Google Shape;612;p79"/>
          <p:cNvSpPr txBox="1"/>
          <p:nvPr/>
        </p:nvSpPr>
        <p:spPr>
          <a:xfrm>
            <a:off x="1359325" y="3716025"/>
            <a:ext cx="7374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6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six   </a:t>
            </a:r>
            <a:endParaRPr sz="2200">
              <a:solidFill>
                <a:schemeClr val="dk1"/>
              </a:solidFill>
              <a:latin typeface="Montserrat"/>
              <a:ea typeface="Montserrat"/>
              <a:cs typeface="Montserrat"/>
              <a:sym typeface="Montserrat"/>
            </a:endParaRPr>
          </a:p>
        </p:txBody>
      </p:sp>
      <p:pic>
        <p:nvPicPr>
          <p:cNvPr id="613" name="Google Shape;613;p79"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sp>
        <p:nvSpPr>
          <p:cNvPr id="614" name="Google Shape;614;p79"/>
          <p:cNvSpPr txBox="1"/>
          <p:nvPr/>
        </p:nvSpPr>
        <p:spPr>
          <a:xfrm>
            <a:off x="286108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7</a:t>
            </a:r>
            <a:r>
              <a:rPr lang="en" sz="2200">
                <a:solidFill>
                  <a:schemeClr val="dk1"/>
                </a:solidFill>
                <a:latin typeface="Montserrat"/>
                <a:ea typeface="Montserrat"/>
                <a:cs typeface="Montserrat"/>
                <a:sym typeface="Montserrat"/>
              </a:rPr>
              <a:t>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seven   </a:t>
            </a:r>
            <a:endParaRPr sz="2200">
              <a:solidFill>
                <a:schemeClr val="dk1"/>
              </a:solidFill>
              <a:latin typeface="Montserrat"/>
              <a:ea typeface="Montserrat"/>
              <a:cs typeface="Montserrat"/>
              <a:sym typeface="Montserrat"/>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pic>
        <p:nvPicPr>
          <p:cNvPr id="619" name="Google Shape;619;p80"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620" name="Google Shape;620;p80"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621" name="Google Shape;621;p80"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622" name="Google Shape;622;p80"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623" name="Google Shape;623;p80"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624" name="Google Shape;624;p80"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sp>
        <p:nvSpPr>
          <p:cNvPr id="625" name="Google Shape;625;p80"/>
          <p:cNvSpPr txBox="1"/>
          <p:nvPr/>
        </p:nvSpPr>
        <p:spPr>
          <a:xfrm>
            <a:off x="1359325" y="3716025"/>
            <a:ext cx="7374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6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six   </a:t>
            </a:r>
            <a:endParaRPr sz="2200">
              <a:solidFill>
                <a:schemeClr val="dk1"/>
              </a:solidFill>
              <a:latin typeface="Montserrat"/>
              <a:ea typeface="Montserrat"/>
              <a:cs typeface="Montserrat"/>
              <a:sym typeface="Montserrat"/>
            </a:endParaRPr>
          </a:p>
        </p:txBody>
      </p:sp>
      <p:pic>
        <p:nvPicPr>
          <p:cNvPr id="626" name="Google Shape;626;p80"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sp>
        <p:nvSpPr>
          <p:cNvPr id="627" name="Google Shape;627;p80"/>
          <p:cNvSpPr txBox="1"/>
          <p:nvPr/>
        </p:nvSpPr>
        <p:spPr>
          <a:xfrm>
            <a:off x="286108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7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seven   </a:t>
            </a:r>
            <a:endParaRPr sz="2200">
              <a:solidFill>
                <a:schemeClr val="dk1"/>
              </a:solidFill>
              <a:latin typeface="Montserrat"/>
              <a:ea typeface="Montserrat"/>
              <a:cs typeface="Montserrat"/>
              <a:sym typeface="Montserrat"/>
            </a:endParaRPr>
          </a:p>
        </p:txBody>
      </p:sp>
      <p:pic>
        <p:nvPicPr>
          <p:cNvPr id="628" name="Google Shape;628;p80" title="Screenshot 2025-09-02 at 4.08.17 pm.png"/>
          <p:cNvPicPr preferRelativeResize="0"/>
          <p:nvPr/>
        </p:nvPicPr>
        <p:blipFill rotWithShape="1">
          <a:blip r:embed="rId3">
            <a:alphaModFix/>
          </a:blip>
          <a:srcRect b="62694" l="27740" r="54354" t="4227"/>
          <a:stretch/>
        </p:blipFill>
        <p:spPr>
          <a:xfrm>
            <a:off x="4096312" y="2777325"/>
            <a:ext cx="993626" cy="1052074"/>
          </a:xfrm>
          <a:prstGeom prst="rect">
            <a:avLst/>
          </a:prstGeom>
          <a:noFill/>
          <a:ln>
            <a:noFill/>
          </a:ln>
        </p:spPr>
      </p:pic>
      <p:sp>
        <p:nvSpPr>
          <p:cNvPr id="629" name="Google Shape;629;p80"/>
          <p:cNvSpPr txBox="1"/>
          <p:nvPr/>
        </p:nvSpPr>
        <p:spPr>
          <a:xfrm>
            <a:off x="441933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8</a:t>
            </a:r>
            <a:r>
              <a:rPr lang="en" sz="2200">
                <a:solidFill>
                  <a:schemeClr val="dk1"/>
                </a:solidFill>
                <a:latin typeface="Montserrat"/>
                <a:ea typeface="Montserrat"/>
                <a:cs typeface="Montserrat"/>
                <a:sym typeface="Montserrat"/>
              </a:rPr>
              <a:t>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eighth   </a:t>
            </a:r>
            <a:endParaRPr sz="2200">
              <a:solidFill>
                <a:schemeClr val="dk1"/>
              </a:solidFill>
              <a:latin typeface="Montserrat"/>
              <a:ea typeface="Montserrat"/>
              <a:cs typeface="Montserrat"/>
              <a:sym typeface="Montserrat"/>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pic>
        <p:nvPicPr>
          <p:cNvPr id="634" name="Google Shape;634;p81"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635" name="Google Shape;635;p81"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636" name="Google Shape;636;p81"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637" name="Google Shape;637;p81"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638" name="Google Shape;638;p81"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639" name="Google Shape;639;p81"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sp>
        <p:nvSpPr>
          <p:cNvPr id="640" name="Google Shape;640;p81"/>
          <p:cNvSpPr txBox="1"/>
          <p:nvPr/>
        </p:nvSpPr>
        <p:spPr>
          <a:xfrm>
            <a:off x="1359325" y="3716025"/>
            <a:ext cx="7374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6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six   </a:t>
            </a:r>
            <a:endParaRPr sz="2200">
              <a:solidFill>
                <a:schemeClr val="dk1"/>
              </a:solidFill>
              <a:latin typeface="Montserrat"/>
              <a:ea typeface="Montserrat"/>
              <a:cs typeface="Montserrat"/>
              <a:sym typeface="Montserrat"/>
            </a:endParaRPr>
          </a:p>
        </p:txBody>
      </p:sp>
      <p:pic>
        <p:nvPicPr>
          <p:cNvPr id="641" name="Google Shape;641;p81"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sp>
        <p:nvSpPr>
          <p:cNvPr id="642" name="Google Shape;642;p81"/>
          <p:cNvSpPr txBox="1"/>
          <p:nvPr/>
        </p:nvSpPr>
        <p:spPr>
          <a:xfrm>
            <a:off x="286108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7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seven   </a:t>
            </a:r>
            <a:endParaRPr sz="2200">
              <a:solidFill>
                <a:schemeClr val="dk1"/>
              </a:solidFill>
              <a:latin typeface="Montserrat"/>
              <a:ea typeface="Montserrat"/>
              <a:cs typeface="Montserrat"/>
              <a:sym typeface="Montserrat"/>
            </a:endParaRPr>
          </a:p>
        </p:txBody>
      </p:sp>
      <p:pic>
        <p:nvPicPr>
          <p:cNvPr id="643" name="Google Shape;643;p81" title="Screenshot 2025-09-02 at 4.08.17 pm.png"/>
          <p:cNvPicPr preferRelativeResize="0"/>
          <p:nvPr/>
        </p:nvPicPr>
        <p:blipFill rotWithShape="1">
          <a:blip r:embed="rId3">
            <a:alphaModFix/>
          </a:blip>
          <a:srcRect b="62694" l="27740" r="54354" t="4227"/>
          <a:stretch/>
        </p:blipFill>
        <p:spPr>
          <a:xfrm>
            <a:off x="4096312" y="2777325"/>
            <a:ext cx="993626" cy="1052074"/>
          </a:xfrm>
          <a:prstGeom prst="rect">
            <a:avLst/>
          </a:prstGeom>
          <a:noFill/>
          <a:ln>
            <a:noFill/>
          </a:ln>
        </p:spPr>
      </p:pic>
      <p:sp>
        <p:nvSpPr>
          <p:cNvPr id="644" name="Google Shape;644;p81"/>
          <p:cNvSpPr txBox="1"/>
          <p:nvPr/>
        </p:nvSpPr>
        <p:spPr>
          <a:xfrm>
            <a:off x="441933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8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eighth   </a:t>
            </a:r>
            <a:endParaRPr sz="2200">
              <a:solidFill>
                <a:schemeClr val="dk1"/>
              </a:solidFill>
              <a:latin typeface="Montserrat"/>
              <a:ea typeface="Montserrat"/>
              <a:cs typeface="Montserrat"/>
              <a:sym typeface="Montserrat"/>
            </a:endParaRPr>
          </a:p>
        </p:txBody>
      </p:sp>
      <p:pic>
        <p:nvPicPr>
          <p:cNvPr id="645" name="Google Shape;645;p81" title="Screenshot 2025-09-02 at 4.08.17 pm.png"/>
          <p:cNvPicPr preferRelativeResize="0"/>
          <p:nvPr/>
        </p:nvPicPr>
        <p:blipFill rotWithShape="1">
          <a:blip r:embed="rId3">
            <a:alphaModFix/>
          </a:blip>
          <a:srcRect b="62694" l="27740" r="54354" t="4227"/>
          <a:stretch/>
        </p:blipFill>
        <p:spPr>
          <a:xfrm>
            <a:off x="5550687" y="2777325"/>
            <a:ext cx="993626" cy="1052074"/>
          </a:xfrm>
          <a:prstGeom prst="rect">
            <a:avLst/>
          </a:prstGeom>
          <a:noFill/>
          <a:ln>
            <a:noFill/>
          </a:ln>
        </p:spPr>
      </p:pic>
      <p:sp>
        <p:nvSpPr>
          <p:cNvPr id="646" name="Google Shape;646;p81"/>
          <p:cNvSpPr txBox="1"/>
          <p:nvPr/>
        </p:nvSpPr>
        <p:spPr>
          <a:xfrm>
            <a:off x="581208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9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nine   </a:t>
            </a:r>
            <a:endParaRPr sz="2200">
              <a:solidFill>
                <a:schemeClr val="dk1"/>
              </a:solidFill>
              <a:latin typeface="Montserrat"/>
              <a:ea typeface="Montserrat"/>
              <a:cs typeface="Montserrat"/>
              <a:sym typeface="Montserrat"/>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82"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652" name="Google Shape;652;p82"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653" name="Google Shape;653;p82"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654" name="Google Shape;654;p82"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655" name="Google Shape;655;p82"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pic>
        <p:nvPicPr>
          <p:cNvPr id="656" name="Google Shape;656;p82" title="Screenshot 2025-09-02 at 4.08.17 pm.png"/>
          <p:cNvPicPr preferRelativeResize="0"/>
          <p:nvPr/>
        </p:nvPicPr>
        <p:blipFill rotWithShape="1">
          <a:blip r:embed="rId3">
            <a:alphaModFix/>
          </a:blip>
          <a:srcRect b="62694" l="27740" r="54354" t="4227"/>
          <a:stretch/>
        </p:blipFill>
        <p:spPr>
          <a:xfrm>
            <a:off x="1102975" y="2777325"/>
            <a:ext cx="993626" cy="1052074"/>
          </a:xfrm>
          <a:prstGeom prst="rect">
            <a:avLst/>
          </a:prstGeom>
          <a:noFill/>
          <a:ln>
            <a:noFill/>
          </a:ln>
        </p:spPr>
      </p:pic>
      <p:sp>
        <p:nvSpPr>
          <p:cNvPr id="657" name="Google Shape;657;p82"/>
          <p:cNvSpPr txBox="1"/>
          <p:nvPr/>
        </p:nvSpPr>
        <p:spPr>
          <a:xfrm>
            <a:off x="1359325" y="3716025"/>
            <a:ext cx="7374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6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six   </a:t>
            </a:r>
            <a:endParaRPr sz="2200">
              <a:solidFill>
                <a:schemeClr val="dk1"/>
              </a:solidFill>
              <a:latin typeface="Montserrat"/>
              <a:ea typeface="Montserrat"/>
              <a:cs typeface="Montserrat"/>
              <a:sym typeface="Montserrat"/>
            </a:endParaRPr>
          </a:p>
        </p:txBody>
      </p:sp>
      <p:pic>
        <p:nvPicPr>
          <p:cNvPr id="658" name="Google Shape;658;p82" title="Screenshot 2025-09-02 at 4.08.17 pm.png"/>
          <p:cNvPicPr preferRelativeResize="0"/>
          <p:nvPr/>
        </p:nvPicPr>
        <p:blipFill rotWithShape="1">
          <a:blip r:embed="rId3">
            <a:alphaModFix/>
          </a:blip>
          <a:srcRect b="62694" l="27740" r="54354" t="4227"/>
          <a:stretch/>
        </p:blipFill>
        <p:spPr>
          <a:xfrm>
            <a:off x="2599700" y="2777325"/>
            <a:ext cx="993626" cy="1052074"/>
          </a:xfrm>
          <a:prstGeom prst="rect">
            <a:avLst/>
          </a:prstGeom>
          <a:noFill/>
          <a:ln>
            <a:noFill/>
          </a:ln>
        </p:spPr>
      </p:pic>
      <p:sp>
        <p:nvSpPr>
          <p:cNvPr id="659" name="Google Shape;659;p82"/>
          <p:cNvSpPr txBox="1"/>
          <p:nvPr/>
        </p:nvSpPr>
        <p:spPr>
          <a:xfrm>
            <a:off x="286108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7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seven   </a:t>
            </a:r>
            <a:endParaRPr sz="2200">
              <a:solidFill>
                <a:schemeClr val="dk1"/>
              </a:solidFill>
              <a:latin typeface="Montserrat"/>
              <a:ea typeface="Montserrat"/>
              <a:cs typeface="Montserrat"/>
              <a:sym typeface="Montserrat"/>
            </a:endParaRPr>
          </a:p>
        </p:txBody>
      </p:sp>
      <p:pic>
        <p:nvPicPr>
          <p:cNvPr id="660" name="Google Shape;660;p82" title="Screenshot 2025-09-02 at 4.08.17 pm.png"/>
          <p:cNvPicPr preferRelativeResize="0"/>
          <p:nvPr/>
        </p:nvPicPr>
        <p:blipFill rotWithShape="1">
          <a:blip r:embed="rId3">
            <a:alphaModFix/>
          </a:blip>
          <a:srcRect b="62694" l="27740" r="54354" t="4227"/>
          <a:stretch/>
        </p:blipFill>
        <p:spPr>
          <a:xfrm>
            <a:off x="4096312" y="2777325"/>
            <a:ext cx="993626" cy="1052074"/>
          </a:xfrm>
          <a:prstGeom prst="rect">
            <a:avLst/>
          </a:prstGeom>
          <a:noFill/>
          <a:ln>
            <a:noFill/>
          </a:ln>
        </p:spPr>
      </p:pic>
      <p:sp>
        <p:nvSpPr>
          <p:cNvPr id="661" name="Google Shape;661;p82"/>
          <p:cNvSpPr txBox="1"/>
          <p:nvPr/>
        </p:nvSpPr>
        <p:spPr>
          <a:xfrm>
            <a:off x="441933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8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eighth   </a:t>
            </a:r>
            <a:endParaRPr sz="2200">
              <a:solidFill>
                <a:schemeClr val="dk1"/>
              </a:solidFill>
              <a:latin typeface="Montserrat"/>
              <a:ea typeface="Montserrat"/>
              <a:cs typeface="Montserrat"/>
              <a:sym typeface="Montserrat"/>
            </a:endParaRPr>
          </a:p>
        </p:txBody>
      </p:sp>
      <p:pic>
        <p:nvPicPr>
          <p:cNvPr id="662" name="Google Shape;662;p82" title="Screenshot 2025-09-02 at 4.08.17 pm.png"/>
          <p:cNvPicPr preferRelativeResize="0"/>
          <p:nvPr/>
        </p:nvPicPr>
        <p:blipFill rotWithShape="1">
          <a:blip r:embed="rId3">
            <a:alphaModFix/>
          </a:blip>
          <a:srcRect b="62694" l="27740" r="54354" t="4227"/>
          <a:stretch/>
        </p:blipFill>
        <p:spPr>
          <a:xfrm>
            <a:off x="5550687" y="2777325"/>
            <a:ext cx="993626" cy="1052074"/>
          </a:xfrm>
          <a:prstGeom prst="rect">
            <a:avLst/>
          </a:prstGeom>
          <a:noFill/>
          <a:ln>
            <a:noFill/>
          </a:ln>
        </p:spPr>
      </p:pic>
      <p:sp>
        <p:nvSpPr>
          <p:cNvPr id="663" name="Google Shape;663;p82"/>
          <p:cNvSpPr txBox="1"/>
          <p:nvPr/>
        </p:nvSpPr>
        <p:spPr>
          <a:xfrm>
            <a:off x="581208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9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nine   </a:t>
            </a:r>
            <a:endParaRPr sz="2200">
              <a:solidFill>
                <a:schemeClr val="dk1"/>
              </a:solidFill>
              <a:latin typeface="Montserrat"/>
              <a:ea typeface="Montserrat"/>
              <a:cs typeface="Montserrat"/>
              <a:sym typeface="Montserrat"/>
            </a:endParaRPr>
          </a:p>
        </p:txBody>
      </p:sp>
      <p:pic>
        <p:nvPicPr>
          <p:cNvPr id="664" name="Google Shape;664;p82" title="Screenshot 2025-09-02 at 4.08.17 pm.png"/>
          <p:cNvPicPr preferRelativeResize="0"/>
          <p:nvPr/>
        </p:nvPicPr>
        <p:blipFill rotWithShape="1">
          <a:blip r:embed="rId3">
            <a:alphaModFix/>
          </a:blip>
          <a:srcRect b="62694" l="27740" r="54354" t="4227"/>
          <a:stretch/>
        </p:blipFill>
        <p:spPr>
          <a:xfrm>
            <a:off x="7026187" y="2777325"/>
            <a:ext cx="993626" cy="1052074"/>
          </a:xfrm>
          <a:prstGeom prst="rect">
            <a:avLst/>
          </a:prstGeom>
          <a:noFill/>
          <a:ln>
            <a:noFill/>
          </a:ln>
        </p:spPr>
      </p:pic>
      <p:sp>
        <p:nvSpPr>
          <p:cNvPr id="665" name="Google Shape;665;p82"/>
          <p:cNvSpPr txBox="1"/>
          <p:nvPr/>
        </p:nvSpPr>
        <p:spPr>
          <a:xfrm>
            <a:off x="7089533" y="3716025"/>
            <a:ext cx="12141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1"/>
                </a:solidFill>
                <a:latin typeface="Montserrat"/>
                <a:ea typeface="Montserrat"/>
                <a:cs typeface="Montserrat"/>
                <a:sym typeface="Montserrat"/>
              </a:rPr>
              <a:t>10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22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2200">
                <a:solidFill>
                  <a:schemeClr val="dk1"/>
                </a:solidFill>
                <a:latin typeface="Montserrat"/>
                <a:ea typeface="Montserrat"/>
                <a:cs typeface="Montserrat"/>
                <a:sym typeface="Montserrat"/>
              </a:rPr>
              <a:t>ten   </a:t>
            </a:r>
            <a:endParaRPr sz="2200">
              <a:solidFill>
                <a:schemeClr val="dk1"/>
              </a:solidFill>
              <a:latin typeface="Montserrat"/>
              <a:ea typeface="Montserrat"/>
              <a:cs typeface="Montserrat"/>
              <a:sym typeface="Montserrat"/>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83"/>
          <p:cNvSpPr txBox="1"/>
          <p:nvPr/>
        </p:nvSpPr>
        <p:spPr>
          <a:xfrm>
            <a:off x="509350" y="233800"/>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stars?</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84"/>
          <p:cNvSpPr txBox="1"/>
          <p:nvPr/>
        </p:nvSpPr>
        <p:spPr>
          <a:xfrm>
            <a:off x="509350" y="233800"/>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stars?</a:t>
            </a:r>
            <a:endParaRPr/>
          </a:p>
        </p:txBody>
      </p:sp>
      <p:sp>
        <p:nvSpPr>
          <p:cNvPr id="676" name="Google Shape;676;p84"/>
          <p:cNvSpPr txBox="1"/>
          <p:nvPr/>
        </p:nvSpPr>
        <p:spPr>
          <a:xfrm>
            <a:off x="509350" y="853275"/>
            <a:ext cx="5252100" cy="152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Montserrat"/>
                <a:ea typeface="Montserrat"/>
                <a:cs typeface="Montserrat"/>
                <a:sym typeface="Montserrat"/>
              </a:rPr>
              <a:t>Practice writing these words</a:t>
            </a:r>
            <a:endParaRPr sz="2400">
              <a:solidFill>
                <a:schemeClr val="dk1"/>
              </a:solidFill>
              <a:latin typeface="Montserrat"/>
              <a:ea typeface="Montserrat"/>
              <a:cs typeface="Montserrat"/>
              <a:sym typeface="Montserrat"/>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85"/>
          <p:cNvSpPr txBox="1"/>
          <p:nvPr/>
        </p:nvSpPr>
        <p:spPr>
          <a:xfrm>
            <a:off x="4095325" y="198900"/>
            <a:ext cx="31698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0   zero</a:t>
            </a:r>
            <a:endParaRPr sz="5000">
              <a:solidFill>
                <a:schemeClr val="dk1"/>
              </a:solidFill>
              <a:latin typeface="Montserrat"/>
              <a:ea typeface="Montserrat"/>
              <a:cs typeface="Montserrat"/>
              <a:sym typeface="Montserrat"/>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id="686" name="Google Shape;686;p86"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sp>
        <p:nvSpPr>
          <p:cNvPr id="687" name="Google Shape;687;p86"/>
          <p:cNvSpPr txBox="1"/>
          <p:nvPr/>
        </p:nvSpPr>
        <p:spPr>
          <a:xfrm>
            <a:off x="4095325" y="198900"/>
            <a:ext cx="34788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    one</a:t>
            </a:r>
            <a:endParaRPr sz="5000"/>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pic>
        <p:nvPicPr>
          <p:cNvPr id="692" name="Google Shape;692;p87"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693" name="Google Shape;693;p87"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sp>
        <p:nvSpPr>
          <p:cNvPr id="694" name="Google Shape;694;p87"/>
          <p:cNvSpPr txBox="1"/>
          <p:nvPr/>
        </p:nvSpPr>
        <p:spPr>
          <a:xfrm>
            <a:off x="4095325" y="198900"/>
            <a:ext cx="25518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2   two</a:t>
            </a:r>
            <a:endParaRPr sz="50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pic>
        <p:nvPicPr>
          <p:cNvPr id="699" name="Google Shape;699;p88"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00" name="Google Shape;700;p88"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01" name="Google Shape;701;p88"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sp>
        <p:nvSpPr>
          <p:cNvPr id="702" name="Google Shape;702;p88"/>
          <p:cNvSpPr txBox="1"/>
          <p:nvPr/>
        </p:nvSpPr>
        <p:spPr>
          <a:xfrm>
            <a:off x="4095325" y="198900"/>
            <a:ext cx="29694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3   three</a:t>
            </a:r>
            <a:endParaRPr sz="50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pic>
        <p:nvPicPr>
          <p:cNvPr id="707" name="Google Shape;707;p89"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08" name="Google Shape;708;p89"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09" name="Google Shape;709;p89"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710" name="Google Shape;710;p89"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sp>
        <p:nvSpPr>
          <p:cNvPr id="711" name="Google Shape;711;p89"/>
          <p:cNvSpPr txBox="1"/>
          <p:nvPr/>
        </p:nvSpPr>
        <p:spPr>
          <a:xfrm>
            <a:off x="4095325" y="198900"/>
            <a:ext cx="32868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4   four</a:t>
            </a:r>
            <a:endParaRPr sz="5000"/>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pic>
        <p:nvPicPr>
          <p:cNvPr id="716" name="Google Shape;716;p90"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17" name="Google Shape;717;p90"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18" name="Google Shape;718;p90"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719" name="Google Shape;719;p90"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720" name="Google Shape;720;p90"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
        <p:nvSpPr>
          <p:cNvPr id="721" name="Google Shape;721;p90"/>
          <p:cNvSpPr txBox="1"/>
          <p:nvPr/>
        </p:nvSpPr>
        <p:spPr>
          <a:xfrm>
            <a:off x="4095325" y="198900"/>
            <a:ext cx="29862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5   five</a:t>
            </a:r>
            <a:endParaRPr sz="5000"/>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id="726" name="Google Shape;726;p91"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27" name="Google Shape;727;p91"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28" name="Google Shape;728;p91"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729" name="Google Shape;729;p91"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730" name="Google Shape;730;p91"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
        <p:nvSpPr>
          <p:cNvPr id="731" name="Google Shape;731;p91"/>
          <p:cNvSpPr txBox="1"/>
          <p:nvPr/>
        </p:nvSpPr>
        <p:spPr>
          <a:xfrm>
            <a:off x="4095325" y="198900"/>
            <a:ext cx="29862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6</a:t>
            </a:r>
            <a:r>
              <a:rPr lang="en" sz="5000">
                <a:solidFill>
                  <a:schemeClr val="dk1"/>
                </a:solidFill>
                <a:latin typeface="Montserrat"/>
                <a:ea typeface="Montserrat"/>
                <a:cs typeface="Montserrat"/>
                <a:sym typeface="Montserrat"/>
              </a:rPr>
              <a:t>   six</a:t>
            </a:r>
            <a:endParaRPr sz="5000"/>
          </a:p>
        </p:txBody>
      </p:sp>
      <p:pic>
        <p:nvPicPr>
          <p:cNvPr id="732" name="Google Shape;732;p91" title="Screenshot 2025-09-02 at 4.08.17 pm.png"/>
          <p:cNvPicPr preferRelativeResize="0"/>
          <p:nvPr/>
        </p:nvPicPr>
        <p:blipFill rotWithShape="1">
          <a:blip r:embed="rId3">
            <a:alphaModFix/>
          </a:blip>
          <a:srcRect b="62694" l="27740" r="54354" t="4227"/>
          <a:stretch/>
        </p:blipFill>
        <p:spPr>
          <a:xfrm>
            <a:off x="1102975" y="2798000"/>
            <a:ext cx="993626" cy="1052074"/>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pic>
        <p:nvPicPr>
          <p:cNvPr id="737" name="Google Shape;737;p92"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38" name="Google Shape;738;p92"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39" name="Google Shape;739;p92"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740" name="Google Shape;740;p92"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741" name="Google Shape;741;p92"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
        <p:nvSpPr>
          <p:cNvPr id="742" name="Google Shape;742;p92"/>
          <p:cNvSpPr txBox="1"/>
          <p:nvPr/>
        </p:nvSpPr>
        <p:spPr>
          <a:xfrm>
            <a:off x="4095325" y="198900"/>
            <a:ext cx="29862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7</a:t>
            </a:r>
            <a:r>
              <a:rPr lang="en" sz="5000">
                <a:solidFill>
                  <a:schemeClr val="dk1"/>
                </a:solidFill>
                <a:latin typeface="Montserrat"/>
                <a:ea typeface="Montserrat"/>
                <a:cs typeface="Montserrat"/>
                <a:sym typeface="Montserrat"/>
              </a:rPr>
              <a:t>   seven</a:t>
            </a:r>
            <a:endParaRPr sz="5000"/>
          </a:p>
        </p:txBody>
      </p:sp>
      <p:pic>
        <p:nvPicPr>
          <p:cNvPr id="743" name="Google Shape;743;p92" title="Screenshot 2025-09-02 at 4.08.17 pm.png"/>
          <p:cNvPicPr preferRelativeResize="0"/>
          <p:nvPr/>
        </p:nvPicPr>
        <p:blipFill rotWithShape="1">
          <a:blip r:embed="rId3">
            <a:alphaModFix/>
          </a:blip>
          <a:srcRect b="62694" l="27740" r="54354" t="4227"/>
          <a:stretch/>
        </p:blipFill>
        <p:spPr>
          <a:xfrm>
            <a:off x="1102975" y="2798000"/>
            <a:ext cx="993626" cy="1052074"/>
          </a:xfrm>
          <a:prstGeom prst="rect">
            <a:avLst/>
          </a:prstGeom>
          <a:noFill/>
          <a:ln>
            <a:noFill/>
          </a:ln>
        </p:spPr>
      </p:pic>
      <p:pic>
        <p:nvPicPr>
          <p:cNvPr id="744" name="Google Shape;744;p92" title="Screenshot 2025-09-02 at 4.08.17 pm.png"/>
          <p:cNvPicPr preferRelativeResize="0"/>
          <p:nvPr/>
        </p:nvPicPr>
        <p:blipFill rotWithShape="1">
          <a:blip r:embed="rId3">
            <a:alphaModFix/>
          </a:blip>
          <a:srcRect b="62694" l="27740" r="54354" t="4227"/>
          <a:stretch/>
        </p:blipFill>
        <p:spPr>
          <a:xfrm>
            <a:off x="2599700" y="2798000"/>
            <a:ext cx="993626" cy="1052074"/>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pic>
        <p:nvPicPr>
          <p:cNvPr id="749" name="Google Shape;749;p93"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50" name="Google Shape;750;p93"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51" name="Google Shape;751;p93"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752" name="Google Shape;752;p93"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753" name="Google Shape;753;p93"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
        <p:nvSpPr>
          <p:cNvPr id="754" name="Google Shape;754;p93"/>
          <p:cNvSpPr txBox="1"/>
          <p:nvPr/>
        </p:nvSpPr>
        <p:spPr>
          <a:xfrm>
            <a:off x="4095325" y="198900"/>
            <a:ext cx="29862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8</a:t>
            </a:r>
            <a:r>
              <a:rPr lang="en" sz="5000">
                <a:solidFill>
                  <a:schemeClr val="dk1"/>
                </a:solidFill>
                <a:latin typeface="Montserrat"/>
                <a:ea typeface="Montserrat"/>
                <a:cs typeface="Montserrat"/>
                <a:sym typeface="Montserrat"/>
              </a:rPr>
              <a:t>   eight</a:t>
            </a:r>
            <a:endParaRPr sz="5000"/>
          </a:p>
        </p:txBody>
      </p:sp>
      <p:pic>
        <p:nvPicPr>
          <p:cNvPr id="755" name="Google Shape;755;p93" title="Screenshot 2025-09-02 at 4.08.17 pm.png"/>
          <p:cNvPicPr preferRelativeResize="0"/>
          <p:nvPr/>
        </p:nvPicPr>
        <p:blipFill rotWithShape="1">
          <a:blip r:embed="rId3">
            <a:alphaModFix/>
          </a:blip>
          <a:srcRect b="62694" l="27740" r="54354" t="4227"/>
          <a:stretch/>
        </p:blipFill>
        <p:spPr>
          <a:xfrm>
            <a:off x="1102975" y="2798000"/>
            <a:ext cx="993626" cy="1052074"/>
          </a:xfrm>
          <a:prstGeom prst="rect">
            <a:avLst/>
          </a:prstGeom>
          <a:noFill/>
          <a:ln>
            <a:noFill/>
          </a:ln>
        </p:spPr>
      </p:pic>
      <p:pic>
        <p:nvPicPr>
          <p:cNvPr id="756" name="Google Shape;756;p93" title="Screenshot 2025-09-02 at 4.08.17 pm.png"/>
          <p:cNvPicPr preferRelativeResize="0"/>
          <p:nvPr/>
        </p:nvPicPr>
        <p:blipFill rotWithShape="1">
          <a:blip r:embed="rId3">
            <a:alphaModFix/>
          </a:blip>
          <a:srcRect b="62694" l="27740" r="54354" t="4227"/>
          <a:stretch/>
        </p:blipFill>
        <p:spPr>
          <a:xfrm>
            <a:off x="2599700" y="2798000"/>
            <a:ext cx="993626" cy="1052074"/>
          </a:xfrm>
          <a:prstGeom prst="rect">
            <a:avLst/>
          </a:prstGeom>
          <a:noFill/>
          <a:ln>
            <a:noFill/>
          </a:ln>
        </p:spPr>
      </p:pic>
      <p:pic>
        <p:nvPicPr>
          <p:cNvPr id="757" name="Google Shape;757;p93" title="Screenshot 2025-09-02 at 4.08.17 pm.png"/>
          <p:cNvPicPr preferRelativeResize="0"/>
          <p:nvPr/>
        </p:nvPicPr>
        <p:blipFill rotWithShape="1">
          <a:blip r:embed="rId3">
            <a:alphaModFix/>
          </a:blip>
          <a:srcRect b="62694" l="27740" r="54354" t="4227"/>
          <a:stretch/>
        </p:blipFill>
        <p:spPr>
          <a:xfrm>
            <a:off x="4075187" y="2798000"/>
            <a:ext cx="993626" cy="1052074"/>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pic>
        <p:nvPicPr>
          <p:cNvPr id="762" name="Google Shape;762;p94"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63" name="Google Shape;763;p94"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64" name="Google Shape;764;p94"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765" name="Google Shape;765;p94"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766" name="Google Shape;766;p94"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
        <p:nvSpPr>
          <p:cNvPr id="767" name="Google Shape;767;p94"/>
          <p:cNvSpPr txBox="1"/>
          <p:nvPr/>
        </p:nvSpPr>
        <p:spPr>
          <a:xfrm>
            <a:off x="4095325" y="198900"/>
            <a:ext cx="29862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9</a:t>
            </a:r>
            <a:r>
              <a:rPr lang="en" sz="5000">
                <a:solidFill>
                  <a:schemeClr val="dk1"/>
                </a:solidFill>
                <a:latin typeface="Montserrat"/>
                <a:ea typeface="Montserrat"/>
                <a:cs typeface="Montserrat"/>
                <a:sym typeface="Montserrat"/>
              </a:rPr>
              <a:t>   nine</a:t>
            </a:r>
            <a:endParaRPr sz="5000"/>
          </a:p>
        </p:txBody>
      </p:sp>
      <p:pic>
        <p:nvPicPr>
          <p:cNvPr id="768" name="Google Shape;768;p94" title="Screenshot 2025-09-02 at 4.08.17 pm.png"/>
          <p:cNvPicPr preferRelativeResize="0"/>
          <p:nvPr/>
        </p:nvPicPr>
        <p:blipFill rotWithShape="1">
          <a:blip r:embed="rId3">
            <a:alphaModFix/>
          </a:blip>
          <a:srcRect b="62694" l="27740" r="54354" t="4227"/>
          <a:stretch/>
        </p:blipFill>
        <p:spPr>
          <a:xfrm>
            <a:off x="1102975" y="2798000"/>
            <a:ext cx="993626" cy="1052074"/>
          </a:xfrm>
          <a:prstGeom prst="rect">
            <a:avLst/>
          </a:prstGeom>
          <a:noFill/>
          <a:ln>
            <a:noFill/>
          </a:ln>
        </p:spPr>
      </p:pic>
      <p:pic>
        <p:nvPicPr>
          <p:cNvPr id="769" name="Google Shape;769;p94" title="Screenshot 2025-09-02 at 4.08.17 pm.png"/>
          <p:cNvPicPr preferRelativeResize="0"/>
          <p:nvPr/>
        </p:nvPicPr>
        <p:blipFill rotWithShape="1">
          <a:blip r:embed="rId3">
            <a:alphaModFix/>
          </a:blip>
          <a:srcRect b="62694" l="27740" r="54354" t="4227"/>
          <a:stretch/>
        </p:blipFill>
        <p:spPr>
          <a:xfrm>
            <a:off x="2599700" y="2798000"/>
            <a:ext cx="993626" cy="1052074"/>
          </a:xfrm>
          <a:prstGeom prst="rect">
            <a:avLst/>
          </a:prstGeom>
          <a:noFill/>
          <a:ln>
            <a:noFill/>
          </a:ln>
        </p:spPr>
      </p:pic>
      <p:pic>
        <p:nvPicPr>
          <p:cNvPr id="770" name="Google Shape;770;p94" title="Screenshot 2025-09-02 at 4.08.17 pm.png"/>
          <p:cNvPicPr preferRelativeResize="0"/>
          <p:nvPr/>
        </p:nvPicPr>
        <p:blipFill rotWithShape="1">
          <a:blip r:embed="rId3">
            <a:alphaModFix/>
          </a:blip>
          <a:srcRect b="62694" l="27740" r="54354" t="4227"/>
          <a:stretch/>
        </p:blipFill>
        <p:spPr>
          <a:xfrm>
            <a:off x="4075187" y="2798000"/>
            <a:ext cx="993626" cy="1052074"/>
          </a:xfrm>
          <a:prstGeom prst="rect">
            <a:avLst/>
          </a:prstGeom>
          <a:noFill/>
          <a:ln>
            <a:noFill/>
          </a:ln>
        </p:spPr>
      </p:pic>
      <p:pic>
        <p:nvPicPr>
          <p:cNvPr id="771" name="Google Shape;771;p94" title="Screenshot 2025-09-02 at 4.08.17 pm.png"/>
          <p:cNvPicPr preferRelativeResize="0"/>
          <p:nvPr/>
        </p:nvPicPr>
        <p:blipFill rotWithShape="1">
          <a:blip r:embed="rId3">
            <a:alphaModFix/>
          </a:blip>
          <a:srcRect b="62694" l="27740" r="54354" t="4227"/>
          <a:stretch/>
        </p:blipFill>
        <p:spPr>
          <a:xfrm>
            <a:off x="5550687" y="2798000"/>
            <a:ext cx="993626" cy="1052074"/>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id="776" name="Google Shape;776;p95" title="Screenshot 2025-09-02 at 4.08.17 pm.png"/>
          <p:cNvPicPr preferRelativeResize="0"/>
          <p:nvPr/>
        </p:nvPicPr>
        <p:blipFill rotWithShape="1">
          <a:blip r:embed="rId3">
            <a:alphaModFix/>
          </a:blip>
          <a:srcRect b="62694" l="27740" r="54354" t="4227"/>
          <a:stretch/>
        </p:blipFill>
        <p:spPr>
          <a:xfrm>
            <a:off x="1102975" y="1404350"/>
            <a:ext cx="993626" cy="1052074"/>
          </a:xfrm>
          <a:prstGeom prst="rect">
            <a:avLst/>
          </a:prstGeom>
          <a:noFill/>
          <a:ln>
            <a:noFill/>
          </a:ln>
        </p:spPr>
      </p:pic>
      <p:pic>
        <p:nvPicPr>
          <p:cNvPr id="777" name="Google Shape;777;p95" title="Screenshot 2025-09-02 at 4.08.17 pm.png"/>
          <p:cNvPicPr preferRelativeResize="0"/>
          <p:nvPr/>
        </p:nvPicPr>
        <p:blipFill rotWithShape="1">
          <a:blip r:embed="rId3">
            <a:alphaModFix/>
          </a:blip>
          <a:srcRect b="62694" l="27740" r="54354" t="4227"/>
          <a:stretch/>
        </p:blipFill>
        <p:spPr>
          <a:xfrm>
            <a:off x="2599700" y="1404350"/>
            <a:ext cx="993626" cy="1052074"/>
          </a:xfrm>
          <a:prstGeom prst="rect">
            <a:avLst/>
          </a:prstGeom>
          <a:noFill/>
          <a:ln>
            <a:noFill/>
          </a:ln>
        </p:spPr>
      </p:pic>
      <p:pic>
        <p:nvPicPr>
          <p:cNvPr id="778" name="Google Shape;778;p95" title="Screenshot 2025-09-02 at 4.08.17 pm.png"/>
          <p:cNvPicPr preferRelativeResize="0"/>
          <p:nvPr/>
        </p:nvPicPr>
        <p:blipFill rotWithShape="1">
          <a:blip r:embed="rId3">
            <a:alphaModFix/>
          </a:blip>
          <a:srcRect b="62694" l="27740" r="54354" t="4227"/>
          <a:stretch/>
        </p:blipFill>
        <p:spPr>
          <a:xfrm>
            <a:off x="4075187" y="1404350"/>
            <a:ext cx="993626" cy="1052074"/>
          </a:xfrm>
          <a:prstGeom prst="rect">
            <a:avLst/>
          </a:prstGeom>
          <a:noFill/>
          <a:ln>
            <a:noFill/>
          </a:ln>
        </p:spPr>
      </p:pic>
      <p:pic>
        <p:nvPicPr>
          <p:cNvPr id="779" name="Google Shape;779;p95" title="Screenshot 2025-09-02 at 4.08.17 pm.png"/>
          <p:cNvPicPr preferRelativeResize="0"/>
          <p:nvPr/>
        </p:nvPicPr>
        <p:blipFill rotWithShape="1">
          <a:blip r:embed="rId3">
            <a:alphaModFix/>
          </a:blip>
          <a:srcRect b="62694" l="27740" r="54354" t="4227"/>
          <a:stretch/>
        </p:blipFill>
        <p:spPr>
          <a:xfrm>
            <a:off x="5550687" y="1404350"/>
            <a:ext cx="993626" cy="1052074"/>
          </a:xfrm>
          <a:prstGeom prst="rect">
            <a:avLst/>
          </a:prstGeom>
          <a:noFill/>
          <a:ln>
            <a:noFill/>
          </a:ln>
        </p:spPr>
      </p:pic>
      <p:pic>
        <p:nvPicPr>
          <p:cNvPr id="780" name="Google Shape;780;p95" title="Screenshot 2025-09-02 at 4.08.17 pm.png"/>
          <p:cNvPicPr preferRelativeResize="0"/>
          <p:nvPr/>
        </p:nvPicPr>
        <p:blipFill rotWithShape="1">
          <a:blip r:embed="rId3">
            <a:alphaModFix/>
          </a:blip>
          <a:srcRect b="62694" l="27740" r="54354" t="4227"/>
          <a:stretch/>
        </p:blipFill>
        <p:spPr>
          <a:xfrm>
            <a:off x="7026187" y="1404350"/>
            <a:ext cx="993626" cy="1052074"/>
          </a:xfrm>
          <a:prstGeom prst="rect">
            <a:avLst/>
          </a:prstGeom>
          <a:noFill/>
          <a:ln>
            <a:noFill/>
          </a:ln>
        </p:spPr>
      </p:pic>
      <p:sp>
        <p:nvSpPr>
          <p:cNvPr id="781" name="Google Shape;781;p95"/>
          <p:cNvSpPr txBox="1"/>
          <p:nvPr/>
        </p:nvSpPr>
        <p:spPr>
          <a:xfrm>
            <a:off x="4095325" y="198900"/>
            <a:ext cx="29862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10</a:t>
            </a:r>
            <a:r>
              <a:rPr lang="en" sz="5000">
                <a:solidFill>
                  <a:schemeClr val="dk1"/>
                </a:solidFill>
                <a:latin typeface="Montserrat"/>
                <a:ea typeface="Montserrat"/>
                <a:cs typeface="Montserrat"/>
                <a:sym typeface="Montserrat"/>
              </a:rPr>
              <a:t>   ten</a:t>
            </a:r>
            <a:endParaRPr sz="5000"/>
          </a:p>
        </p:txBody>
      </p:sp>
      <p:pic>
        <p:nvPicPr>
          <p:cNvPr id="782" name="Google Shape;782;p95" title="Screenshot 2025-09-02 at 4.08.17 pm.png"/>
          <p:cNvPicPr preferRelativeResize="0"/>
          <p:nvPr/>
        </p:nvPicPr>
        <p:blipFill rotWithShape="1">
          <a:blip r:embed="rId3">
            <a:alphaModFix/>
          </a:blip>
          <a:srcRect b="62694" l="27740" r="54354" t="4227"/>
          <a:stretch/>
        </p:blipFill>
        <p:spPr>
          <a:xfrm>
            <a:off x="1102975" y="2798000"/>
            <a:ext cx="993626" cy="1052074"/>
          </a:xfrm>
          <a:prstGeom prst="rect">
            <a:avLst/>
          </a:prstGeom>
          <a:noFill/>
          <a:ln>
            <a:noFill/>
          </a:ln>
        </p:spPr>
      </p:pic>
      <p:pic>
        <p:nvPicPr>
          <p:cNvPr id="783" name="Google Shape;783;p95" title="Screenshot 2025-09-02 at 4.08.17 pm.png"/>
          <p:cNvPicPr preferRelativeResize="0"/>
          <p:nvPr/>
        </p:nvPicPr>
        <p:blipFill rotWithShape="1">
          <a:blip r:embed="rId3">
            <a:alphaModFix/>
          </a:blip>
          <a:srcRect b="62694" l="27740" r="54354" t="4227"/>
          <a:stretch/>
        </p:blipFill>
        <p:spPr>
          <a:xfrm>
            <a:off x="2599700" y="2798000"/>
            <a:ext cx="993626" cy="1052074"/>
          </a:xfrm>
          <a:prstGeom prst="rect">
            <a:avLst/>
          </a:prstGeom>
          <a:noFill/>
          <a:ln>
            <a:noFill/>
          </a:ln>
        </p:spPr>
      </p:pic>
      <p:pic>
        <p:nvPicPr>
          <p:cNvPr id="784" name="Google Shape;784;p95" title="Screenshot 2025-09-02 at 4.08.17 pm.png"/>
          <p:cNvPicPr preferRelativeResize="0"/>
          <p:nvPr/>
        </p:nvPicPr>
        <p:blipFill rotWithShape="1">
          <a:blip r:embed="rId3">
            <a:alphaModFix/>
          </a:blip>
          <a:srcRect b="62694" l="27740" r="54354" t="4227"/>
          <a:stretch/>
        </p:blipFill>
        <p:spPr>
          <a:xfrm>
            <a:off x="4075187" y="2798000"/>
            <a:ext cx="993626" cy="1052074"/>
          </a:xfrm>
          <a:prstGeom prst="rect">
            <a:avLst/>
          </a:prstGeom>
          <a:noFill/>
          <a:ln>
            <a:noFill/>
          </a:ln>
        </p:spPr>
      </p:pic>
      <p:pic>
        <p:nvPicPr>
          <p:cNvPr id="785" name="Google Shape;785;p95" title="Screenshot 2025-09-02 at 4.08.17 pm.png"/>
          <p:cNvPicPr preferRelativeResize="0"/>
          <p:nvPr/>
        </p:nvPicPr>
        <p:blipFill rotWithShape="1">
          <a:blip r:embed="rId3">
            <a:alphaModFix/>
          </a:blip>
          <a:srcRect b="62694" l="27740" r="54354" t="4227"/>
          <a:stretch/>
        </p:blipFill>
        <p:spPr>
          <a:xfrm>
            <a:off x="5550687" y="2798000"/>
            <a:ext cx="993626" cy="1052074"/>
          </a:xfrm>
          <a:prstGeom prst="rect">
            <a:avLst/>
          </a:prstGeom>
          <a:noFill/>
          <a:ln>
            <a:noFill/>
          </a:ln>
        </p:spPr>
      </p:pic>
      <p:pic>
        <p:nvPicPr>
          <p:cNvPr id="786" name="Google Shape;786;p95" title="Screenshot 2025-09-02 at 4.08.17 pm.png"/>
          <p:cNvPicPr preferRelativeResize="0"/>
          <p:nvPr/>
        </p:nvPicPr>
        <p:blipFill rotWithShape="1">
          <a:blip r:embed="rId3">
            <a:alphaModFix/>
          </a:blip>
          <a:srcRect b="62694" l="27740" r="54354" t="4227"/>
          <a:stretch/>
        </p:blipFill>
        <p:spPr>
          <a:xfrm>
            <a:off x="7081537" y="2798000"/>
            <a:ext cx="993626" cy="10520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ACDDE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