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</p:sldIdLst>
  <p:sldSz cy="5143500" cx="9144000"/>
  <p:notesSz cx="6858000" cy="9144000"/>
  <p:embeddedFontLst>
    <p:embeddedFont>
      <p:font typeface="Montserrat"/>
      <p:regular r:id="rId66"/>
      <p:bold r:id="rId67"/>
      <p:italic r:id="rId68"/>
      <p:boldItalic r:id="rId6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font" Target="fonts/Montserrat-regular.fntdata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font" Target="fonts/Montserrat-italic.fntdata"/><Relationship Id="rId23" Type="http://schemas.openxmlformats.org/officeDocument/2006/relationships/slide" Target="slides/slide18.xml"/><Relationship Id="rId67" Type="http://schemas.openxmlformats.org/officeDocument/2006/relationships/font" Target="fonts/Montserrat-bold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Montserrat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2" name="Google Shape;46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7" name="Google Shape;56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1" name="Google Shape;591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6" name="Google Shape;61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2" name="Google Shape;64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9" name="Google Shape;66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7" name="Google Shape;69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6" name="Google Shape;72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6" name="Google Shape;75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7" name="Google Shape;78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9" name="Google Shape;819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3" name="Google Shape;843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8" name="Google Shape;868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4" name="Google Shape;894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1" name="Google Shape;921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9" name="Google Shape;949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8" name="Google Shape;978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8" name="Google Shape;1008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9" name="Google Shape;1039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1" name="Google Shape;1071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4" name="Google Shape;1104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8" name="Google Shape;1138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3" name="Google Shape;1173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9" name="Google Shape;1209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6" name="Google Shape;1246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4" name="Google Shape;1284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3" name="Google Shape;1323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3" name="Google Shape;1363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4" name="Google Shape;1404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6" name="Google Shape;1446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b="0" i="0" sz="6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3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3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3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80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3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80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57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3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80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57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3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3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80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57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3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1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3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80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57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3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1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1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3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80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57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3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1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1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125" y="241407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3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80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57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3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1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1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125" y="241407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1525" y="241407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5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12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03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80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57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34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1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1675" y="99462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125" y="241407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1525" y="2414075"/>
            <a:ext cx="755650" cy="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0450" y="2414075"/>
            <a:ext cx="755650" cy="99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6"/>
          <p:cNvSpPr txBox="1"/>
          <p:nvPr/>
        </p:nvSpPr>
        <p:spPr>
          <a:xfrm>
            <a:off x="6076900" y="1464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7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9" name="Google Shape;21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8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5" name="Google Shape;23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8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0" name="Google Shape;24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9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2" name="Google Shape;25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9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7" name="Google Shape;25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9"/>
          <p:cNvSpPr/>
          <p:nvPr/>
        </p:nvSpPr>
        <p:spPr>
          <a:xfrm>
            <a:off x="2873754" y="6335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0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0" name="Google Shape;27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0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5" name="Google Shape;27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0"/>
          <p:cNvSpPr/>
          <p:nvPr/>
        </p:nvSpPr>
        <p:spPr>
          <a:xfrm>
            <a:off x="2873754" y="6335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30"/>
          <p:cNvSpPr/>
          <p:nvPr/>
        </p:nvSpPr>
        <p:spPr>
          <a:xfrm>
            <a:off x="957017" y="18668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1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9" name="Google Shape;28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4" name="Google Shape;29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1"/>
          <p:cNvSpPr/>
          <p:nvPr/>
        </p:nvSpPr>
        <p:spPr>
          <a:xfrm>
            <a:off x="2873754" y="6335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" name="Google Shape;298;p31"/>
          <p:cNvSpPr/>
          <p:nvPr/>
        </p:nvSpPr>
        <p:spPr>
          <a:xfrm>
            <a:off x="957017" y="18668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31"/>
          <p:cNvSpPr/>
          <p:nvPr/>
        </p:nvSpPr>
        <p:spPr>
          <a:xfrm>
            <a:off x="2008192" y="26992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2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9" name="Google Shape;30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2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4" name="Google Shape;31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2"/>
          <p:cNvSpPr/>
          <p:nvPr/>
        </p:nvSpPr>
        <p:spPr>
          <a:xfrm>
            <a:off x="2873754" y="6335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8" name="Google Shape;318;p32"/>
          <p:cNvSpPr/>
          <p:nvPr/>
        </p:nvSpPr>
        <p:spPr>
          <a:xfrm>
            <a:off x="957017" y="18668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32"/>
          <p:cNvSpPr/>
          <p:nvPr/>
        </p:nvSpPr>
        <p:spPr>
          <a:xfrm>
            <a:off x="2008192" y="26992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p32"/>
          <p:cNvSpPr/>
          <p:nvPr/>
        </p:nvSpPr>
        <p:spPr>
          <a:xfrm>
            <a:off x="3421417" y="24431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3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0" name="Google Shape;33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3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5" name="Google Shape;33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3"/>
          <p:cNvSpPr/>
          <p:nvPr/>
        </p:nvSpPr>
        <p:spPr>
          <a:xfrm>
            <a:off x="2873754" y="6335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33"/>
          <p:cNvSpPr/>
          <p:nvPr/>
        </p:nvSpPr>
        <p:spPr>
          <a:xfrm>
            <a:off x="957017" y="18668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33"/>
          <p:cNvSpPr/>
          <p:nvPr/>
        </p:nvSpPr>
        <p:spPr>
          <a:xfrm>
            <a:off x="2008192" y="26992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33"/>
          <p:cNvSpPr/>
          <p:nvPr/>
        </p:nvSpPr>
        <p:spPr>
          <a:xfrm>
            <a:off x="3421417" y="24431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33"/>
          <p:cNvSpPr/>
          <p:nvPr/>
        </p:nvSpPr>
        <p:spPr>
          <a:xfrm>
            <a:off x="4209417" y="1582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4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4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7" name="Google Shape;35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4"/>
          <p:cNvSpPr/>
          <p:nvPr/>
        </p:nvSpPr>
        <p:spPr>
          <a:xfrm>
            <a:off x="2873754" y="6335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1" name="Google Shape;361;p34"/>
          <p:cNvSpPr/>
          <p:nvPr/>
        </p:nvSpPr>
        <p:spPr>
          <a:xfrm>
            <a:off x="957017" y="18668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p34"/>
          <p:cNvSpPr/>
          <p:nvPr/>
        </p:nvSpPr>
        <p:spPr>
          <a:xfrm>
            <a:off x="2008192" y="26992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" name="Google Shape;363;p34"/>
          <p:cNvSpPr/>
          <p:nvPr/>
        </p:nvSpPr>
        <p:spPr>
          <a:xfrm>
            <a:off x="3421417" y="24431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4" name="Google Shape;364;p34"/>
          <p:cNvSpPr/>
          <p:nvPr/>
        </p:nvSpPr>
        <p:spPr>
          <a:xfrm>
            <a:off x="4209417" y="1582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5" name="Google Shape;365;p34"/>
          <p:cNvSpPr/>
          <p:nvPr/>
        </p:nvSpPr>
        <p:spPr>
          <a:xfrm>
            <a:off x="4531392" y="1586363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5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5" name="Google Shape;37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5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0" name="Google Shape;38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5"/>
          <p:cNvSpPr/>
          <p:nvPr/>
        </p:nvSpPr>
        <p:spPr>
          <a:xfrm>
            <a:off x="2873754" y="6335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35"/>
          <p:cNvSpPr/>
          <p:nvPr/>
        </p:nvSpPr>
        <p:spPr>
          <a:xfrm>
            <a:off x="957017" y="18668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35"/>
          <p:cNvSpPr/>
          <p:nvPr/>
        </p:nvSpPr>
        <p:spPr>
          <a:xfrm>
            <a:off x="2008192" y="26992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35"/>
          <p:cNvSpPr/>
          <p:nvPr/>
        </p:nvSpPr>
        <p:spPr>
          <a:xfrm>
            <a:off x="3421417" y="24431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35"/>
          <p:cNvSpPr/>
          <p:nvPr/>
        </p:nvSpPr>
        <p:spPr>
          <a:xfrm>
            <a:off x="4209417" y="1582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35"/>
          <p:cNvSpPr/>
          <p:nvPr/>
        </p:nvSpPr>
        <p:spPr>
          <a:xfrm>
            <a:off x="4531392" y="1586363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35"/>
          <p:cNvSpPr/>
          <p:nvPr/>
        </p:nvSpPr>
        <p:spPr>
          <a:xfrm>
            <a:off x="4346742" y="34525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6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9" name="Google Shape;39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36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4" name="Google Shape;40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36"/>
          <p:cNvSpPr/>
          <p:nvPr/>
        </p:nvSpPr>
        <p:spPr>
          <a:xfrm>
            <a:off x="2873754" y="6335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p36"/>
          <p:cNvSpPr/>
          <p:nvPr/>
        </p:nvSpPr>
        <p:spPr>
          <a:xfrm>
            <a:off x="957017" y="18668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9" name="Google Shape;409;p36"/>
          <p:cNvSpPr/>
          <p:nvPr/>
        </p:nvSpPr>
        <p:spPr>
          <a:xfrm>
            <a:off x="2008192" y="26992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36"/>
          <p:cNvSpPr/>
          <p:nvPr/>
        </p:nvSpPr>
        <p:spPr>
          <a:xfrm>
            <a:off x="3421417" y="24431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p36"/>
          <p:cNvSpPr/>
          <p:nvPr/>
        </p:nvSpPr>
        <p:spPr>
          <a:xfrm>
            <a:off x="4209417" y="1582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2" name="Google Shape;412;p36"/>
          <p:cNvSpPr/>
          <p:nvPr/>
        </p:nvSpPr>
        <p:spPr>
          <a:xfrm>
            <a:off x="4531392" y="1586363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413;p36"/>
          <p:cNvSpPr/>
          <p:nvPr/>
        </p:nvSpPr>
        <p:spPr>
          <a:xfrm>
            <a:off x="4346742" y="34525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4" name="Google Shape;414;p36"/>
          <p:cNvSpPr/>
          <p:nvPr/>
        </p:nvSpPr>
        <p:spPr>
          <a:xfrm>
            <a:off x="5844975" y="900775"/>
            <a:ext cx="632400" cy="458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600" y="633498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500" y="1019600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75" y="21223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900" y="289210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7"/>
          <p:cNvSpPr/>
          <p:nvPr/>
        </p:nvSpPr>
        <p:spPr>
          <a:xfrm>
            <a:off x="766642" y="4091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4" name="Google Shape;42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425" y="1840285"/>
            <a:ext cx="965525" cy="12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3025" y="409175"/>
            <a:ext cx="748925" cy="9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500" y="269920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3800" y="843275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7"/>
          <p:cNvSpPr/>
          <p:nvPr/>
        </p:nvSpPr>
        <p:spPr>
          <a:xfrm>
            <a:off x="1744492" y="76315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9" name="Google Shape;42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1316150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150" y="3734275"/>
            <a:ext cx="852850" cy="1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475" y="2975850"/>
            <a:ext cx="1337850" cy="17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7"/>
          <p:cNvSpPr/>
          <p:nvPr/>
        </p:nvSpPr>
        <p:spPr>
          <a:xfrm>
            <a:off x="2873754" y="6335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3" name="Google Shape;433;p37"/>
          <p:cNvSpPr/>
          <p:nvPr/>
        </p:nvSpPr>
        <p:spPr>
          <a:xfrm>
            <a:off x="957017" y="18668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4" name="Google Shape;434;p37"/>
          <p:cNvSpPr/>
          <p:nvPr/>
        </p:nvSpPr>
        <p:spPr>
          <a:xfrm>
            <a:off x="2008192" y="2699200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5" name="Google Shape;435;p37"/>
          <p:cNvSpPr/>
          <p:nvPr/>
        </p:nvSpPr>
        <p:spPr>
          <a:xfrm>
            <a:off x="3421417" y="24431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6" name="Google Shape;436;p37"/>
          <p:cNvSpPr/>
          <p:nvPr/>
        </p:nvSpPr>
        <p:spPr>
          <a:xfrm>
            <a:off x="4209417" y="15822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7" name="Google Shape;437;p37"/>
          <p:cNvSpPr/>
          <p:nvPr/>
        </p:nvSpPr>
        <p:spPr>
          <a:xfrm>
            <a:off x="4531392" y="1586363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8" name="Google Shape;438;p37"/>
          <p:cNvSpPr/>
          <p:nvPr/>
        </p:nvSpPr>
        <p:spPr>
          <a:xfrm>
            <a:off x="4346742" y="3452575"/>
            <a:ext cx="372000" cy="281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9" name="Google Shape;439;p37"/>
          <p:cNvSpPr/>
          <p:nvPr/>
        </p:nvSpPr>
        <p:spPr>
          <a:xfrm>
            <a:off x="5844975" y="900775"/>
            <a:ext cx="632400" cy="458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0" name="Google Shape;440;p37"/>
          <p:cNvSpPr/>
          <p:nvPr/>
        </p:nvSpPr>
        <p:spPr>
          <a:xfrm>
            <a:off x="6016100" y="2571750"/>
            <a:ext cx="632400" cy="458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75" lIns="65975" spcFirstLastPara="1" rIns="65975" wrap="square" tIns="6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i="0" sz="1443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8"/>
          <p:cNvSpPr txBox="1"/>
          <p:nvPr/>
        </p:nvSpPr>
        <p:spPr>
          <a:xfrm>
            <a:off x="5821650" y="45603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39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1" name="Google Shape;47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0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0" name="Google Shape;490;p40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1" name="Google Shape;49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1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0" name="Google Shape;510;p41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41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2" name="Google Shape;51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2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42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42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3" name="Google Shape;533;p42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4" name="Google Shape;53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43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3" name="Google Shape;553;p43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4" name="Google Shape;554;p43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43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43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7" name="Google Shape;55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4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44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44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44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44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0" name="Google Shape;580;p44"/>
          <p:cNvSpPr/>
          <p:nvPr/>
        </p:nvSpPr>
        <p:spPr>
          <a:xfrm>
            <a:off x="6200126" y="829575"/>
            <a:ext cx="456300" cy="3174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1" name="Google Shape;58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45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0" name="Google Shape;600;p45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1" name="Google Shape;601;p45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2" name="Google Shape;602;p45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3" name="Google Shape;603;p45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4" name="Google Shape;604;p45"/>
          <p:cNvSpPr/>
          <p:nvPr/>
        </p:nvSpPr>
        <p:spPr>
          <a:xfrm>
            <a:off x="6200126" y="829575"/>
            <a:ext cx="456300" cy="3174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5" name="Google Shape;60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5"/>
          <p:cNvSpPr/>
          <p:nvPr/>
        </p:nvSpPr>
        <p:spPr>
          <a:xfrm>
            <a:off x="7224078" y="157026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7" name="Google Shape;60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6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5" name="Google Shape;625;p46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6" name="Google Shape;626;p46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7" name="Google Shape;627;p46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8" name="Google Shape;628;p46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9" name="Google Shape;629;p46"/>
          <p:cNvSpPr/>
          <p:nvPr/>
        </p:nvSpPr>
        <p:spPr>
          <a:xfrm>
            <a:off x="6200126" y="829575"/>
            <a:ext cx="456300" cy="3174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0" name="Google Shape;63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46"/>
          <p:cNvSpPr/>
          <p:nvPr/>
        </p:nvSpPr>
        <p:spPr>
          <a:xfrm>
            <a:off x="7224078" y="157026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2" name="Google Shape;63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6"/>
          <p:cNvSpPr/>
          <p:nvPr/>
        </p:nvSpPr>
        <p:spPr>
          <a:xfrm>
            <a:off x="7300278" y="11815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4" name="Google Shape;63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Google Shape;64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7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1" name="Google Shape;651;p47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2" name="Google Shape;652;p47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3" name="Google Shape;653;p47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p47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5" name="Google Shape;655;p47"/>
          <p:cNvSpPr/>
          <p:nvPr/>
        </p:nvSpPr>
        <p:spPr>
          <a:xfrm>
            <a:off x="6200126" y="829575"/>
            <a:ext cx="456300" cy="3174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6" name="Google Shape;65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47"/>
          <p:cNvSpPr/>
          <p:nvPr/>
        </p:nvSpPr>
        <p:spPr>
          <a:xfrm>
            <a:off x="7224078" y="157026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8" name="Google Shape;65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7"/>
          <p:cNvSpPr/>
          <p:nvPr/>
        </p:nvSpPr>
        <p:spPr>
          <a:xfrm>
            <a:off x="7300278" y="11815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0" name="Google Shape;66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47"/>
          <p:cNvSpPr/>
          <p:nvPr/>
        </p:nvSpPr>
        <p:spPr>
          <a:xfrm>
            <a:off x="8219453" y="7047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2" name="Google Shape;66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Google Shape;67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48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48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48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0" name="Google Shape;680;p48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48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2" name="Google Shape;682;p48"/>
          <p:cNvSpPr/>
          <p:nvPr/>
        </p:nvSpPr>
        <p:spPr>
          <a:xfrm>
            <a:off x="6200126" y="829575"/>
            <a:ext cx="456300" cy="3174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3" name="Google Shape;68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48"/>
          <p:cNvSpPr/>
          <p:nvPr/>
        </p:nvSpPr>
        <p:spPr>
          <a:xfrm>
            <a:off x="7224078" y="157026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5" name="Google Shape;68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48"/>
          <p:cNvSpPr/>
          <p:nvPr/>
        </p:nvSpPr>
        <p:spPr>
          <a:xfrm>
            <a:off x="7300278" y="11815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7" name="Google Shape;68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48"/>
          <p:cNvSpPr/>
          <p:nvPr/>
        </p:nvSpPr>
        <p:spPr>
          <a:xfrm>
            <a:off x="8219453" y="7047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9" name="Google Shape;68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48"/>
          <p:cNvSpPr/>
          <p:nvPr/>
        </p:nvSpPr>
        <p:spPr>
          <a:xfrm>
            <a:off x="6737375" y="2465550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1" name="Google Shape;69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Google Shape;69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49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6" name="Google Shape;706;p49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7" name="Google Shape;707;p49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49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49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0" name="Google Shape;710;p49"/>
          <p:cNvSpPr/>
          <p:nvPr/>
        </p:nvSpPr>
        <p:spPr>
          <a:xfrm>
            <a:off x="6200126" y="829575"/>
            <a:ext cx="456300" cy="3174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1" name="Google Shape;71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49"/>
          <p:cNvSpPr/>
          <p:nvPr/>
        </p:nvSpPr>
        <p:spPr>
          <a:xfrm>
            <a:off x="7224078" y="157026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3" name="Google Shape;71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49"/>
          <p:cNvSpPr/>
          <p:nvPr/>
        </p:nvSpPr>
        <p:spPr>
          <a:xfrm>
            <a:off x="7300278" y="11815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5" name="Google Shape;71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49"/>
          <p:cNvSpPr/>
          <p:nvPr/>
        </p:nvSpPr>
        <p:spPr>
          <a:xfrm>
            <a:off x="8219453" y="7047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7" name="Google Shape;71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49"/>
          <p:cNvSpPr/>
          <p:nvPr/>
        </p:nvSpPr>
        <p:spPr>
          <a:xfrm>
            <a:off x="6737375" y="2465550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9" name="Google Shape;71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49"/>
          <p:cNvSpPr/>
          <p:nvPr/>
        </p:nvSpPr>
        <p:spPr>
          <a:xfrm>
            <a:off x="5794100" y="3246725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1" name="Google Shape;72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Google Shape;72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50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5" name="Google Shape;735;p50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6" name="Google Shape;736;p50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7" name="Google Shape;737;p50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8" name="Google Shape;738;p50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9" name="Google Shape;739;p50"/>
          <p:cNvSpPr/>
          <p:nvPr/>
        </p:nvSpPr>
        <p:spPr>
          <a:xfrm>
            <a:off x="6200126" y="829575"/>
            <a:ext cx="456300" cy="3174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0" name="Google Shape;74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50"/>
          <p:cNvSpPr/>
          <p:nvPr/>
        </p:nvSpPr>
        <p:spPr>
          <a:xfrm>
            <a:off x="7224078" y="157026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2" name="Google Shape;742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0"/>
          <p:cNvSpPr/>
          <p:nvPr/>
        </p:nvSpPr>
        <p:spPr>
          <a:xfrm>
            <a:off x="7300278" y="11815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4" name="Google Shape;74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0"/>
          <p:cNvSpPr/>
          <p:nvPr/>
        </p:nvSpPr>
        <p:spPr>
          <a:xfrm>
            <a:off x="8219453" y="7047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6" name="Google Shape;7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0"/>
          <p:cNvSpPr/>
          <p:nvPr/>
        </p:nvSpPr>
        <p:spPr>
          <a:xfrm>
            <a:off x="6737375" y="2465550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8" name="Google Shape;74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50"/>
          <p:cNvSpPr/>
          <p:nvPr/>
        </p:nvSpPr>
        <p:spPr>
          <a:xfrm>
            <a:off x="5794100" y="3246725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0" name="Google Shape;75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50"/>
          <p:cNvSpPr/>
          <p:nvPr/>
        </p:nvSpPr>
        <p:spPr>
          <a:xfrm>
            <a:off x="4336602" y="2465552"/>
            <a:ext cx="628800" cy="425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2" name="Google Shape;752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1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5" name="Google Shape;765;p51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6" name="Google Shape;766;p51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51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8" name="Google Shape;768;p51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51"/>
          <p:cNvSpPr/>
          <p:nvPr/>
        </p:nvSpPr>
        <p:spPr>
          <a:xfrm>
            <a:off x="6200126" y="829575"/>
            <a:ext cx="456300" cy="3174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0" name="Google Shape;77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1"/>
          <p:cNvSpPr/>
          <p:nvPr/>
        </p:nvSpPr>
        <p:spPr>
          <a:xfrm>
            <a:off x="7224078" y="157026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2" name="Google Shape;77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51"/>
          <p:cNvSpPr/>
          <p:nvPr/>
        </p:nvSpPr>
        <p:spPr>
          <a:xfrm>
            <a:off x="7300278" y="11815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4" name="Google Shape;77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1"/>
          <p:cNvSpPr/>
          <p:nvPr/>
        </p:nvSpPr>
        <p:spPr>
          <a:xfrm>
            <a:off x="8219453" y="7047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6" name="Google Shape;776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51"/>
          <p:cNvSpPr/>
          <p:nvPr/>
        </p:nvSpPr>
        <p:spPr>
          <a:xfrm>
            <a:off x="6737375" y="2465550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8" name="Google Shape;7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51"/>
          <p:cNvSpPr/>
          <p:nvPr/>
        </p:nvSpPr>
        <p:spPr>
          <a:xfrm>
            <a:off x="5794100" y="3246725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0" name="Google Shape;78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51"/>
          <p:cNvSpPr/>
          <p:nvPr/>
        </p:nvSpPr>
        <p:spPr>
          <a:xfrm>
            <a:off x="4336602" y="2465552"/>
            <a:ext cx="628800" cy="425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2" name="Google Shape;78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1"/>
          <p:cNvSpPr/>
          <p:nvPr/>
        </p:nvSpPr>
        <p:spPr>
          <a:xfrm>
            <a:off x="2858650" y="3010150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4" name="Google Shape;78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" name="Google Shape;78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9325" y="1181542"/>
            <a:ext cx="880075" cy="72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600" y="699920"/>
            <a:ext cx="699925" cy="5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500" y="762548"/>
            <a:ext cx="916825" cy="7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700" y="304238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238" y="930621"/>
            <a:ext cx="880070" cy="720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8800" y="1100562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52"/>
          <p:cNvSpPr/>
          <p:nvPr/>
        </p:nvSpPr>
        <p:spPr>
          <a:xfrm>
            <a:off x="658014" y="704750"/>
            <a:ext cx="267900" cy="2031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550" lIns="47550" spcFirstLastPara="1" rIns="47550" wrap="square" tIns="47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en" sz="104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104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6" name="Google Shape;796;p52"/>
          <p:cNvSpPr/>
          <p:nvPr/>
        </p:nvSpPr>
        <p:spPr>
          <a:xfrm>
            <a:off x="1586578" y="10951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52"/>
          <p:cNvSpPr/>
          <p:nvPr/>
        </p:nvSpPr>
        <p:spPr>
          <a:xfrm>
            <a:off x="2561658" y="631212"/>
            <a:ext cx="204600" cy="1548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300" lIns="36300" spcFirstLastPara="1" rIns="36300" wrap="square" tIns="36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4"/>
              <a:buFont typeface="Arial"/>
              <a:buNone/>
            </a:pPr>
            <a:r>
              <a:rPr b="1" i="0" lang="en" sz="79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79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52"/>
          <p:cNvSpPr/>
          <p:nvPr/>
        </p:nvSpPr>
        <p:spPr>
          <a:xfrm>
            <a:off x="3605835" y="854549"/>
            <a:ext cx="2571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45650" spcFirstLastPara="1" rIns="45650" wrap="square" tIns="45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9" name="Google Shape;799;p52"/>
          <p:cNvSpPr/>
          <p:nvPr/>
        </p:nvSpPr>
        <p:spPr>
          <a:xfrm>
            <a:off x="4805113" y="157013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0" name="Google Shape;800;p52"/>
          <p:cNvSpPr/>
          <p:nvPr/>
        </p:nvSpPr>
        <p:spPr>
          <a:xfrm>
            <a:off x="6200126" y="829575"/>
            <a:ext cx="456300" cy="3174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1" name="Google Shape;80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243417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52"/>
          <p:cNvSpPr/>
          <p:nvPr/>
        </p:nvSpPr>
        <p:spPr>
          <a:xfrm>
            <a:off x="7224078" y="157026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3" name="Google Shape;80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6825" y="12679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52"/>
          <p:cNvSpPr/>
          <p:nvPr/>
        </p:nvSpPr>
        <p:spPr>
          <a:xfrm>
            <a:off x="7300278" y="11815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5" name="Google Shape;80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2200" y="791142"/>
            <a:ext cx="880075" cy="720058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52"/>
          <p:cNvSpPr/>
          <p:nvPr/>
        </p:nvSpPr>
        <p:spPr>
          <a:xfrm>
            <a:off x="8219453" y="704751"/>
            <a:ext cx="257400" cy="194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25" lIns="45625" spcFirstLastPara="1" rIns="4562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en" sz="99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99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7" name="Google Shape;80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5475" y="2809337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52"/>
          <p:cNvSpPr/>
          <p:nvPr/>
        </p:nvSpPr>
        <p:spPr>
          <a:xfrm>
            <a:off x="6737375" y="2465550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9" name="Google Shape;80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8" y="3623021"/>
            <a:ext cx="880070" cy="720054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52"/>
          <p:cNvSpPr/>
          <p:nvPr/>
        </p:nvSpPr>
        <p:spPr>
          <a:xfrm>
            <a:off x="5794100" y="3246725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1" name="Google Shape;81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9575" y="2648013"/>
            <a:ext cx="1763125" cy="1442550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52"/>
          <p:cNvSpPr/>
          <p:nvPr/>
        </p:nvSpPr>
        <p:spPr>
          <a:xfrm>
            <a:off x="4336602" y="2465552"/>
            <a:ext cx="628800" cy="4257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3" name="Google Shape;81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6750" y="3353937"/>
            <a:ext cx="1078025" cy="8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52"/>
          <p:cNvSpPr/>
          <p:nvPr/>
        </p:nvSpPr>
        <p:spPr>
          <a:xfrm>
            <a:off x="2858650" y="3010150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5" name="Google Shape;81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963" y="4167621"/>
            <a:ext cx="880070" cy="720054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52"/>
          <p:cNvSpPr/>
          <p:nvPr/>
        </p:nvSpPr>
        <p:spPr>
          <a:xfrm>
            <a:off x="1915375" y="3791325"/>
            <a:ext cx="628800" cy="5160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53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2" name="Google Shape;82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54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6" name="Google Shape;84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54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55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1" name="Google Shape;87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55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55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56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7" name="Google Shape;89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56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56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56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57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4" name="Google Shape;92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57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57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57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57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58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2" name="Google Shape;95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58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58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58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58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58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59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1" name="Google Shape;98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59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59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59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59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59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59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60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1" name="Google Shape;101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60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60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60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60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60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60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60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61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2" name="Google Shape;104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61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61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61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p61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61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61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61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61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62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4" name="Google Shape;1074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62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62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62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p62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62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62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9" name="Google Shape;1099;p62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p62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62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63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7" name="Google Shape;1107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8" name="Google Shape;1108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6" name="Google Shape;1126;p63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p63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8" name="Google Shape;1128;p63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9" name="Google Shape;1129;p63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0" name="Google Shape;1130;p63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1" name="Google Shape;1131;p63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63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3" name="Google Shape;1133;p63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4" name="Google Shape;1134;p63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63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64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1" name="Google Shape;1141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64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64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64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64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64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64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64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64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64"/>
          <p:cNvSpPr txBox="1"/>
          <p:nvPr/>
        </p:nvSpPr>
        <p:spPr>
          <a:xfrm>
            <a:off x="3210438" y="2479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64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64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65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6" name="Google Shape;1176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Google Shape;1181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Google Shape;118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Google Shape;1191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Google Shape;1195;p65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6" name="Google Shape;1196;p65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7" name="Google Shape;1197;p65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8" name="Google Shape;1198;p65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9" name="Google Shape;1199;p65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p65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1" name="Google Shape;1201;p65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2" name="Google Shape;1202;p65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3" name="Google Shape;1203;p65"/>
          <p:cNvSpPr txBox="1"/>
          <p:nvPr/>
        </p:nvSpPr>
        <p:spPr>
          <a:xfrm>
            <a:off x="3210438" y="2479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4" name="Google Shape;1204;p65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65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6" name="Google Shape;1206;p65"/>
          <p:cNvSpPr txBox="1"/>
          <p:nvPr/>
        </p:nvSpPr>
        <p:spPr>
          <a:xfrm>
            <a:off x="4974788" y="22581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66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2" name="Google Shape;1212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3" name="Google Shape;1223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4" name="Google Shape;1224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1" name="Google Shape;1231;p66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2" name="Google Shape;1232;p66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p66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4" name="Google Shape;1234;p66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5" name="Google Shape;1235;p66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6" name="Google Shape;1236;p66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7" name="Google Shape;1237;p66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8" name="Google Shape;1238;p66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9" name="Google Shape;1239;p66"/>
          <p:cNvSpPr txBox="1"/>
          <p:nvPr/>
        </p:nvSpPr>
        <p:spPr>
          <a:xfrm>
            <a:off x="3210438" y="2479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0" name="Google Shape;1240;p66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1" name="Google Shape;1241;p66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66"/>
          <p:cNvSpPr txBox="1"/>
          <p:nvPr/>
        </p:nvSpPr>
        <p:spPr>
          <a:xfrm>
            <a:off x="4974788" y="22581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66"/>
          <p:cNvSpPr txBox="1"/>
          <p:nvPr/>
        </p:nvSpPr>
        <p:spPr>
          <a:xfrm>
            <a:off x="5205913" y="3313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67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9" name="Google Shape;1249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9" name="Google Shape;1259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1" name="Google Shape;1261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67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9" name="Google Shape;1269;p67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p67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1" name="Google Shape;1271;p67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p67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3" name="Google Shape;1273;p67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p67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5" name="Google Shape;1275;p67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6" name="Google Shape;1276;p67"/>
          <p:cNvSpPr txBox="1"/>
          <p:nvPr/>
        </p:nvSpPr>
        <p:spPr>
          <a:xfrm>
            <a:off x="3210438" y="2479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67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67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67"/>
          <p:cNvSpPr txBox="1"/>
          <p:nvPr/>
        </p:nvSpPr>
        <p:spPr>
          <a:xfrm>
            <a:off x="4974788" y="22581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0" name="Google Shape;1280;p67"/>
          <p:cNvSpPr txBox="1"/>
          <p:nvPr/>
        </p:nvSpPr>
        <p:spPr>
          <a:xfrm>
            <a:off x="6810788" y="3019413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1" name="Google Shape;1281;p67"/>
          <p:cNvSpPr txBox="1"/>
          <p:nvPr/>
        </p:nvSpPr>
        <p:spPr>
          <a:xfrm>
            <a:off x="5205913" y="3313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68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7" name="Google Shape;128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5" name="Google Shape;1295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" name="Google Shape;129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8" name="Google Shape;1298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9" name="Google Shape;1299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3" name="Google Shape;130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4" name="Google Shape;1304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5" name="Google Shape;1305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6" name="Google Shape;1306;p68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7" name="Google Shape;1307;p68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8" name="Google Shape;1308;p68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9" name="Google Shape;1309;p68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0" name="Google Shape;1310;p68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1" name="Google Shape;1311;p68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2" name="Google Shape;1312;p68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3" name="Google Shape;1313;p68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4" name="Google Shape;1314;p68"/>
          <p:cNvSpPr txBox="1"/>
          <p:nvPr/>
        </p:nvSpPr>
        <p:spPr>
          <a:xfrm>
            <a:off x="3210438" y="2479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5" name="Google Shape;1315;p68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68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7" name="Google Shape;1317;p68"/>
          <p:cNvSpPr txBox="1"/>
          <p:nvPr/>
        </p:nvSpPr>
        <p:spPr>
          <a:xfrm>
            <a:off x="4974788" y="22581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68"/>
          <p:cNvSpPr txBox="1"/>
          <p:nvPr/>
        </p:nvSpPr>
        <p:spPr>
          <a:xfrm>
            <a:off x="6810788" y="3019413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68"/>
          <p:cNvSpPr txBox="1"/>
          <p:nvPr/>
        </p:nvSpPr>
        <p:spPr>
          <a:xfrm>
            <a:off x="6236575" y="39733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68"/>
          <p:cNvSpPr txBox="1"/>
          <p:nvPr/>
        </p:nvSpPr>
        <p:spPr>
          <a:xfrm>
            <a:off x="5205913" y="3313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69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6" name="Google Shape;1326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7" name="Google Shape;1327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8" name="Google Shape;1328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9" name="Google Shape;1329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0" name="Google Shape;1330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4" name="Google Shape;1334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5" name="Google Shape;1335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6" name="Google Shape;1336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3" name="Google Shape;1343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4" name="Google Shape;1344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5" name="Google Shape;1345;p69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6" name="Google Shape;1346;p69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7" name="Google Shape;1347;p69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8" name="Google Shape;1348;p69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9" name="Google Shape;1349;p69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0" name="Google Shape;1350;p69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1" name="Google Shape;1351;p69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2" name="Google Shape;1352;p69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3" name="Google Shape;1353;p69"/>
          <p:cNvSpPr txBox="1"/>
          <p:nvPr/>
        </p:nvSpPr>
        <p:spPr>
          <a:xfrm>
            <a:off x="3210438" y="2479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69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5" name="Google Shape;1355;p69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69"/>
          <p:cNvSpPr txBox="1"/>
          <p:nvPr/>
        </p:nvSpPr>
        <p:spPr>
          <a:xfrm>
            <a:off x="4974788" y="22581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7" name="Google Shape;1357;p69"/>
          <p:cNvSpPr txBox="1"/>
          <p:nvPr/>
        </p:nvSpPr>
        <p:spPr>
          <a:xfrm>
            <a:off x="6810788" y="3019413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p69"/>
          <p:cNvSpPr txBox="1"/>
          <p:nvPr/>
        </p:nvSpPr>
        <p:spPr>
          <a:xfrm>
            <a:off x="6236575" y="39733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p69"/>
          <p:cNvSpPr txBox="1"/>
          <p:nvPr/>
        </p:nvSpPr>
        <p:spPr>
          <a:xfrm>
            <a:off x="5205913" y="3313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0" name="Google Shape;1360;p69"/>
          <p:cNvSpPr txBox="1"/>
          <p:nvPr/>
        </p:nvSpPr>
        <p:spPr>
          <a:xfrm>
            <a:off x="4293963" y="413390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70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6" name="Google Shape;1366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7" name="Google Shape;136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" name="Google Shape;1368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9" name="Google Shape;1369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3" name="Google Shape;1373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4" name="Google Shape;1374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6" name="Google Shape;1376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7" name="Google Shape;137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9" name="Google Shape;1379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0" name="Google Shape;1380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1" name="Google Shape;1381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2" name="Google Shape;1382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3" name="Google Shape;1383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70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6" name="Google Shape;1386;p70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7" name="Google Shape;1387;p70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8" name="Google Shape;1388;p70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9" name="Google Shape;1389;p70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70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70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2" name="Google Shape;1392;p70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3" name="Google Shape;1393;p70"/>
          <p:cNvSpPr txBox="1"/>
          <p:nvPr/>
        </p:nvSpPr>
        <p:spPr>
          <a:xfrm>
            <a:off x="3210438" y="2479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4" name="Google Shape;1394;p70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70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p70"/>
          <p:cNvSpPr txBox="1"/>
          <p:nvPr/>
        </p:nvSpPr>
        <p:spPr>
          <a:xfrm>
            <a:off x="4974788" y="22581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p70"/>
          <p:cNvSpPr txBox="1"/>
          <p:nvPr/>
        </p:nvSpPr>
        <p:spPr>
          <a:xfrm>
            <a:off x="6810788" y="3019413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8" name="Google Shape;1398;p70"/>
          <p:cNvSpPr txBox="1"/>
          <p:nvPr/>
        </p:nvSpPr>
        <p:spPr>
          <a:xfrm>
            <a:off x="6236575" y="39733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p70"/>
          <p:cNvSpPr txBox="1"/>
          <p:nvPr/>
        </p:nvSpPr>
        <p:spPr>
          <a:xfrm>
            <a:off x="5205913" y="3313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p70"/>
          <p:cNvSpPr txBox="1"/>
          <p:nvPr/>
        </p:nvSpPr>
        <p:spPr>
          <a:xfrm>
            <a:off x="4293963" y="413390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1" name="Google Shape;1401;p70"/>
          <p:cNvSpPr txBox="1"/>
          <p:nvPr/>
        </p:nvSpPr>
        <p:spPr>
          <a:xfrm>
            <a:off x="3210438" y="371810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71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7" name="Google Shape;1407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1" name="Google Shape;1411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6" name="Google Shape;1416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7" name="Google Shape;1417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8" name="Google Shape;1418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9" name="Google Shape;1419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0" name="Google Shape;1420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1" name="Google Shape;1421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3" name="Google Shape;1423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4" name="Google Shape;1424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71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7" name="Google Shape;1427;p71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8" name="Google Shape;1428;p71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9" name="Google Shape;1429;p71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0" name="Google Shape;1430;p71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1" name="Google Shape;1431;p71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p71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71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4" name="Google Shape;1434;p71"/>
          <p:cNvSpPr txBox="1"/>
          <p:nvPr/>
        </p:nvSpPr>
        <p:spPr>
          <a:xfrm>
            <a:off x="3210438" y="2479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71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6" name="Google Shape;1436;p71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7" name="Google Shape;1437;p71"/>
          <p:cNvSpPr txBox="1"/>
          <p:nvPr/>
        </p:nvSpPr>
        <p:spPr>
          <a:xfrm>
            <a:off x="4974788" y="22581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8" name="Google Shape;1438;p71"/>
          <p:cNvSpPr txBox="1"/>
          <p:nvPr/>
        </p:nvSpPr>
        <p:spPr>
          <a:xfrm>
            <a:off x="6810788" y="3019413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9" name="Google Shape;1439;p71"/>
          <p:cNvSpPr txBox="1"/>
          <p:nvPr/>
        </p:nvSpPr>
        <p:spPr>
          <a:xfrm>
            <a:off x="6236575" y="39733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0" name="Google Shape;1440;p71"/>
          <p:cNvSpPr txBox="1"/>
          <p:nvPr/>
        </p:nvSpPr>
        <p:spPr>
          <a:xfrm>
            <a:off x="5205913" y="3313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1" name="Google Shape;1441;p71"/>
          <p:cNvSpPr txBox="1"/>
          <p:nvPr/>
        </p:nvSpPr>
        <p:spPr>
          <a:xfrm>
            <a:off x="4293963" y="413390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2" name="Google Shape;1442;p71"/>
          <p:cNvSpPr txBox="1"/>
          <p:nvPr/>
        </p:nvSpPr>
        <p:spPr>
          <a:xfrm>
            <a:off x="3210438" y="371810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3" name="Google Shape;1443;p71"/>
          <p:cNvSpPr txBox="1"/>
          <p:nvPr/>
        </p:nvSpPr>
        <p:spPr>
          <a:xfrm>
            <a:off x="1574488" y="39749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72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9" name="Google Shape;1449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0" name="Google Shape;1450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3" name="Google Shape;1453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8" name="Google Shape;1458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9" name="Google Shape;1459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975" y="35210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8950" y="18929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9375" y="16225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2" name="Google Shape;1462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650" y="2875213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550" y="8622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6575" y="42767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800" y="6939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3975" y="438860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25" y="4075100"/>
            <a:ext cx="72033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8" name="Google Shape;1468;p72"/>
          <p:cNvSpPr txBox="1"/>
          <p:nvPr/>
        </p:nvSpPr>
        <p:spPr>
          <a:xfrm>
            <a:off x="2268550" y="626100"/>
            <a:ext cx="869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p72"/>
          <p:cNvSpPr txBox="1"/>
          <p:nvPr/>
        </p:nvSpPr>
        <p:spPr>
          <a:xfrm>
            <a:off x="3257425" y="11257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0" name="Google Shape;1470;p72"/>
          <p:cNvSpPr txBox="1"/>
          <p:nvPr/>
        </p:nvSpPr>
        <p:spPr>
          <a:xfrm>
            <a:off x="5280600" y="3763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1" name="Google Shape;1471;p72"/>
          <p:cNvSpPr txBox="1"/>
          <p:nvPr/>
        </p:nvSpPr>
        <p:spPr>
          <a:xfrm>
            <a:off x="6687788" y="447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2" name="Google Shape;1472;p72"/>
          <p:cNvSpPr txBox="1"/>
          <p:nvPr/>
        </p:nvSpPr>
        <p:spPr>
          <a:xfrm>
            <a:off x="7781275" y="10173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3" name="Google Shape;1473;p72"/>
          <p:cNvSpPr txBox="1"/>
          <p:nvPr/>
        </p:nvSpPr>
        <p:spPr>
          <a:xfrm>
            <a:off x="1473525" y="12416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4" name="Google Shape;1474;p72"/>
          <p:cNvSpPr txBox="1"/>
          <p:nvPr/>
        </p:nvSpPr>
        <p:spPr>
          <a:xfrm>
            <a:off x="421463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5" name="Google Shape;1475;p72"/>
          <p:cNvSpPr txBox="1"/>
          <p:nvPr/>
        </p:nvSpPr>
        <p:spPr>
          <a:xfrm>
            <a:off x="1949688" y="2571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6" name="Google Shape;1476;p72"/>
          <p:cNvSpPr txBox="1"/>
          <p:nvPr/>
        </p:nvSpPr>
        <p:spPr>
          <a:xfrm>
            <a:off x="3210438" y="24798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72"/>
          <p:cNvSpPr txBox="1"/>
          <p:nvPr/>
        </p:nvSpPr>
        <p:spPr>
          <a:xfrm>
            <a:off x="4509363" y="13470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8" name="Google Shape;1478;p72"/>
          <p:cNvSpPr txBox="1"/>
          <p:nvPr/>
        </p:nvSpPr>
        <p:spPr>
          <a:xfrm>
            <a:off x="6428563" y="156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9" name="Google Shape;1479;p72"/>
          <p:cNvSpPr txBox="1"/>
          <p:nvPr/>
        </p:nvSpPr>
        <p:spPr>
          <a:xfrm>
            <a:off x="4974788" y="225817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0" name="Google Shape;1480;p72"/>
          <p:cNvSpPr txBox="1"/>
          <p:nvPr/>
        </p:nvSpPr>
        <p:spPr>
          <a:xfrm>
            <a:off x="6810788" y="3019413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1" name="Google Shape;1481;p72"/>
          <p:cNvSpPr txBox="1"/>
          <p:nvPr/>
        </p:nvSpPr>
        <p:spPr>
          <a:xfrm>
            <a:off x="6236575" y="39733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2" name="Google Shape;1482;p72"/>
          <p:cNvSpPr txBox="1"/>
          <p:nvPr/>
        </p:nvSpPr>
        <p:spPr>
          <a:xfrm>
            <a:off x="5205913" y="3313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3" name="Google Shape;1483;p72"/>
          <p:cNvSpPr txBox="1"/>
          <p:nvPr/>
        </p:nvSpPr>
        <p:spPr>
          <a:xfrm>
            <a:off x="4293963" y="413390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4" name="Google Shape;1484;p72"/>
          <p:cNvSpPr txBox="1"/>
          <p:nvPr/>
        </p:nvSpPr>
        <p:spPr>
          <a:xfrm>
            <a:off x="3210438" y="371810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5" name="Google Shape;1485;p72"/>
          <p:cNvSpPr txBox="1"/>
          <p:nvPr/>
        </p:nvSpPr>
        <p:spPr>
          <a:xfrm>
            <a:off x="1574488" y="3974925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6" name="Google Shape;1486;p72"/>
          <p:cNvSpPr txBox="1"/>
          <p:nvPr/>
        </p:nvSpPr>
        <p:spPr>
          <a:xfrm>
            <a:off x="279088" y="3828750"/>
            <a:ext cx="8697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