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</p:sldIdLst>
  <p:sldSz cy="5143500" cx="9144000"/>
  <p:notesSz cx="6858000" cy="9144000"/>
  <p:embeddedFontLst>
    <p:embeddedFont>
      <p:font typeface="Montserrat"/>
      <p:regular r:id="rId71"/>
      <p:bold r:id="rId72"/>
      <p:italic r:id="rId73"/>
      <p:boldItalic r:id="rId7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Montserrat-italic.fntdata"/><Relationship Id="rId72" Type="http://schemas.openxmlformats.org/officeDocument/2006/relationships/font" Target="fonts/Montserrat-bold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74" Type="http://schemas.openxmlformats.org/officeDocument/2006/relationships/font" Target="fonts/Montserrat-boldItalic.fntdata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Montserrat-regular.fntdata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8a55dfcdf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8a55dfcdf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c5bfa8b6f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c5bfa8b6f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99b80e52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f99b80e52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c5bfa8b6f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g3c5bfa8b6f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c5bfa8b6f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3c5bfa8b6f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004c2950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g3d004c2950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004c2950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3d004c2950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d004c2950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3d004c2950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d004c2950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g3d004c2950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004c2950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3d004c2950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d004c2950b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3d004c2950b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d004c2950b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d004c2950b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c5bfa8b6f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g3c5bfa8b6f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d004c2950b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d004c2950b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d004c2950b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3d004c2950b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c5bfa8b6f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3c5bfa8b6f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d004c2950b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3d004c2950b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d004c2950b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g3d004c2950b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d004c2950b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3d004c2950b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d004c2950b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3d004c2950b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d004c2950b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3d004c2950b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d004c2950b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3d004c2950b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99b80e52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3f99b80e52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99b80e52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g3f99b80e52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d004c2950b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g3d004c2950b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d004c2950b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g3d004c2950b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d004c2950b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3d004c2950b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d004c2950b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3d004c2950b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d004c2950b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g3d004c2950b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d004c2950b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g3d004c2950b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d004c2950b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g3d004c2950b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d004c2950b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g3d004c2950b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d004c2950b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g3d004c2950b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d004c2950b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g3d004c2950b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d004c2950b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g3d004c2950b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d004c2950b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g3d004c2950b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d004c2950b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3d004c2950b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d004c2950b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g3d004c2950b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d004c2950b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g3d004c2950b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d004c2950b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d004c2950b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d004c2950b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g3d004c2950b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d004c2950b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g3d004c2950b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d004c2950b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3d004c2950b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d004c2950b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g3d004c2950b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d004c2950b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g3d004c2950b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d004c2950b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g3d004c2950b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d004c2950b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g3d004c2950b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d004c2950b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g3d004c2950b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d004c2950b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g3d004c2950b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d004c2950b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6" name="Google Shape;396;g3d004c2950b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d004c2950b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g3d004c2950b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d004c2950b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g3d004c2950b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d004c2950b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g3d004c2950b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d004c2950b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g3d004c2950b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d004c2950b_0_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g3d004c2950b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d004c2950b_0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g3d004c2950b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d004c2950b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g3d004c2950b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d004c2950b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4" name="Google Shape;454;g3d004c2950b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d004c2950b_0_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2" name="Google Shape;462;g3d004c2950b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d004c2950b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9" name="Google Shape;469;g3d004c2950b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d004c2950b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g3d004c2950b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d004c2950b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g3d004c2950b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d004c2950b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0" name="Google Shape;490;g3d004c2950b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d004c2950b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8" name="Google Shape;498;g3d004c2950b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d004c2950b_0_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5" name="Google Shape;505;g3d004c2950b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1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jpg"/><Relationship Id="rId4" Type="http://schemas.openxmlformats.org/officeDocument/2006/relationships/image" Target="../media/image2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jpg"/><Relationship Id="rId4" Type="http://schemas.openxmlformats.org/officeDocument/2006/relationships/image" Target="../media/image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jpg"/><Relationship Id="rId4" Type="http://schemas.openxmlformats.org/officeDocument/2006/relationships/image" Target="../media/image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jpg"/><Relationship Id="rId4" Type="http://schemas.openxmlformats.org/officeDocument/2006/relationships/image" Target="../media/image4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jpg"/><Relationship Id="rId4" Type="http://schemas.openxmlformats.org/officeDocument/2006/relationships/image" Target="../media/image1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jpg"/><Relationship Id="rId4" Type="http://schemas.openxmlformats.org/officeDocument/2006/relationships/image" Target="../media/image17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5.jpg"/><Relationship Id="rId4" Type="http://schemas.openxmlformats.org/officeDocument/2006/relationships/image" Target="../media/image9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5.jpg"/><Relationship Id="rId4" Type="http://schemas.openxmlformats.org/officeDocument/2006/relationships/image" Target="../media/image9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4.jpg"/><Relationship Id="rId4" Type="http://schemas.openxmlformats.org/officeDocument/2006/relationships/image" Target="../media/image4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0.jpg"/><Relationship Id="rId4" Type="http://schemas.openxmlformats.org/officeDocument/2006/relationships/image" Target="../media/image15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jpg"/><Relationship Id="rId4" Type="http://schemas.openxmlformats.org/officeDocument/2006/relationships/image" Target="../media/image17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5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5.jpg"/><Relationship Id="rId4" Type="http://schemas.openxmlformats.org/officeDocument/2006/relationships/image" Target="../media/image9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5.jpg"/><Relationship Id="rId4" Type="http://schemas.openxmlformats.org/officeDocument/2006/relationships/image" Target="../media/image9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6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1.jpg"/><Relationship Id="rId4" Type="http://schemas.openxmlformats.org/officeDocument/2006/relationships/image" Target="../media/image22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6.png"/><Relationship Id="rId4" Type="http://schemas.openxmlformats.org/officeDocument/2006/relationships/image" Target="../media/image27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4.jpg"/><Relationship Id="rId4" Type="http://schemas.openxmlformats.org/officeDocument/2006/relationships/image" Target="../media/image31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6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8.jpg"/><Relationship Id="rId4" Type="http://schemas.openxmlformats.org/officeDocument/2006/relationships/image" Target="../media/image32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551400" y="1037850"/>
            <a:ext cx="641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does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mean?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551400" y="1037850"/>
            <a:ext cx="4668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of books 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/>
          </a:p>
        </p:txBody>
      </p:sp>
      <p:pic>
        <p:nvPicPr>
          <p:cNvPr descr="Boy (5-7) playing on floor with books in libary (Provided by Getty Images)"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000" y="432913"/>
            <a:ext cx="2853174" cy="4277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551400" y="1037850"/>
            <a:ext cx="46683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of books 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need a collection to compare to.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Boy (5-7) playing on floor with books in libary (Provided by Getty Images)"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000" y="432913"/>
            <a:ext cx="2853174" cy="4277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/>
          </a:p>
        </p:txBody>
      </p:sp>
      <p:pic>
        <p:nvPicPr>
          <p:cNvPr descr="Close-up of a stack of books (Provided by Getty Images)"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25" y="982750"/>
            <a:ext cx="3619502" cy="36195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y (5-7) playing on floor with books in libary (Provided by Getty Images)"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0000" y="432913"/>
            <a:ext cx="2853174" cy="4277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509350" y="233800"/>
            <a:ext cx="4668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one collection of books 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the other?</a:t>
            </a:r>
            <a:endParaRPr/>
          </a:p>
        </p:txBody>
      </p:sp>
      <p:pic>
        <p:nvPicPr>
          <p:cNvPr descr="Close-up of a stack of books (Provided by Getty Images)"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150" y="1540400"/>
            <a:ext cx="3206723" cy="3206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y (5-7) playing on floor with books in libary (Provided by Getty Images)"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8450" y="1458553"/>
            <a:ext cx="2138873" cy="3206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y've got their own basket (Provided by Getty Images)"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8663" y="1763875"/>
            <a:ext cx="3269673" cy="2180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ittens in basket, elevated view (Provided by Getty Images)" id="88" name="Google Shape;8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4202" y="1260325"/>
            <a:ext cx="3269650" cy="32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cat baskets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ese flying in formation, low angle view (Provided by Getty Images)"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050" y="1267625"/>
            <a:ext cx="3449175" cy="22938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against the blue (Provided by Getty Images)" id="95" name="Google Shape;9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7550" y="899688"/>
            <a:ext cx="2294476" cy="302969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9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bird flocks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merican footballers running on field against clear sky (Provided by Getty Images)"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474" y="1849388"/>
            <a:ext cx="2578427" cy="2074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ling basketball players (Provided by Getty Images)" id="102" name="Google Shape;1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4851" y="1768738"/>
            <a:ext cx="2842972" cy="189207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teams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1"/>
          <p:cNvPicPr preferRelativeResize="0"/>
          <p:nvPr/>
        </p:nvPicPr>
        <p:blipFill rotWithShape="1">
          <a:blip r:embed="rId3">
            <a:alphaModFix/>
          </a:blip>
          <a:srcRect b="65799" l="61217" r="1441" t="21403"/>
          <a:stretch/>
        </p:blipFill>
        <p:spPr>
          <a:xfrm>
            <a:off x="1713725" y="2008800"/>
            <a:ext cx="22193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1"/>
          <p:cNvPicPr preferRelativeResize="0"/>
          <p:nvPr/>
        </p:nvPicPr>
        <p:blipFill rotWithShape="1">
          <a:blip r:embed="rId3">
            <a:alphaModFix/>
          </a:blip>
          <a:srcRect b="86398" l="62659" r="0" t="804"/>
          <a:stretch/>
        </p:blipFill>
        <p:spPr>
          <a:xfrm>
            <a:off x="4794775" y="2066925"/>
            <a:ext cx="2219325" cy="100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2" title="Screenshot 2026-03-14 at 4.37.0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475" y="2162775"/>
            <a:ext cx="3219325" cy="112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2" title="Screenshot 2026-03-14 at 4.37.07 pm.png"/>
          <p:cNvPicPr preferRelativeResize="0"/>
          <p:nvPr/>
        </p:nvPicPr>
        <p:blipFill rotWithShape="1">
          <a:blip r:embed="rId3">
            <a:alphaModFix/>
          </a:blip>
          <a:srcRect b="0" l="0" r="26183" t="0"/>
          <a:stretch/>
        </p:blipFill>
        <p:spPr>
          <a:xfrm>
            <a:off x="5691675" y="2162775"/>
            <a:ext cx="2376476" cy="11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2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 b="1"/>
          </a:p>
        </p:txBody>
      </p:sp>
      <p:pic>
        <p:nvPicPr>
          <p:cNvPr id="123" name="Google Shape;123;p23" title="Screenshot 2026-03-14 at 4.52.3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0150" y="1275350"/>
            <a:ext cx="5302624" cy="116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3" title="Screenshot 2026-03-14 at 4.52.30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450" y="3563645"/>
            <a:ext cx="5066035" cy="1174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 b="1"/>
          </a:p>
        </p:txBody>
      </p:sp>
      <p:pic>
        <p:nvPicPr>
          <p:cNvPr id="130" name="Google Shape;130;p24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0" l="23086" r="31665" t="0"/>
          <a:stretch/>
        </p:blipFill>
        <p:spPr>
          <a:xfrm>
            <a:off x="1359150" y="1433700"/>
            <a:ext cx="679150" cy="22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4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0" l="23086" r="31665" t="0"/>
          <a:stretch/>
        </p:blipFill>
        <p:spPr>
          <a:xfrm>
            <a:off x="2181650" y="1758150"/>
            <a:ext cx="679150" cy="22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4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0" l="23086" r="31665" t="0"/>
          <a:stretch/>
        </p:blipFill>
        <p:spPr>
          <a:xfrm>
            <a:off x="2860800" y="1267625"/>
            <a:ext cx="679150" cy="22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4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0" l="23086" r="31665" t="0"/>
          <a:stretch/>
        </p:blipFill>
        <p:spPr>
          <a:xfrm>
            <a:off x="6968900" y="1758150"/>
            <a:ext cx="679150" cy="22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4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0000" l="23086" r="31665" t="0"/>
          <a:stretch/>
        </p:blipFill>
        <p:spPr>
          <a:xfrm>
            <a:off x="6052750" y="2571750"/>
            <a:ext cx="679150" cy="113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 b="1"/>
          </a:p>
        </p:txBody>
      </p:sp>
      <p:pic>
        <p:nvPicPr>
          <p:cNvPr id="140" name="Google Shape;140;p25" title="Screenshot 2026-03-14 at 4.46.0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3325" y="1818650"/>
            <a:ext cx="6591300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 b="1"/>
          </a:p>
        </p:txBody>
      </p:sp>
      <p:pic>
        <p:nvPicPr>
          <p:cNvPr id="146" name="Google Shape;146;p26" title="Screenshot 2026-03-14 at 4.47.5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500" y="940300"/>
            <a:ext cx="7716303" cy="405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</a:t>
            </a:r>
            <a:endParaRPr b="1"/>
          </a:p>
        </p:txBody>
      </p:sp>
      <p:pic>
        <p:nvPicPr>
          <p:cNvPr id="152" name="Google Shape;152;p27" title="Screenshot 2026-03-14 at 4.52.4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9475" y="1338725"/>
            <a:ext cx="4237799" cy="9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7" title="Screenshot 2026-03-14 at 4.52.52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9475" y="3559000"/>
            <a:ext cx="4237800" cy="969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pile of lemons 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than?</a:t>
            </a:r>
            <a:endParaRPr b="1"/>
          </a:p>
        </p:txBody>
      </p:sp>
      <p:pic>
        <p:nvPicPr>
          <p:cNvPr descr="Fresh ripe lemons (Provided by Getty Images)"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0325" y="1136375"/>
            <a:ext cx="4203126" cy="32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this pile of lemons </a:t>
            </a:r>
            <a:endParaRPr b="1"/>
          </a:p>
        </p:txBody>
      </p:sp>
      <p:pic>
        <p:nvPicPr>
          <p:cNvPr descr="Fresh ripe lemons (Provided by Getty Images)" id="165" name="Google Shape;16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3400" y="331525"/>
            <a:ext cx="2506824" cy="1936423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9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pile of lemons?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Fresh lemons in bowl on wooden table (Provided by Getty Images)" id="167" name="Google Shape;167;p29"/>
          <p:cNvPicPr preferRelativeResize="0"/>
          <p:nvPr/>
        </p:nvPicPr>
        <p:blipFill rotWithShape="1">
          <a:blip r:embed="rId4">
            <a:alphaModFix/>
          </a:blip>
          <a:srcRect b="7596" l="42600" r="6491" t="16601"/>
          <a:stretch/>
        </p:blipFill>
        <p:spPr>
          <a:xfrm>
            <a:off x="4817175" y="2469125"/>
            <a:ext cx="2506824" cy="2473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pile of lemons </a:t>
            </a:r>
            <a:endParaRPr b="1"/>
          </a:p>
        </p:txBody>
      </p:sp>
      <p:pic>
        <p:nvPicPr>
          <p:cNvPr descr="Fresh ripe lemons (Provided by Getty Images)" id="173" name="Google Shape;1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1350" y="3011975"/>
            <a:ext cx="2506824" cy="193642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0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pile of lemons?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Fresh lemons in bowl on wooden table (Provided by Getty Images)" id="175" name="Google Shape;175;p30"/>
          <p:cNvPicPr preferRelativeResize="0"/>
          <p:nvPr/>
        </p:nvPicPr>
        <p:blipFill rotWithShape="1">
          <a:blip r:embed="rId4">
            <a:alphaModFix/>
          </a:blip>
          <a:srcRect b="7596" l="42600" r="6491" t="16601"/>
          <a:stretch/>
        </p:blipFill>
        <p:spPr>
          <a:xfrm>
            <a:off x="4681350" y="205275"/>
            <a:ext cx="2506824" cy="2473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</a:t>
            </a:r>
            <a:endParaRPr b="1"/>
          </a:p>
        </p:txBody>
      </p:sp>
      <p:sp>
        <p:nvSpPr>
          <p:cNvPr id="181" name="Google Shape;181;p31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collection?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2" name="Google Shape;182;p31" title="Screenshot 2026-03-14 at 4.5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600" y="206750"/>
            <a:ext cx="1604275" cy="19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1" title="Screenshot 2026-03-14 at 4.59.08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2400" y="3017200"/>
            <a:ext cx="2046450" cy="183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</a:t>
            </a:r>
            <a:endParaRPr b="1"/>
          </a:p>
        </p:txBody>
      </p:sp>
      <p:sp>
        <p:nvSpPr>
          <p:cNvPr id="189" name="Google Shape;189;p32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collection?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0" name="Google Shape;190;p32" title="Screenshot 2026-03-14 at 4.5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950550"/>
            <a:ext cx="1604275" cy="19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2" title="Screenshot 2026-03-14 at 4.59.08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3100" y="391125"/>
            <a:ext cx="2046450" cy="183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3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</a:t>
            </a:r>
            <a:endParaRPr b="1"/>
          </a:p>
        </p:txBody>
      </p:sp>
      <p:sp>
        <p:nvSpPr>
          <p:cNvPr id="197" name="Google Shape;197;p33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collection?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8" name="Google Shape;198;p33" title="Screenshot 2026-03-14 at 5.01.5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4475" y="286400"/>
            <a:ext cx="2507375" cy="201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3" title="Screenshot 2026-03-14 at 5.01.5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4475" y="2879625"/>
            <a:ext cx="2507375" cy="201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/>
          </a:p>
        </p:txBody>
      </p:sp>
      <p:sp>
        <p:nvSpPr>
          <p:cNvPr id="205" name="Google Shape;205;p34"/>
          <p:cNvSpPr txBox="1"/>
          <p:nvPr/>
        </p:nvSpPr>
        <p:spPr>
          <a:xfrm>
            <a:off x="551400" y="1037850"/>
            <a:ext cx="53898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does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mean?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5"/>
          <p:cNvSpPr txBox="1"/>
          <p:nvPr/>
        </p:nvSpPr>
        <p:spPr>
          <a:xfrm>
            <a:off x="551400" y="1037850"/>
            <a:ext cx="4668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of books 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/>
          </a:p>
        </p:txBody>
      </p:sp>
      <p:pic>
        <p:nvPicPr>
          <p:cNvPr descr="Boy (5-7) playing on floor with books in libary (Provided by Getty Images)" id="211" name="Google Shape;21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000" y="432913"/>
            <a:ext cx="2853174" cy="4277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/>
          <p:nvPr/>
        </p:nvSpPr>
        <p:spPr>
          <a:xfrm>
            <a:off x="551400" y="1037850"/>
            <a:ext cx="46683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of books 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need a collection to compare to.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Boy (5-7) playing on floor with books in libary (Provided by Getty Images)" id="217" name="Google Shape;2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000" y="432913"/>
            <a:ext cx="2853174" cy="4277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/>
        </p:nvSpPr>
        <p:spPr>
          <a:xfrm>
            <a:off x="509350" y="233800"/>
            <a:ext cx="46683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one collection of books 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the other?</a:t>
            </a:r>
            <a:endParaRPr/>
          </a:p>
        </p:txBody>
      </p:sp>
      <p:pic>
        <p:nvPicPr>
          <p:cNvPr descr="Close-up of a stack of books (Provided by Getty Images)" id="223" name="Google Shape;22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150" y="1540400"/>
            <a:ext cx="3206723" cy="3206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y (5-7) playing on floor with books in libary (Provided by Getty Images)" id="224" name="Google Shape;22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8450" y="1458553"/>
            <a:ext cx="2138873" cy="3206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irds against the blue (Provided by Getty Images)" id="229" name="Google Shape;22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8675" y="1711551"/>
            <a:ext cx="2294476" cy="30296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 (Provided by Getty Images)" id="230" name="Google Shape;23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425" y="1655762"/>
            <a:ext cx="4294600" cy="3141276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8"/>
          <p:cNvSpPr txBox="1"/>
          <p:nvPr/>
        </p:nvSpPr>
        <p:spPr>
          <a:xfrm>
            <a:off x="509350" y="233800"/>
            <a:ext cx="6101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birds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y've got their own basket (Provided by Getty Images)" id="236" name="Google Shape;2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8663" y="1763875"/>
            <a:ext cx="3269673" cy="2180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ittens in basket, elevated view (Provided by Getty Images)" id="237" name="Google Shape;23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4202" y="1260325"/>
            <a:ext cx="3269650" cy="32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9"/>
          <p:cNvSpPr txBox="1"/>
          <p:nvPr/>
        </p:nvSpPr>
        <p:spPr>
          <a:xfrm>
            <a:off x="509350" y="233800"/>
            <a:ext cx="6101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cat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merican footballers running on field against clear sky (Provided by Getty Images)" id="243" name="Google Shape;2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474" y="1849388"/>
            <a:ext cx="2578427" cy="2074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ling basketball players (Provided by Getty Images)" id="244" name="Google Shape;24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4851" y="1768738"/>
            <a:ext cx="2842972" cy="189207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0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teams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1"/>
          <p:cNvPicPr preferRelativeResize="0"/>
          <p:nvPr/>
        </p:nvPicPr>
        <p:blipFill rotWithShape="1">
          <a:blip r:embed="rId3">
            <a:alphaModFix/>
          </a:blip>
          <a:srcRect b="86398" l="62659" r="0" t="804"/>
          <a:stretch/>
        </p:blipFill>
        <p:spPr>
          <a:xfrm>
            <a:off x="4794775" y="2066925"/>
            <a:ext cx="2219325" cy="1009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1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 b="1"/>
          </a:p>
        </p:txBody>
      </p:sp>
      <p:pic>
        <p:nvPicPr>
          <p:cNvPr id="252" name="Google Shape;252;p41"/>
          <p:cNvPicPr preferRelativeResize="0"/>
          <p:nvPr/>
        </p:nvPicPr>
        <p:blipFill rotWithShape="1">
          <a:blip r:embed="rId3">
            <a:alphaModFix/>
          </a:blip>
          <a:srcRect b="86398" l="62659" r="0" t="804"/>
          <a:stretch/>
        </p:blipFill>
        <p:spPr>
          <a:xfrm>
            <a:off x="1433650" y="2066925"/>
            <a:ext cx="2219325" cy="10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2" title="Screenshot 2026-03-14 at 4.37.07 pm.png"/>
          <p:cNvPicPr preferRelativeResize="0"/>
          <p:nvPr/>
        </p:nvPicPr>
        <p:blipFill rotWithShape="1">
          <a:blip r:embed="rId3">
            <a:alphaModFix/>
          </a:blip>
          <a:srcRect b="0" l="0" r="26183" t="0"/>
          <a:stretch/>
        </p:blipFill>
        <p:spPr>
          <a:xfrm>
            <a:off x="333475" y="2162775"/>
            <a:ext cx="2376476" cy="112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42" title="Screenshot 2026-03-14 at 4.37.07 pm.png"/>
          <p:cNvPicPr preferRelativeResize="0"/>
          <p:nvPr/>
        </p:nvPicPr>
        <p:blipFill rotWithShape="1">
          <a:blip r:embed="rId3">
            <a:alphaModFix/>
          </a:blip>
          <a:srcRect b="0" l="0" r="26183" t="0"/>
          <a:stretch/>
        </p:blipFill>
        <p:spPr>
          <a:xfrm>
            <a:off x="5691675" y="2162775"/>
            <a:ext cx="2376476" cy="11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42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 b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 b="1"/>
          </a:p>
        </p:txBody>
      </p:sp>
      <p:pic>
        <p:nvPicPr>
          <p:cNvPr id="265" name="Google Shape;265;p43" title="Screenshot 2026-03-14 at 4.52.3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0150" y="1275350"/>
            <a:ext cx="5302624" cy="116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43" title="Screenshot 2026-03-14 at 4.52.30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450" y="3563645"/>
            <a:ext cx="5066035" cy="1174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 b="1"/>
          </a:p>
        </p:txBody>
      </p:sp>
      <p:pic>
        <p:nvPicPr>
          <p:cNvPr id="272" name="Google Shape;272;p44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0" l="23086" r="31665" t="0"/>
          <a:stretch/>
        </p:blipFill>
        <p:spPr>
          <a:xfrm>
            <a:off x="1359150" y="1433700"/>
            <a:ext cx="679150" cy="22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4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0" l="23086" r="31665" t="50000"/>
          <a:stretch/>
        </p:blipFill>
        <p:spPr>
          <a:xfrm>
            <a:off x="2181650" y="2896200"/>
            <a:ext cx="679150" cy="113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4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0" l="23086" r="31665" t="0"/>
          <a:stretch/>
        </p:blipFill>
        <p:spPr>
          <a:xfrm>
            <a:off x="6968900" y="1758150"/>
            <a:ext cx="679150" cy="22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44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0000" l="23086" r="31665" t="0"/>
          <a:stretch/>
        </p:blipFill>
        <p:spPr>
          <a:xfrm>
            <a:off x="6052750" y="2571750"/>
            <a:ext cx="679150" cy="113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 b="1"/>
          </a:p>
        </p:txBody>
      </p:sp>
      <p:pic>
        <p:nvPicPr>
          <p:cNvPr id="281" name="Google Shape;281;p45" title="Screenshot 2026-03-14 at 4.46.0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3325" y="1818650"/>
            <a:ext cx="6591300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6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7" name="Google Shape;287;p46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0" l="0" r="16093" t="0"/>
          <a:stretch/>
        </p:blipFill>
        <p:spPr>
          <a:xfrm>
            <a:off x="822500" y="1140925"/>
            <a:ext cx="6474699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7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endParaRPr b="1"/>
          </a:p>
        </p:txBody>
      </p:sp>
      <p:pic>
        <p:nvPicPr>
          <p:cNvPr id="293" name="Google Shape;293;p47" title="Screenshot 2026-03-14 at 4.52.4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9475" y="1338725"/>
            <a:ext cx="4237799" cy="9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7" title="Screenshot 2026-03-14 at 4.52.52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9475" y="3559000"/>
            <a:ext cx="4237800" cy="969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/>
          <p:nvPr/>
        </p:nvSpPr>
        <p:spPr>
          <a:xfrm>
            <a:off x="325025" y="250025"/>
            <a:ext cx="7617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pile of lemons have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/>
          </a:p>
        </p:txBody>
      </p:sp>
      <p:pic>
        <p:nvPicPr>
          <p:cNvPr descr="Fresh ripe lemons (Provided by Getty Images)" id="300" name="Google Shape;30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0325" y="1136375"/>
            <a:ext cx="4203126" cy="32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9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pile of lemons </a:t>
            </a:r>
            <a:endParaRPr b="1"/>
          </a:p>
        </p:txBody>
      </p:sp>
      <p:pic>
        <p:nvPicPr>
          <p:cNvPr descr="Fresh ripe lemons (Provided by Getty Images)" id="306" name="Google Shape;30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3400" y="331525"/>
            <a:ext cx="2506824" cy="1936423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9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pile of lemons?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Fresh lemons in bowl on wooden table (Provided by Getty Images)" id="308" name="Google Shape;308;p49"/>
          <p:cNvPicPr preferRelativeResize="0"/>
          <p:nvPr/>
        </p:nvPicPr>
        <p:blipFill rotWithShape="1">
          <a:blip r:embed="rId4">
            <a:alphaModFix/>
          </a:blip>
          <a:srcRect b="7596" l="42600" r="6491" t="16601"/>
          <a:stretch/>
        </p:blipFill>
        <p:spPr>
          <a:xfrm>
            <a:off x="4817175" y="2469125"/>
            <a:ext cx="2506824" cy="2473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0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pile of lemons </a:t>
            </a:r>
            <a:endParaRPr b="1"/>
          </a:p>
        </p:txBody>
      </p:sp>
      <p:pic>
        <p:nvPicPr>
          <p:cNvPr descr="Fresh ripe lemons (Provided by Getty Images)" id="314" name="Google Shape;31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1350" y="3011975"/>
            <a:ext cx="2506824" cy="1936423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50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pile of lemons?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Fresh lemons in bowl on wooden table (Provided by Getty Images)" id="316" name="Google Shape;316;p50"/>
          <p:cNvPicPr preferRelativeResize="0"/>
          <p:nvPr/>
        </p:nvPicPr>
        <p:blipFill rotWithShape="1">
          <a:blip r:embed="rId4">
            <a:alphaModFix/>
          </a:blip>
          <a:srcRect b="7596" l="42600" r="6491" t="16601"/>
          <a:stretch/>
        </p:blipFill>
        <p:spPr>
          <a:xfrm>
            <a:off x="4681350" y="205275"/>
            <a:ext cx="2506824" cy="2473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1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</a:t>
            </a:r>
            <a:endParaRPr b="1"/>
          </a:p>
        </p:txBody>
      </p:sp>
      <p:sp>
        <p:nvSpPr>
          <p:cNvPr id="322" name="Google Shape;322;p51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collection?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3" name="Google Shape;323;p51" title="Screenshot 2026-03-14 at 4.5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600" y="206750"/>
            <a:ext cx="1604275" cy="19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51" title="Screenshot 2026-03-14 at 4.59.08 pm.png"/>
          <p:cNvPicPr preferRelativeResize="0"/>
          <p:nvPr/>
        </p:nvPicPr>
        <p:blipFill rotWithShape="1">
          <a:blip r:embed="rId4">
            <a:alphaModFix/>
          </a:blip>
          <a:srcRect b="46584" l="0" r="36212" t="0"/>
          <a:stretch/>
        </p:blipFill>
        <p:spPr>
          <a:xfrm>
            <a:off x="4492400" y="3017200"/>
            <a:ext cx="1305425" cy="9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2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</a:t>
            </a:r>
            <a:endParaRPr b="1"/>
          </a:p>
        </p:txBody>
      </p:sp>
      <p:sp>
        <p:nvSpPr>
          <p:cNvPr id="330" name="Google Shape;330;p52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collection?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1" name="Google Shape;331;p52" title="Screenshot 2026-03-14 at 5.01.5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4475" y="286400"/>
            <a:ext cx="2507375" cy="201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2" title="Screenshot 2026-03-14 at 5.01.5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4475" y="2879625"/>
            <a:ext cx="2507375" cy="201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than</a:t>
            </a:r>
            <a:endParaRPr/>
          </a:p>
        </p:txBody>
      </p:sp>
      <p:sp>
        <p:nvSpPr>
          <p:cNvPr id="338" name="Google Shape;338;p53"/>
          <p:cNvSpPr txBox="1"/>
          <p:nvPr/>
        </p:nvSpPr>
        <p:spPr>
          <a:xfrm>
            <a:off x="551400" y="1037850"/>
            <a:ext cx="53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does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than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mean?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4"/>
          <p:cNvSpPr txBox="1"/>
          <p:nvPr/>
        </p:nvSpPr>
        <p:spPr>
          <a:xfrm>
            <a:off x="551400" y="1037850"/>
            <a:ext cx="4668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of books 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than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/>
          </a:p>
        </p:txBody>
      </p:sp>
      <p:pic>
        <p:nvPicPr>
          <p:cNvPr descr="Boy (5-7) playing on floor with books in libary (Provided by Getty Images)" id="344" name="Google Shape;34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000" y="432913"/>
            <a:ext cx="2853174" cy="4277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5"/>
          <p:cNvSpPr txBox="1"/>
          <p:nvPr/>
        </p:nvSpPr>
        <p:spPr>
          <a:xfrm>
            <a:off x="509350" y="233800"/>
            <a:ext cx="4668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one collection of books 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than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the other?</a:t>
            </a:r>
            <a:endParaRPr/>
          </a:p>
        </p:txBody>
      </p:sp>
      <p:pic>
        <p:nvPicPr>
          <p:cNvPr descr="Close-up of a stack of books (Provided by Getty Images)" id="350" name="Google Shape;35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150" y="1540400"/>
            <a:ext cx="3206723" cy="3206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y (5-7) playing on floor with books in libary (Provided by Getty Images)" id="351" name="Google Shape;35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8450" y="1458553"/>
            <a:ext cx="2138873" cy="3206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irds against the blue (Provided by Getty Images)" id="356" name="Google Shape;35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8675" y="1711551"/>
            <a:ext cx="2294476" cy="30296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 (Provided by Getty Images)" id="357" name="Google Shape;357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425" y="1655762"/>
            <a:ext cx="4294600" cy="3141276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56"/>
          <p:cNvSpPr txBox="1"/>
          <p:nvPr/>
        </p:nvSpPr>
        <p:spPr>
          <a:xfrm>
            <a:off x="509350" y="233800"/>
            <a:ext cx="6101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birds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 than</a:t>
            </a:r>
            <a:endParaRPr b="1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y've got their own basket (Provided by Getty Images)" id="363" name="Google Shape;36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8663" y="1763875"/>
            <a:ext cx="3269673" cy="2180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ittens in basket, elevated view (Provided by Getty Images)" id="364" name="Google Shape;364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4202" y="1260325"/>
            <a:ext cx="3269650" cy="32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57"/>
          <p:cNvSpPr txBox="1"/>
          <p:nvPr/>
        </p:nvSpPr>
        <p:spPr>
          <a:xfrm>
            <a:off x="509350" y="233800"/>
            <a:ext cx="6101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cat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than</a:t>
            </a:r>
            <a:endParaRPr b="1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merican footballers running on field against clear sky (Provided by Getty Images)" id="370" name="Google Shape;37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474" y="1849388"/>
            <a:ext cx="2578427" cy="2074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ling basketball players (Provided by Getty Images)" id="371" name="Google Shape;371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4851" y="1768738"/>
            <a:ext cx="2842972" cy="1892076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8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teams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 than</a:t>
            </a:r>
            <a:endParaRPr b="1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59"/>
          <p:cNvPicPr preferRelativeResize="0"/>
          <p:nvPr/>
        </p:nvPicPr>
        <p:blipFill rotWithShape="1">
          <a:blip r:embed="rId3">
            <a:alphaModFix/>
          </a:blip>
          <a:srcRect b="86398" l="62659" r="0" t="804"/>
          <a:stretch/>
        </p:blipFill>
        <p:spPr>
          <a:xfrm>
            <a:off x="4794775" y="2066925"/>
            <a:ext cx="2219325" cy="1009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59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 than</a:t>
            </a:r>
            <a:endParaRPr b="1"/>
          </a:p>
        </p:txBody>
      </p:sp>
      <p:pic>
        <p:nvPicPr>
          <p:cNvPr id="379" name="Google Shape;379;p59"/>
          <p:cNvPicPr preferRelativeResize="0"/>
          <p:nvPr/>
        </p:nvPicPr>
        <p:blipFill rotWithShape="1">
          <a:blip r:embed="rId3">
            <a:alphaModFix/>
          </a:blip>
          <a:srcRect b="86398" l="62659" r="0" t="804"/>
          <a:stretch/>
        </p:blipFill>
        <p:spPr>
          <a:xfrm>
            <a:off x="1433650" y="2066925"/>
            <a:ext cx="2219325" cy="10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60" title="Screenshot 2026-03-14 at 4.37.07 pm.png"/>
          <p:cNvPicPr preferRelativeResize="0"/>
          <p:nvPr/>
        </p:nvPicPr>
        <p:blipFill rotWithShape="1">
          <a:blip r:embed="rId3">
            <a:alphaModFix/>
          </a:blip>
          <a:srcRect b="0" l="0" r="26183" t="0"/>
          <a:stretch/>
        </p:blipFill>
        <p:spPr>
          <a:xfrm>
            <a:off x="333475" y="2162775"/>
            <a:ext cx="2376476" cy="112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60" title="Screenshot 2026-03-14 at 4.37.07 pm.png"/>
          <p:cNvPicPr preferRelativeResize="0"/>
          <p:nvPr/>
        </p:nvPicPr>
        <p:blipFill rotWithShape="1">
          <a:blip r:embed="rId3">
            <a:alphaModFix/>
          </a:blip>
          <a:srcRect b="0" l="0" r="26183" t="0"/>
          <a:stretch/>
        </p:blipFill>
        <p:spPr>
          <a:xfrm>
            <a:off x="5691675" y="2162775"/>
            <a:ext cx="2376476" cy="11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60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 than</a:t>
            </a:r>
            <a:endParaRPr b="1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1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 than</a:t>
            </a:r>
            <a:endParaRPr b="1"/>
          </a:p>
        </p:txBody>
      </p:sp>
      <p:pic>
        <p:nvPicPr>
          <p:cNvPr id="392" name="Google Shape;392;p61" title="Screenshot 2026-03-14 at 4.52.3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0150" y="1275350"/>
            <a:ext cx="5302624" cy="116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61" title="Screenshot 2026-03-14 at 4.52.30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450" y="3563645"/>
            <a:ext cx="5066035" cy="1174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2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 than</a:t>
            </a:r>
            <a:endParaRPr b="1"/>
          </a:p>
        </p:txBody>
      </p:sp>
      <p:pic>
        <p:nvPicPr>
          <p:cNvPr id="399" name="Google Shape;399;p62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0" l="23086" r="31665" t="0"/>
          <a:stretch/>
        </p:blipFill>
        <p:spPr>
          <a:xfrm>
            <a:off x="1359150" y="1433700"/>
            <a:ext cx="679150" cy="22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62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0" l="23086" r="31665" t="50000"/>
          <a:stretch/>
        </p:blipFill>
        <p:spPr>
          <a:xfrm>
            <a:off x="2181650" y="2896200"/>
            <a:ext cx="679150" cy="113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62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0" l="23086" r="31665" t="0"/>
          <a:stretch/>
        </p:blipFill>
        <p:spPr>
          <a:xfrm>
            <a:off x="6968900" y="1758150"/>
            <a:ext cx="679150" cy="22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62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0000" l="23086" r="31665" t="0"/>
          <a:stretch/>
        </p:blipFill>
        <p:spPr>
          <a:xfrm>
            <a:off x="6052750" y="2571750"/>
            <a:ext cx="679150" cy="113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3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 than</a:t>
            </a:r>
            <a:endParaRPr b="1"/>
          </a:p>
        </p:txBody>
      </p:sp>
      <p:pic>
        <p:nvPicPr>
          <p:cNvPr id="408" name="Google Shape;408;p63" title="Screenshot 2026-03-14 at 4.46.0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3325" y="1818650"/>
            <a:ext cx="6591300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4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 than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4" name="Google Shape;414;p64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0" l="0" r="16093" t="0"/>
          <a:stretch/>
        </p:blipFill>
        <p:spPr>
          <a:xfrm>
            <a:off x="822500" y="1140925"/>
            <a:ext cx="6474699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5"/>
          <p:cNvSpPr txBox="1"/>
          <p:nvPr/>
        </p:nvSpPr>
        <p:spPr>
          <a:xfrm>
            <a:off x="509350" y="233800"/>
            <a:ext cx="82299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 than</a:t>
            </a:r>
            <a:endParaRPr b="1"/>
          </a:p>
        </p:txBody>
      </p:sp>
      <p:pic>
        <p:nvPicPr>
          <p:cNvPr id="420" name="Google Shape;420;p65" title="Screenshot 2026-03-14 at 4.52.4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9475" y="1338725"/>
            <a:ext cx="4237799" cy="9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65" title="Screenshot 2026-03-14 at 4.52.52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9475" y="3559000"/>
            <a:ext cx="4237800" cy="969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6"/>
          <p:cNvSpPr txBox="1"/>
          <p:nvPr/>
        </p:nvSpPr>
        <p:spPr>
          <a:xfrm>
            <a:off x="325025" y="250025"/>
            <a:ext cx="7617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pile of lemons have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ess than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/>
          </a:p>
        </p:txBody>
      </p:sp>
      <p:pic>
        <p:nvPicPr>
          <p:cNvPr descr="Fresh ripe lemons (Provided by Getty Images)" id="427" name="Google Shape;42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0325" y="1136375"/>
            <a:ext cx="4203126" cy="32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7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pile of lemons </a:t>
            </a:r>
            <a:endParaRPr b="1"/>
          </a:p>
        </p:txBody>
      </p:sp>
      <p:pic>
        <p:nvPicPr>
          <p:cNvPr descr="Fresh ripe lemons (Provided by Getty Images)" id="433" name="Google Shape;43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3400" y="331525"/>
            <a:ext cx="2506824" cy="1936423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67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less than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pile of lemons?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Fresh lemons in bowl on wooden table (Provided by Getty Images)" id="435" name="Google Shape;435;p67"/>
          <p:cNvPicPr preferRelativeResize="0"/>
          <p:nvPr/>
        </p:nvPicPr>
        <p:blipFill rotWithShape="1">
          <a:blip r:embed="rId4">
            <a:alphaModFix/>
          </a:blip>
          <a:srcRect b="7596" l="42600" r="6491" t="16601"/>
          <a:stretch/>
        </p:blipFill>
        <p:spPr>
          <a:xfrm>
            <a:off x="4817175" y="2469125"/>
            <a:ext cx="2506824" cy="2473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8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pile of lemons </a:t>
            </a:r>
            <a:endParaRPr b="1"/>
          </a:p>
        </p:txBody>
      </p:sp>
      <p:pic>
        <p:nvPicPr>
          <p:cNvPr descr="Fresh ripe lemons (Provided by Getty Images)" id="441" name="Google Shape;44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1350" y="3011975"/>
            <a:ext cx="2506824" cy="1936423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68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than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pile of lemons?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Fresh lemons in bowl on wooden table (Provided by Getty Images)" id="443" name="Google Shape;443;p68"/>
          <p:cNvPicPr preferRelativeResize="0"/>
          <p:nvPr/>
        </p:nvPicPr>
        <p:blipFill rotWithShape="1">
          <a:blip r:embed="rId4">
            <a:alphaModFix/>
          </a:blip>
          <a:srcRect b="7596" l="42600" r="6491" t="16601"/>
          <a:stretch/>
        </p:blipFill>
        <p:spPr>
          <a:xfrm>
            <a:off x="4681350" y="205275"/>
            <a:ext cx="2506824" cy="2473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9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</a:t>
            </a:r>
            <a:endParaRPr b="1"/>
          </a:p>
        </p:txBody>
      </p:sp>
      <p:sp>
        <p:nvSpPr>
          <p:cNvPr id="449" name="Google Shape;449;p69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than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collection?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0" name="Google Shape;450;p69" title="Screenshot 2026-03-14 at 4.5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600" y="206750"/>
            <a:ext cx="1604275" cy="19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69" title="Screenshot 2026-03-14 at 4.59.08 pm.png"/>
          <p:cNvPicPr preferRelativeResize="0"/>
          <p:nvPr/>
        </p:nvPicPr>
        <p:blipFill rotWithShape="1">
          <a:blip r:embed="rId4">
            <a:alphaModFix/>
          </a:blip>
          <a:srcRect b="46584" l="0" r="36212" t="0"/>
          <a:stretch/>
        </p:blipFill>
        <p:spPr>
          <a:xfrm>
            <a:off x="4492400" y="3017200"/>
            <a:ext cx="1305425" cy="9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0"/>
          <p:cNvSpPr txBox="1"/>
          <p:nvPr/>
        </p:nvSpPr>
        <p:spPr>
          <a:xfrm>
            <a:off x="325025" y="250025"/>
            <a:ext cx="761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this collection </a:t>
            </a:r>
            <a:endParaRPr b="1"/>
          </a:p>
        </p:txBody>
      </p:sp>
      <p:sp>
        <p:nvSpPr>
          <p:cNvPr id="457" name="Google Shape;457;p70"/>
          <p:cNvSpPr txBox="1"/>
          <p:nvPr/>
        </p:nvSpPr>
        <p:spPr>
          <a:xfrm>
            <a:off x="443725" y="2879625"/>
            <a:ext cx="4166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than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collection?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8" name="Google Shape;458;p70" title="Screenshot 2026-03-14 at 5.01.5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4475" y="286400"/>
            <a:ext cx="2507375" cy="201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70" title="Screenshot 2026-03-14 at 5.01.5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4475" y="2879625"/>
            <a:ext cx="2507375" cy="201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1"/>
          <p:cNvSpPr txBox="1"/>
          <p:nvPr/>
        </p:nvSpPr>
        <p:spPr>
          <a:xfrm>
            <a:off x="2346600" y="22325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ore than    -    greater than</a:t>
            </a:r>
            <a:endParaRPr/>
          </a:p>
        </p:txBody>
      </p:sp>
      <p:sp>
        <p:nvSpPr>
          <p:cNvPr id="465" name="Google Shape;465;p71"/>
          <p:cNvSpPr txBox="1"/>
          <p:nvPr/>
        </p:nvSpPr>
        <p:spPr>
          <a:xfrm>
            <a:off x="2621125" y="1241425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than    -    fewer than</a:t>
            </a:r>
            <a:endParaRPr/>
          </a:p>
        </p:txBody>
      </p:sp>
      <p:sp>
        <p:nvSpPr>
          <p:cNvPr id="466" name="Google Shape;466;p71"/>
          <p:cNvSpPr txBox="1"/>
          <p:nvPr/>
        </p:nvSpPr>
        <p:spPr>
          <a:xfrm>
            <a:off x="720525" y="2365250"/>
            <a:ext cx="6523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-     equal amount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72"/>
          <p:cNvSpPr txBox="1"/>
          <p:nvPr/>
        </p:nvSpPr>
        <p:spPr>
          <a:xfrm>
            <a:off x="2346600" y="22325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    -    greater than</a:t>
            </a:r>
            <a:endParaRPr/>
          </a:p>
        </p:txBody>
      </p:sp>
      <p:pic>
        <p:nvPicPr>
          <p:cNvPr descr="portrait of two young men and two young women standing in a row (Provided by Getty Images)" id="472" name="Google Shape;472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600" y="1637175"/>
            <a:ext cx="3500677" cy="26306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rtrait of a young man with two young women (Provided by Getty Images)" id="473" name="Google Shape;473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8200" y="1637175"/>
            <a:ext cx="3282227" cy="2469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73"/>
          <p:cNvSpPr txBox="1"/>
          <p:nvPr/>
        </p:nvSpPr>
        <p:spPr>
          <a:xfrm>
            <a:off x="2346600" y="22325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than    -    greater than</a:t>
            </a:r>
            <a:endParaRPr/>
          </a:p>
        </p:txBody>
      </p:sp>
      <p:pic>
        <p:nvPicPr>
          <p:cNvPr id="479" name="Google Shape;479;p73" title="Screenshot 2026-03-13 at 10.45.14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725" y="1494925"/>
            <a:ext cx="2356775" cy="246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73" title="Screenshot 2026-03-13 at 10.45.10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5375" y="1543825"/>
            <a:ext cx="2303850" cy="241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4"/>
          <p:cNvSpPr txBox="1"/>
          <p:nvPr/>
        </p:nvSpPr>
        <p:spPr>
          <a:xfrm>
            <a:off x="2576025" y="408325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than    -    fewer than</a:t>
            </a:r>
            <a:endParaRPr/>
          </a:p>
        </p:txBody>
      </p:sp>
      <p:pic>
        <p:nvPicPr>
          <p:cNvPr descr="Sports balls (Provided by Getty Images)" id="486" name="Google Shape;48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3950" y="1663875"/>
            <a:ext cx="3661399" cy="24349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ort Balls (Provided by Getty Images)" id="487" name="Google Shape;487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8900" y="1558300"/>
            <a:ext cx="2431408" cy="243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75"/>
          <p:cNvSpPr txBox="1"/>
          <p:nvPr/>
        </p:nvSpPr>
        <p:spPr>
          <a:xfrm>
            <a:off x="2576025" y="408325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than    -    fewer than</a:t>
            </a:r>
            <a:endParaRPr/>
          </a:p>
        </p:txBody>
      </p:sp>
      <p:pic>
        <p:nvPicPr>
          <p:cNvPr id="493" name="Google Shape;493;p75" title="Screenshot 2026-03-13 at 10.44.51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4925" y="1747700"/>
            <a:ext cx="2298275" cy="231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75" title="Screenshot 2026-03-13 at 10.45.00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9000" y="2158125"/>
            <a:ext cx="1420875" cy="276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75" title="Screenshot 2026-03-13 at 10.45.14 am.png"/>
          <p:cNvPicPr preferRelativeResize="0"/>
          <p:nvPr/>
        </p:nvPicPr>
        <p:blipFill rotWithShape="1">
          <a:blip r:embed="rId5">
            <a:alphaModFix/>
          </a:blip>
          <a:srcRect b="9341" l="0" r="0" t="49160"/>
          <a:stretch/>
        </p:blipFill>
        <p:spPr>
          <a:xfrm>
            <a:off x="5570925" y="1457915"/>
            <a:ext cx="1420875" cy="617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6"/>
          <p:cNvSpPr txBox="1"/>
          <p:nvPr/>
        </p:nvSpPr>
        <p:spPr>
          <a:xfrm>
            <a:off x="533725" y="391175"/>
            <a:ext cx="7641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     -     an equal amount to</a:t>
            </a:r>
            <a:endParaRPr/>
          </a:p>
        </p:txBody>
      </p:sp>
      <p:pic>
        <p:nvPicPr>
          <p:cNvPr descr="Burning candles on plate with stones (Provided by Getty Images)" id="501" name="Google Shape;50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6775" y="1589776"/>
            <a:ext cx="3637903" cy="24193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dles (Provided by Getty Images)" id="502" name="Google Shape;502;p76"/>
          <p:cNvPicPr preferRelativeResize="0"/>
          <p:nvPr/>
        </p:nvPicPr>
        <p:blipFill rotWithShape="1">
          <a:blip r:embed="rId4">
            <a:alphaModFix/>
          </a:blip>
          <a:srcRect b="0" l="0" r="0" t="-38581"/>
          <a:stretch/>
        </p:blipFill>
        <p:spPr>
          <a:xfrm>
            <a:off x="5861199" y="391175"/>
            <a:ext cx="2469224" cy="3712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77" title="Screenshot 2026-03-13 at 10.45.0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0775" y="1663700"/>
            <a:ext cx="1566985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77" title="Screenshot 2026-03-13 at 10.45.00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6149" y="1518498"/>
            <a:ext cx="1291275" cy="2517026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77"/>
          <p:cNvSpPr txBox="1"/>
          <p:nvPr/>
        </p:nvSpPr>
        <p:spPr>
          <a:xfrm>
            <a:off x="533725" y="391175"/>
            <a:ext cx="7641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same amount as     -     an equal amount to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