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</p:sldIdLst>
  <p:sldSz cy="5143500" cx="9144000"/>
  <p:notesSz cx="6858000" cy="9144000"/>
  <p:embeddedFontLst>
    <p:embeddedFont>
      <p:font typeface="Montserrat"/>
      <p:regular r:id="rId61"/>
      <p:bold r:id="rId62"/>
      <p:italic r:id="rId63"/>
      <p:boldItalic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Montserrat-bold.fntdata"/><Relationship Id="rId61" Type="http://schemas.openxmlformats.org/officeDocument/2006/relationships/font" Target="fonts/Montserrat-regular.fntdata"/><Relationship Id="rId20" Type="http://schemas.openxmlformats.org/officeDocument/2006/relationships/slide" Target="slides/slide15.xml"/><Relationship Id="rId64" Type="http://schemas.openxmlformats.org/officeDocument/2006/relationships/font" Target="fonts/Montserrat-boldItalic.fntdata"/><Relationship Id="rId63" Type="http://schemas.openxmlformats.org/officeDocument/2006/relationships/font" Target="fonts/Montserra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cae4f2def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cae4f2def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cae4f2def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cae4f2de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cae4f2def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cae4f2def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cae4f2def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cae4f2def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cae4f2def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cae4f2def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cae4f2def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cae4f2def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cae4f2def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cae4f2def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dcae4f2def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dcae4f2def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cae4f2def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dcae4f2def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3bca9498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3bca9498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3bca9498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3bca9498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3bca9498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83bca9498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cae4f2def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dcae4f2def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cae4f2def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cae4f2def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3bca9498f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83bca9498f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cae4f2def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cae4f2def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cae4f2def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cae4f2def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cae4f2def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dcae4f2def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4d5cdf0c8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4d5cdf0c8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4871d491a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4871d491a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871d491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871d491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cae4f2def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dcae4f2def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83bca9498f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83bca9498f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83bca9498f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83bca9498f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cae4f2def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dcae4f2def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dcae4f2def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dcae4f2def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cae4f2def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dcae4f2def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4d5cdf0c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4d5cdf0c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4871d491a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4871d491a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4871d491a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4871d491a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cae4f2def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dcae4f2def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dcae4f2def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dcae4f2def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dcae4f2def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dcae4f2def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dcae4f2def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dcae4f2def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dcae4f2def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dcae4f2def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dcae4f2def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dcae4f2def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dcae4f2def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dcae4f2def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dcae4f2def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dcae4f2def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83bca9498f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83bca9498f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dcae4f2def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dcae4f2def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dcae4f2def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dcae4f2def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dcae4f2def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dcae4f2def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dcae4f2def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dcae4f2def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dcae4f2def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dcae4f2def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dcae4f2def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dcae4f2def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cae4f2def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dcae4f2def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dcae4f2def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dcae4f2def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dcae4f2def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dcae4f2def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dcae4f2def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dcae4f2def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dcae4f2def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dcae4f2def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dcae4f2def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dcae4f2def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dcae4f2def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dcae4f2def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dcae4f2def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dcae4f2def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dcae4f2def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dcae4f2def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7-21 at 2.05.5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00" y="941950"/>
            <a:ext cx="3053886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your bundles or MAB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6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" name="Google Shape;79;p17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7"/>
          <p:cNvSpPr/>
          <p:nvPr/>
        </p:nvSpPr>
        <p:spPr>
          <a:xfrm flipH="1" rot="10800000">
            <a:off x="2516875" y="2671914"/>
            <a:ext cx="1897500" cy="889800"/>
          </a:xfrm>
          <a:prstGeom prst="wedgeRoundRectCallout">
            <a:avLst>
              <a:gd fmla="val 30162" name="adj1"/>
              <a:gd fmla="val 107079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8" title="Screenshot 2025-09-26 at 11.27.58 am.png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/>
          <p:nvPr/>
        </p:nvSpPr>
        <p:spPr>
          <a:xfrm flipH="1" rot="10800000">
            <a:off x="2516875" y="2671914"/>
            <a:ext cx="1897500" cy="889800"/>
          </a:xfrm>
          <a:prstGeom prst="wedgeRoundRectCallout">
            <a:avLst>
              <a:gd fmla="val 30162" name="adj1"/>
              <a:gd fmla="val 107079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 txBox="1"/>
          <p:nvPr/>
        </p:nvSpPr>
        <p:spPr>
          <a:xfrm>
            <a:off x="3139150" y="2740238"/>
            <a:ext cx="87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9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20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" name="Google Shape;106;p21" title="Screenshot 2025-09-26 at 11.27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/>
          <p:nvPr/>
        </p:nvSpPr>
        <p:spPr>
          <a:xfrm rot="10800000">
            <a:off x="4414425" y="2671925"/>
            <a:ext cx="1228200" cy="889800"/>
          </a:xfrm>
          <a:prstGeom prst="wedgeRoundRectCallout">
            <a:avLst>
              <a:gd fmla="val 51761" name="adj1"/>
              <a:gd fmla="val 102408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2" title="Screenshot 2025-09-26 at 11.27.58 am.png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452713" y="2687837"/>
            <a:ext cx="3194976" cy="88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/>
          <p:nvPr/>
        </p:nvSpPr>
        <p:spPr>
          <a:xfrm rot="10800000">
            <a:off x="4414425" y="2671925"/>
            <a:ext cx="1228200" cy="889800"/>
          </a:xfrm>
          <a:prstGeom prst="wedgeRoundRectCallout">
            <a:avLst>
              <a:gd fmla="val 51761" name="adj1"/>
              <a:gd fmla="val 102408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2"/>
          <p:cNvSpPr txBox="1"/>
          <p:nvPr/>
        </p:nvSpPr>
        <p:spPr>
          <a:xfrm>
            <a:off x="4742025" y="2794238"/>
            <a:ext cx="84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25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26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/>
          <p:nvPr/>
        </p:nvSpPr>
        <p:spPr>
          <a:xfrm flipH="1" rot="10800000">
            <a:off x="2352625" y="2671850"/>
            <a:ext cx="1847100" cy="2235600"/>
          </a:xfrm>
          <a:prstGeom prst="wedgeRoundRectCallout">
            <a:avLst>
              <a:gd fmla="val 40551" name="adj1"/>
              <a:gd fmla="val 71267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7" title="Screenshot 2025-09-26 at 11.32.28 am.png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7" title="Screenshot 2025-09-26 at 11.33.05 am.png"/>
          <p:cNvPicPr preferRelativeResize="0"/>
          <p:nvPr/>
        </p:nvPicPr>
        <p:blipFill>
          <a:blip r:embed="rId4">
            <a:alphaModFix amt="21000"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 title="Screenshot 2025-09-26 at 11.33.05 am.png"/>
          <p:cNvPicPr preferRelativeResize="0"/>
          <p:nvPr/>
        </p:nvPicPr>
        <p:blipFill>
          <a:blip r:embed="rId4">
            <a:alphaModFix amt="21000"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/>
          <p:nvPr/>
        </p:nvSpPr>
        <p:spPr>
          <a:xfrm flipH="1" rot="10800000">
            <a:off x="2352625" y="2671850"/>
            <a:ext cx="1847100" cy="2235600"/>
          </a:xfrm>
          <a:prstGeom prst="wedgeRoundRectCallout">
            <a:avLst>
              <a:gd fmla="val 40551" name="adj1"/>
              <a:gd fmla="val 71267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7"/>
          <p:cNvSpPr txBox="1"/>
          <p:nvPr/>
        </p:nvSpPr>
        <p:spPr>
          <a:xfrm>
            <a:off x="2853475" y="3391588"/>
            <a:ext cx="84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68</a:t>
            </a:r>
            <a:endParaRPr sz="4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" name="Google Shape;158;p28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9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9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9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30" title="Screenshot 2025-09-26 at 11.32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0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 title="Screenshot 2025-09-26 at 11.33.05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0"/>
          <p:cNvSpPr/>
          <p:nvPr/>
        </p:nvSpPr>
        <p:spPr>
          <a:xfrm rot="10800000">
            <a:off x="4484725" y="2671975"/>
            <a:ext cx="1350900" cy="1647300"/>
          </a:xfrm>
          <a:prstGeom prst="wedgeRoundRectCallout">
            <a:avLst>
              <a:gd fmla="val 60206" name="adj1"/>
              <a:gd fmla="val 79985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/>
          <p:nvPr>
            <p:ph type="title"/>
          </p:nvPr>
        </p:nvSpPr>
        <p:spPr>
          <a:xfrm>
            <a:off x="3773275" y="1524900"/>
            <a:ext cx="5166900" cy="209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900" u="sng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900" u="sng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3" name="Google Shape;183;p31" title="Screenshot 2025-09-26 at 11.32.28 am.png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359575" y="2778200"/>
            <a:ext cx="1769225" cy="2111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1" title="Screenshot 2025-09-26 at 11.33.05 am.png"/>
          <p:cNvPicPr preferRelativeResize="0"/>
          <p:nvPr/>
        </p:nvPicPr>
        <p:blipFill>
          <a:blip r:embed="rId4">
            <a:alphaModFix amt="19000"/>
          </a:blip>
          <a:stretch>
            <a:fillRect/>
          </a:stretch>
        </p:blipFill>
        <p:spPr>
          <a:xfrm>
            <a:off x="4650500" y="3010625"/>
            <a:ext cx="479275" cy="126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1" title="Screenshot 2025-09-26 at 11.33.05 am.png"/>
          <p:cNvPicPr preferRelativeResize="0"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219125" y="2975375"/>
            <a:ext cx="479275" cy="12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/>
          <p:nvPr/>
        </p:nvSpPr>
        <p:spPr>
          <a:xfrm rot="10800000">
            <a:off x="4484725" y="2671975"/>
            <a:ext cx="1350900" cy="1647300"/>
          </a:xfrm>
          <a:prstGeom prst="wedgeRoundRectCallout">
            <a:avLst>
              <a:gd fmla="val 60206" name="adj1"/>
              <a:gd fmla="val 79985" name="adj2"/>
              <a:gd fmla="val 0" name="adj3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1"/>
          <p:cNvSpPr txBox="1"/>
          <p:nvPr/>
        </p:nvSpPr>
        <p:spPr>
          <a:xfrm>
            <a:off x="4853000" y="3157063"/>
            <a:ext cx="84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18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32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2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2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" name="Google Shape;201;p33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3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3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34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4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4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4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40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p35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5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5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5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5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8" name="Google Shape;228;p36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6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6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6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6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31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p37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7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7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7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  <p:sp>
        <p:nvSpPr>
          <p:cNvPr id="242" name="Google Shape;242;p37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7"/>
          <p:cNvSpPr/>
          <p:nvPr/>
        </p:nvSpPr>
        <p:spPr>
          <a:xfrm rot="10800000">
            <a:off x="2940700" y="2132050"/>
            <a:ext cx="1135800" cy="1320000"/>
          </a:xfrm>
          <a:prstGeom prst="wedgeRoundRectCallout">
            <a:avLst>
              <a:gd fmla="val -21210" name="adj1"/>
              <a:gd fmla="val 5417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7"/>
          <p:cNvSpPr txBox="1"/>
          <p:nvPr/>
        </p:nvSpPr>
        <p:spPr>
          <a:xfrm>
            <a:off x="3243338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0" name="Google Shape;250;p38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8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8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8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  <p:sp>
        <p:nvSpPr>
          <p:cNvPr id="254" name="Google Shape;254;p38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8"/>
          <p:cNvSpPr/>
          <p:nvPr/>
        </p:nvSpPr>
        <p:spPr>
          <a:xfrm rot="10800000">
            <a:off x="2940700" y="2132050"/>
            <a:ext cx="1135800" cy="1320000"/>
          </a:xfrm>
          <a:prstGeom prst="wedgeRoundRectCallout">
            <a:avLst>
              <a:gd fmla="val -21210" name="adj1"/>
              <a:gd fmla="val 5417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8"/>
          <p:cNvSpPr txBox="1"/>
          <p:nvPr/>
        </p:nvSpPr>
        <p:spPr>
          <a:xfrm>
            <a:off x="3243338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2" name="Google Shape;262;p39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9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9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9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  <p:sp>
        <p:nvSpPr>
          <p:cNvPr id="266" name="Google Shape;266;p39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9"/>
          <p:cNvSpPr/>
          <p:nvPr/>
        </p:nvSpPr>
        <p:spPr>
          <a:xfrm rot="10800000">
            <a:off x="2940700" y="2132050"/>
            <a:ext cx="1135800" cy="1320000"/>
          </a:xfrm>
          <a:prstGeom prst="wedgeRoundRectCallout">
            <a:avLst>
              <a:gd fmla="val -21210" name="adj1"/>
              <a:gd fmla="val 5417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9"/>
          <p:cNvSpPr txBox="1"/>
          <p:nvPr/>
        </p:nvSpPr>
        <p:spPr>
          <a:xfrm>
            <a:off x="3243338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2400"/>
          </a:p>
        </p:txBody>
      </p:sp>
      <p:sp>
        <p:nvSpPr>
          <p:cNvPr id="269" name="Google Shape;269;p39"/>
          <p:cNvSpPr/>
          <p:nvPr/>
        </p:nvSpPr>
        <p:spPr>
          <a:xfrm rot="10800000">
            <a:off x="6350300" y="2141275"/>
            <a:ext cx="771900" cy="1379400"/>
          </a:xfrm>
          <a:prstGeom prst="wedgeRoundRectCallout">
            <a:avLst>
              <a:gd fmla="val -20739" name="adj1"/>
              <a:gd fmla="val 6285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1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				</a:t>
            </a:r>
            <a:r>
              <a:rPr lang="en" sz="3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40" title="Screenshot 2025-09-26 at 11.37.1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925" y="2175050"/>
            <a:ext cx="1197300" cy="12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0" title="Screenshot 2025-09-26 at 11.37.5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875" y="2074150"/>
            <a:ext cx="934225" cy="13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0" title="Screenshot 2025-09-26 at 11.38.2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9625" y="2144138"/>
            <a:ext cx="990000" cy="13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0"/>
          <p:cNvSpPr txBox="1"/>
          <p:nvPr/>
        </p:nvSpPr>
        <p:spPr>
          <a:xfrm>
            <a:off x="1342550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400"/>
          </a:p>
        </p:txBody>
      </p:sp>
      <p:sp>
        <p:nvSpPr>
          <p:cNvPr id="279" name="Google Shape;279;p40"/>
          <p:cNvSpPr/>
          <p:nvPr/>
        </p:nvSpPr>
        <p:spPr>
          <a:xfrm rot="10800000">
            <a:off x="1084550" y="2249150"/>
            <a:ext cx="891300" cy="957900"/>
          </a:xfrm>
          <a:prstGeom prst="wedgeRoundRectCallout">
            <a:avLst>
              <a:gd fmla="val 35580" name="adj1"/>
              <a:gd fmla="val 69898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0"/>
          <p:cNvSpPr/>
          <p:nvPr/>
        </p:nvSpPr>
        <p:spPr>
          <a:xfrm rot="10800000">
            <a:off x="2940700" y="2132050"/>
            <a:ext cx="1135800" cy="1320000"/>
          </a:xfrm>
          <a:prstGeom prst="wedgeRoundRectCallout">
            <a:avLst>
              <a:gd fmla="val -21210" name="adj1"/>
              <a:gd fmla="val 5417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0"/>
          <p:cNvSpPr txBox="1"/>
          <p:nvPr/>
        </p:nvSpPr>
        <p:spPr>
          <a:xfrm>
            <a:off x="3243338" y="24510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2400"/>
          </a:p>
        </p:txBody>
      </p:sp>
      <p:sp>
        <p:nvSpPr>
          <p:cNvPr id="282" name="Google Shape;282;p40"/>
          <p:cNvSpPr/>
          <p:nvPr/>
        </p:nvSpPr>
        <p:spPr>
          <a:xfrm rot="10800000">
            <a:off x="6350300" y="2141275"/>
            <a:ext cx="771900" cy="1379400"/>
          </a:xfrm>
          <a:prstGeom prst="wedgeRoundRectCallout">
            <a:avLst>
              <a:gd fmla="val -20739" name="adj1"/>
              <a:gd fmla="val 62856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0"/>
          <p:cNvSpPr txBox="1"/>
          <p:nvPr/>
        </p:nvSpPr>
        <p:spPr>
          <a:xfrm>
            <a:off x="6488888" y="2515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67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	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3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44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400"/>
          </a:p>
        </p:txBody>
      </p:sp>
      <p:sp>
        <p:nvSpPr>
          <p:cNvPr id="306" name="Google Shape;306;p44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79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13" name="Google Shape;313;p45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46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20" name="Google Shape;320;p46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47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27" name="Google Shape;327;p47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7"/>
          <p:cNvSpPr/>
          <p:nvPr/>
        </p:nvSpPr>
        <p:spPr>
          <a:xfrm flipH="1" rot="10800000">
            <a:off x="4297075" y="26259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90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48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35" name="Google Shape;335;p48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8"/>
          <p:cNvSpPr/>
          <p:nvPr/>
        </p:nvSpPr>
        <p:spPr>
          <a:xfrm flipH="1" rot="10800000">
            <a:off x="4297075" y="26259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8"/>
          <p:cNvSpPr txBox="1"/>
          <p:nvPr/>
        </p:nvSpPr>
        <p:spPr>
          <a:xfrm>
            <a:off x="4456413" y="2883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49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44" name="Google Shape;344;p49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9"/>
          <p:cNvSpPr/>
          <p:nvPr/>
        </p:nvSpPr>
        <p:spPr>
          <a:xfrm flipH="1" rot="10800000">
            <a:off x="4297075" y="26259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9"/>
          <p:cNvSpPr txBox="1"/>
          <p:nvPr/>
        </p:nvSpPr>
        <p:spPr>
          <a:xfrm>
            <a:off x="4456413" y="2883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50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53" name="Google Shape;353;p50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0"/>
          <p:cNvSpPr/>
          <p:nvPr/>
        </p:nvSpPr>
        <p:spPr>
          <a:xfrm flipH="1" rot="10800000">
            <a:off x="4297075" y="26259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0"/>
          <p:cNvSpPr txBox="1"/>
          <p:nvPr/>
        </p:nvSpPr>
        <p:spPr>
          <a:xfrm>
            <a:off x="4456413" y="2883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356" name="Google Shape;356;p50"/>
          <p:cNvSpPr/>
          <p:nvPr/>
        </p:nvSpPr>
        <p:spPr>
          <a:xfrm rot="10800000">
            <a:off x="6144350" y="26259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					7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		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51"/>
          <p:cNvSpPr txBox="1"/>
          <p:nvPr/>
        </p:nvSpPr>
        <p:spPr>
          <a:xfrm>
            <a:off x="855113" y="282785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  <p:sp>
        <p:nvSpPr>
          <p:cNvPr id="363" name="Google Shape;363;p51"/>
          <p:cNvSpPr/>
          <p:nvPr/>
        </p:nvSpPr>
        <p:spPr>
          <a:xfrm rot="10800000">
            <a:off x="726125" y="25717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51"/>
          <p:cNvSpPr/>
          <p:nvPr/>
        </p:nvSpPr>
        <p:spPr>
          <a:xfrm flipH="1" rot="10800000">
            <a:off x="4297075" y="26259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51"/>
          <p:cNvSpPr txBox="1"/>
          <p:nvPr/>
        </p:nvSpPr>
        <p:spPr>
          <a:xfrm>
            <a:off x="4456413" y="2883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366" name="Google Shape;366;p51"/>
          <p:cNvSpPr/>
          <p:nvPr/>
        </p:nvSpPr>
        <p:spPr>
          <a:xfrm rot="10800000">
            <a:off x="6144350" y="2625950"/>
            <a:ext cx="8913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1"/>
          <p:cNvSpPr txBox="1"/>
          <p:nvPr/>
        </p:nvSpPr>
        <p:spPr>
          <a:xfrm>
            <a:off x="6273338" y="2883000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31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54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55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55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56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6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57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57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05" name="Google Shape;405;p57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6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58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58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13" name="Google Shape;413;p58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58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59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9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22" name="Google Shape;422;p59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9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60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60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31" name="Google Shape;431;p60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60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33" name="Google Shape;433;p60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61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61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41" name="Google Shape;441;p61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61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43" name="Google Shape;443;p61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1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p62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62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52" name="Google Shape;452;p62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62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54" name="Google Shape;454;p62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2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63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63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63" name="Google Shape;463;p63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63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65" name="Google Shape;465;p63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63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  <p:sp>
        <p:nvSpPr>
          <p:cNvPr id="467" name="Google Shape;467;p63"/>
          <p:cNvSpPr/>
          <p:nvPr/>
        </p:nvSpPr>
        <p:spPr>
          <a:xfrm flipH="1" rot="10800000">
            <a:off x="711075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6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64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64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75" name="Google Shape;475;p64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64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77" name="Google Shape;477;p64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64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  <p:sp>
        <p:nvSpPr>
          <p:cNvPr id="479" name="Google Shape;479;p64"/>
          <p:cNvSpPr/>
          <p:nvPr/>
        </p:nvSpPr>
        <p:spPr>
          <a:xfrm flipH="1" rot="10800000">
            <a:off x="711075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64"/>
          <p:cNvSpPr txBox="1"/>
          <p:nvPr/>
        </p:nvSpPr>
        <p:spPr>
          <a:xfrm>
            <a:off x="72830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4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65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65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488" name="Google Shape;488;p65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65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490" name="Google Shape;490;p65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65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  <p:sp>
        <p:nvSpPr>
          <p:cNvPr id="492" name="Google Shape;492;p65"/>
          <p:cNvSpPr/>
          <p:nvPr/>
        </p:nvSpPr>
        <p:spPr>
          <a:xfrm flipH="1" rot="10800000">
            <a:off x="711075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65"/>
          <p:cNvSpPr txBox="1"/>
          <p:nvPr/>
        </p:nvSpPr>
        <p:spPr>
          <a:xfrm>
            <a:off x="72830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66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66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501" name="Google Shape;501;p66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6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503" name="Google Shape;503;p66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66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  <p:sp>
        <p:nvSpPr>
          <p:cNvPr id="505" name="Google Shape;505;p66"/>
          <p:cNvSpPr/>
          <p:nvPr/>
        </p:nvSpPr>
        <p:spPr>
          <a:xfrm flipH="1" rot="10800000">
            <a:off x="711075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6"/>
          <p:cNvSpPr txBox="1"/>
          <p:nvPr/>
        </p:nvSpPr>
        <p:spPr>
          <a:xfrm>
            <a:off x="72830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400"/>
          </a:p>
        </p:txBody>
      </p:sp>
      <p:sp>
        <p:nvSpPr>
          <p:cNvPr id="507" name="Google Shape;507;p66"/>
          <p:cNvSpPr/>
          <p:nvPr/>
        </p:nvSpPr>
        <p:spPr>
          <a:xfrm rot="10800000">
            <a:off x="6135150" y="2625975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		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lang="en" sz="36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67"/>
          <p:cNvSpPr/>
          <p:nvPr/>
        </p:nvSpPr>
        <p:spPr>
          <a:xfrm flipH="1" rot="10800000">
            <a:off x="1558475" y="2571750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67"/>
          <p:cNvSpPr txBox="1"/>
          <p:nvPr/>
        </p:nvSpPr>
        <p:spPr>
          <a:xfrm>
            <a:off x="16756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400"/>
          </a:p>
        </p:txBody>
      </p:sp>
      <p:sp>
        <p:nvSpPr>
          <p:cNvPr id="515" name="Google Shape;515;p67"/>
          <p:cNvSpPr/>
          <p:nvPr/>
        </p:nvSpPr>
        <p:spPr>
          <a:xfrm rot="10800000">
            <a:off x="625025" y="2571750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67"/>
          <p:cNvSpPr txBox="1"/>
          <p:nvPr/>
        </p:nvSpPr>
        <p:spPr>
          <a:xfrm>
            <a:off x="70686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2400"/>
          </a:p>
        </p:txBody>
      </p:sp>
      <p:sp>
        <p:nvSpPr>
          <p:cNvPr id="517" name="Google Shape;517;p67"/>
          <p:cNvSpPr/>
          <p:nvPr/>
        </p:nvSpPr>
        <p:spPr>
          <a:xfrm flipH="1" rot="10800000">
            <a:off x="452300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67"/>
          <p:cNvSpPr txBox="1"/>
          <p:nvPr/>
        </p:nvSpPr>
        <p:spPr>
          <a:xfrm>
            <a:off x="4640138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2400"/>
          </a:p>
        </p:txBody>
      </p:sp>
      <p:sp>
        <p:nvSpPr>
          <p:cNvPr id="519" name="Google Shape;519;p67"/>
          <p:cNvSpPr/>
          <p:nvPr/>
        </p:nvSpPr>
        <p:spPr>
          <a:xfrm flipH="1" rot="10800000">
            <a:off x="7110750" y="2625975"/>
            <a:ext cx="867600" cy="957900"/>
          </a:xfrm>
          <a:prstGeom prst="wedgeRoundRectCallout">
            <a:avLst>
              <a:gd fmla="val -35566" name="adj1"/>
              <a:gd fmla="val 10165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67"/>
          <p:cNvSpPr txBox="1"/>
          <p:nvPr/>
        </p:nvSpPr>
        <p:spPr>
          <a:xfrm>
            <a:off x="7283013" y="28278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2400"/>
          </a:p>
        </p:txBody>
      </p:sp>
      <p:sp>
        <p:nvSpPr>
          <p:cNvPr id="521" name="Google Shape;521;p67"/>
          <p:cNvSpPr/>
          <p:nvPr/>
        </p:nvSpPr>
        <p:spPr>
          <a:xfrm rot="10800000">
            <a:off x="6135150" y="2625975"/>
            <a:ext cx="874500" cy="957900"/>
          </a:xfrm>
          <a:prstGeom prst="wedgeRoundRectCallout">
            <a:avLst>
              <a:gd fmla="val -42464" name="adj1"/>
              <a:gd fmla="val 100697" name="adj2"/>
              <a:gd fmla="val 0" name="adj3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67"/>
          <p:cNvSpPr txBox="1"/>
          <p:nvPr/>
        </p:nvSpPr>
        <p:spPr>
          <a:xfrm>
            <a:off x="6255738" y="2869975"/>
            <a:ext cx="63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