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</p:sldIdLst>
  <p:sldSz cy="5143500" cx="9144000"/>
  <p:notesSz cx="6858000" cy="9144000"/>
  <p:embeddedFontLst>
    <p:embeddedFont>
      <p:font typeface="Montserrat"/>
      <p:regular r:id="rId78"/>
      <p:bold r:id="rId79"/>
      <p:italic r:id="rId80"/>
      <p:boldItalic r:id="rId8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A01E64-D110-413F-8F87-F0079E419736}">
  <a:tblStyle styleId="{D3A01E64-D110-413F-8F87-F0079E41973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font" Target="fonts/Montserrat-italic.fntdata"/><Relationship Id="rId81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font" Target="fonts/Montserrat-bold.fntdata"/><Relationship Id="rId34" Type="http://schemas.openxmlformats.org/officeDocument/2006/relationships/slide" Target="slides/slide28.xml"/><Relationship Id="rId78" Type="http://schemas.openxmlformats.org/officeDocument/2006/relationships/font" Target="fonts/Montserrat-regular.fntdata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b5128b2af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b5128b2a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b5128b2af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b5128b2af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b5128b2af5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b5128b2af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b5128b2af5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g3b5128b2af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b5128b2af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b5128b2af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b5128b2af5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3b5128b2af5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b5128b2af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3b5128b2af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b5128b2af5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b5128b2af5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b5128b2af5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b5128b2af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b5128b2af5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b5128b2af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b5128b2af5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b5128b2af5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b5128b2af5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g3b5128b2af5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b5128b2af5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b5128b2af5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b5128b2af5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g3b5128b2af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b5128b2af5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b5128b2af5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b5128b2af5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3b5128b2af5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b5128b2af5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g3b5128b2af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b5128b2af5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3b5128b2af5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b5128b2af5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g3b5128b2af5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b5128b2af5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g3b5128b2af5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b5128b2af5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3b5128b2af5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b5128b2af5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g3b5128b2af5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b5128b2af5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g3b5128b2af5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b5128b2af5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g3b5128b2af5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b5128b2af5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g3b5128b2af5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b5128b2af5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g3b5128b2af5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b5128b2af5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g3b5128b2af5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b5128b2af5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6" name="Google Shape;356;g3b5128b2af5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b5128b2af5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g3b5128b2af5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b5128b2af5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g3b5128b2af5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b5128b2af5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g3b5128b2af5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b5128b2af5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g3b5128b2af5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b5128b2af5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g3b5128b2af5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88a55dfcdf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g388a55dfcd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b5128b2af5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g3b5128b2af5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b5128b2af5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3" name="Google Shape;413;g3b5128b2af5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b5128b2af5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5" name="Google Shape;425;g3b5128b2af5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b5128b2af5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g3b5128b2af5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b5128b2af5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g3b5128b2af5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88a699b44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g388a699b44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9cf99f315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g39cf99f315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9cf99f3159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g39cf99f3159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9cf99f3159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g39cf99f315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9cf99f315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4" name="Google Shape;514;g39cf99f315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9cf99f315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8" name="Google Shape;528;g39cf99f315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9cf99f3159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g39cf99f3159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88a699b44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0" name="Google Shape;560;g388a699b44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9cf99f3159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2" name="Google Shape;572;g39cf99f3159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39cf99f3159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g39cf99f3159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9cf99f3159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9" name="Google Shape;599;g39cf99f3159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9cf99f3159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4" name="Google Shape;614;g39cf99f3159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9cf99f3159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0" name="Google Shape;630;g39cf99f3159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9cf99f3159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7" name="Google Shape;647;g39cf99f3159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9cf99f3159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5" name="Google Shape;665;g39cf99f3159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9cf99f3159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4" name="Google Shape;684;g39cf99f3159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88a699b44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3" name="Google Shape;703;g388a699b44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9cf99f3159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7" name="Google Shape;717;g39cf99f3159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9cf99f3159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1" name="Google Shape;731;g39cf99f3159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9cf99f3159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5" name="Google Shape;745;g39cf99f3159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9cf99f3159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9" name="Google Shape;759;g39cf99f3159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9cf99f3159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3" name="Google Shape;773;g39cf99f3159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9cf99f3159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7" name="Google Shape;787;g39cf99f3159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9cf99f3159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1" name="Google Shape;801;g39cf99f3159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9cf99f3159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5" name="Google Shape;815;g39cf99f3159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39cf99f3159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9" name="Google Shape;829;g39cf99f3159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9cf99f3159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3" name="Google Shape;843;g39cf99f3159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88a699b44b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7" name="Google Shape;857;g388a699b44b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388a699b44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6" name="Google Shape;866;g388a699b44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388a699b44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2" name="Google Shape;882;g388a699b44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388a699b44b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2" name="Google Shape;892;g388a699b44b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388a699b44b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0" name="Google Shape;900;g388a699b44b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8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56" name="Google Shape;56;p13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69" name="Google Shape;69;p15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77" name="Google Shape;77;p16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86" name="Google Shape;86;p17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2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96" name="Google Shape;96;p18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2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50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107" name="Google Shape;107;p19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2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50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119" name="Google Shape;119;p20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2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50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132" name="Google Shape;132;p21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2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50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146" name="Google Shape;146;p22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47" name="Google Shape;14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2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50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25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161" name="Google Shape;161;p23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62" name="Google Shape;16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25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5050" y="1770950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750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575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400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225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5050" y="2833425"/>
            <a:ext cx="606000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177" name="Google Shape;177;p24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183" name="Google Shape;183;p25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84" name="Google Shape;18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190" name="Google Shape;190;p26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91" name="Google Shape;1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198" name="Google Shape;198;p27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99" name="Google Shape;19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207" name="Google Shape;207;p28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08" name="Google Shape;20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217" name="Google Shape;217;p29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18" name="Google Shape;2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228" name="Google Shape;228;p30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29" name="Google Shape;22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240" name="Google Shape;240;p31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41" name="Google Shape;24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2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253" name="Google Shape;253;p32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54" name="Google Shape;25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3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267" name="Google Shape;267;p33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68" name="Google Shape;26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  <p:graphicFrame>
        <p:nvGraphicFramePr>
          <p:cNvPr id="282" name="Google Shape;282;p34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83" name="Google Shape;28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5"/>
          <p:cNvSpPr txBox="1"/>
          <p:nvPr/>
        </p:nvSpPr>
        <p:spPr>
          <a:xfrm>
            <a:off x="509350" y="233800"/>
            <a:ext cx="4164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from here</a:t>
            </a:r>
            <a:endParaRPr/>
          </a:p>
        </p:txBody>
      </p:sp>
      <p:graphicFrame>
        <p:nvGraphicFramePr>
          <p:cNvPr id="298" name="Google Shape;298;p35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99" name="Google Shape;29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" name="Google Shape;308;p36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09" name="Google Shape;30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9" name="Google Shape;319;p37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20" name="Google Shape;32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1" name="Google Shape;331;p38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32" name="Google Shape;33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4" name="Google Shape;344;p39"/>
          <p:cNvGraphicFramePr/>
          <p:nvPr/>
        </p:nvGraphicFramePr>
        <p:xfrm>
          <a:off x="952500" y="164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{D3A01E64-D110-413F-8F87-F0079E419736}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45" name="Google Shape;34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688" y="1725075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125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5050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588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138" y="2756900"/>
            <a:ext cx="1034825" cy="8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0"/>
          <p:cNvSpPr txBox="1"/>
          <p:nvPr/>
        </p:nvSpPr>
        <p:spPr>
          <a:xfrm>
            <a:off x="509350" y="233800"/>
            <a:ext cx="4164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from here</a:t>
            </a:r>
            <a:endParaRPr/>
          </a:p>
        </p:txBody>
      </p:sp>
      <p:pic>
        <p:nvPicPr>
          <p:cNvPr descr="Fingers counting from zero, one, two, three, four to five numbers, hand gesture isolated on white (Provided by Getty Images)" id="359" name="Google Shape;359;p40"/>
          <p:cNvPicPr preferRelativeResize="0"/>
          <p:nvPr/>
        </p:nvPicPr>
        <p:blipFill rotWithShape="1">
          <a:blip r:embed="rId3">
            <a:alphaModFix/>
          </a:blip>
          <a:srcRect b="0" l="78849" r="0" t="0"/>
          <a:stretch/>
        </p:blipFill>
        <p:spPr>
          <a:xfrm>
            <a:off x="2250627" y="1088975"/>
            <a:ext cx="19339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364" name="Google Shape;364;p41"/>
          <p:cNvPicPr preferRelativeResize="0"/>
          <p:nvPr/>
        </p:nvPicPr>
        <p:blipFill rotWithShape="1">
          <a:blip r:embed="rId3">
            <a:alphaModFix/>
          </a:blip>
          <a:srcRect b="0" l="78849" r="0" t="0"/>
          <a:stretch/>
        </p:blipFill>
        <p:spPr>
          <a:xfrm>
            <a:off x="2250627" y="1088975"/>
            <a:ext cx="1933952" cy="317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365" name="Google Shape;365;p41"/>
          <p:cNvPicPr preferRelativeResize="0"/>
          <p:nvPr/>
        </p:nvPicPr>
        <p:blipFill rotWithShape="1">
          <a:blip r:embed="rId3">
            <a:alphaModFix/>
          </a:blip>
          <a:srcRect b="0" l="18570" r="66780" t="0"/>
          <a:stretch/>
        </p:blipFill>
        <p:spPr>
          <a:xfrm flipH="1">
            <a:off x="4796801" y="1220925"/>
            <a:ext cx="1349801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370" name="Google Shape;370;p42"/>
          <p:cNvPicPr preferRelativeResize="0"/>
          <p:nvPr/>
        </p:nvPicPr>
        <p:blipFill rotWithShape="1">
          <a:blip r:embed="rId3">
            <a:alphaModFix/>
          </a:blip>
          <a:srcRect b="0" l="78849" r="0" t="0"/>
          <a:stretch/>
        </p:blipFill>
        <p:spPr>
          <a:xfrm>
            <a:off x="2250627" y="1088975"/>
            <a:ext cx="1933952" cy="317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371" name="Google Shape;371;p42"/>
          <p:cNvPicPr preferRelativeResize="0"/>
          <p:nvPr/>
        </p:nvPicPr>
        <p:blipFill rotWithShape="1">
          <a:blip r:embed="rId3">
            <a:alphaModFix/>
          </a:blip>
          <a:srcRect b="0" l="31878" r="53472" t="0"/>
          <a:stretch/>
        </p:blipFill>
        <p:spPr>
          <a:xfrm flipH="1">
            <a:off x="4817225" y="1220925"/>
            <a:ext cx="13293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376" name="Google Shape;376;p43"/>
          <p:cNvPicPr preferRelativeResize="0"/>
          <p:nvPr/>
        </p:nvPicPr>
        <p:blipFill rotWithShape="1">
          <a:blip r:embed="rId3">
            <a:alphaModFix/>
          </a:blip>
          <a:srcRect b="0" l="78849" r="0" t="0"/>
          <a:stretch/>
        </p:blipFill>
        <p:spPr>
          <a:xfrm>
            <a:off x="2250627" y="1088975"/>
            <a:ext cx="1933952" cy="317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377" name="Google Shape;377;p43"/>
          <p:cNvPicPr preferRelativeResize="0"/>
          <p:nvPr/>
        </p:nvPicPr>
        <p:blipFill rotWithShape="1">
          <a:blip r:embed="rId3">
            <a:alphaModFix/>
          </a:blip>
          <a:srcRect b="0" l="46528" r="38822" t="0"/>
          <a:stretch/>
        </p:blipFill>
        <p:spPr>
          <a:xfrm flipH="1">
            <a:off x="4909279" y="1251600"/>
            <a:ext cx="1288448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382" name="Google Shape;382;p44"/>
          <p:cNvPicPr preferRelativeResize="0"/>
          <p:nvPr/>
        </p:nvPicPr>
        <p:blipFill rotWithShape="1">
          <a:blip r:embed="rId3">
            <a:alphaModFix/>
          </a:blip>
          <a:srcRect b="0" l="78849" r="0" t="0"/>
          <a:stretch/>
        </p:blipFill>
        <p:spPr>
          <a:xfrm>
            <a:off x="2250627" y="1088975"/>
            <a:ext cx="1933952" cy="317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383" name="Google Shape;383;p44"/>
          <p:cNvPicPr preferRelativeResize="0"/>
          <p:nvPr/>
        </p:nvPicPr>
        <p:blipFill rotWithShape="1">
          <a:blip r:embed="rId3">
            <a:alphaModFix/>
          </a:blip>
          <a:srcRect b="1610" l="62631" r="22719" t="-1610"/>
          <a:stretch/>
        </p:blipFill>
        <p:spPr>
          <a:xfrm flipH="1">
            <a:off x="4807003" y="1150325"/>
            <a:ext cx="1400924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388" name="Google Shape;388;p45"/>
          <p:cNvPicPr preferRelativeResize="0"/>
          <p:nvPr/>
        </p:nvPicPr>
        <p:blipFill rotWithShape="1">
          <a:blip r:embed="rId3">
            <a:alphaModFix/>
          </a:blip>
          <a:srcRect b="0" l="78849" r="0" t="0"/>
          <a:stretch/>
        </p:blipFill>
        <p:spPr>
          <a:xfrm>
            <a:off x="2250627" y="1088975"/>
            <a:ext cx="1933952" cy="317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389" name="Google Shape;389;p45"/>
          <p:cNvPicPr preferRelativeResize="0"/>
          <p:nvPr/>
        </p:nvPicPr>
        <p:blipFill rotWithShape="1">
          <a:blip r:embed="rId3">
            <a:alphaModFix/>
          </a:blip>
          <a:srcRect b="3220" l="80412" r="4490" t="-3220"/>
          <a:stretch/>
        </p:blipFill>
        <p:spPr>
          <a:xfrm flipH="1">
            <a:off x="4796827" y="1088975"/>
            <a:ext cx="143157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46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/>
          </a:p>
        </p:txBody>
      </p:sp>
      <p:pic>
        <p:nvPicPr>
          <p:cNvPr id="396" name="Google Shape;39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1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30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9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7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/>
          </a:p>
        </p:txBody>
      </p:sp>
      <p:pic>
        <p:nvPicPr>
          <p:cNvPr id="406" name="Google Shape;40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1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30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9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8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/>
          </a:p>
        </p:txBody>
      </p:sp>
      <p:pic>
        <p:nvPicPr>
          <p:cNvPr id="417" name="Google Shape;41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1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30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9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9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/>
          </a:p>
        </p:txBody>
      </p:sp>
      <p:pic>
        <p:nvPicPr>
          <p:cNvPr id="429" name="Google Shape;42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1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30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9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150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50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/>
          </a:p>
        </p:txBody>
      </p:sp>
      <p:pic>
        <p:nvPicPr>
          <p:cNvPr id="442" name="Google Shape;44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1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30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9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150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975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51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/>
          </a:p>
        </p:txBody>
      </p:sp>
      <p:pic>
        <p:nvPicPr>
          <p:cNvPr id="456" name="Google Shape;45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150" y="148147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30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950" y="1437600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775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250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150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3975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0950" y="3306925"/>
            <a:ext cx="1116750" cy="147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/>
          </a:p>
        </p:txBody>
      </p:sp>
      <p:pic>
        <p:nvPicPr>
          <p:cNvPr id="470" name="Google Shape;47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3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1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0025" y="34475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347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50" y="30543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052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3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1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0025" y="34475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347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50" y="30543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052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53"/>
          <p:cNvSpPr/>
          <p:nvPr/>
        </p:nvSpPr>
        <p:spPr>
          <a:xfrm>
            <a:off x="3634475" y="2336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3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1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0025" y="34475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347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50" y="30543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052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54"/>
          <p:cNvSpPr/>
          <p:nvPr/>
        </p:nvSpPr>
        <p:spPr>
          <a:xfrm>
            <a:off x="3634475" y="2336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54"/>
          <p:cNvSpPr/>
          <p:nvPr/>
        </p:nvSpPr>
        <p:spPr>
          <a:xfrm>
            <a:off x="2326625" y="13970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3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1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0025" y="34475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347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50" y="30543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052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55"/>
          <p:cNvSpPr/>
          <p:nvPr/>
        </p:nvSpPr>
        <p:spPr>
          <a:xfrm>
            <a:off x="3634475" y="2336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0" name="Google Shape;510;p55"/>
          <p:cNvSpPr/>
          <p:nvPr/>
        </p:nvSpPr>
        <p:spPr>
          <a:xfrm>
            <a:off x="2326625" y="13970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55"/>
          <p:cNvSpPr/>
          <p:nvPr/>
        </p:nvSpPr>
        <p:spPr>
          <a:xfrm>
            <a:off x="5361150" y="13970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3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1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0025" y="34475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347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50" y="30543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052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56"/>
          <p:cNvSpPr/>
          <p:nvPr/>
        </p:nvSpPr>
        <p:spPr>
          <a:xfrm>
            <a:off x="3634475" y="2336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3" name="Google Shape;523;p56"/>
          <p:cNvSpPr/>
          <p:nvPr/>
        </p:nvSpPr>
        <p:spPr>
          <a:xfrm>
            <a:off x="2326625" y="13970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p56"/>
          <p:cNvSpPr/>
          <p:nvPr/>
        </p:nvSpPr>
        <p:spPr>
          <a:xfrm>
            <a:off x="5361150" y="13970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5" name="Google Shape;525;p56"/>
          <p:cNvSpPr/>
          <p:nvPr/>
        </p:nvSpPr>
        <p:spPr>
          <a:xfrm>
            <a:off x="841675" y="29019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3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1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0025" y="34475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347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50" y="30543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052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57"/>
          <p:cNvSpPr/>
          <p:nvPr/>
        </p:nvSpPr>
        <p:spPr>
          <a:xfrm>
            <a:off x="3634475" y="2336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7" name="Google Shape;537;p57"/>
          <p:cNvSpPr/>
          <p:nvPr/>
        </p:nvSpPr>
        <p:spPr>
          <a:xfrm>
            <a:off x="2326625" y="13970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8" name="Google Shape;538;p57"/>
          <p:cNvSpPr/>
          <p:nvPr/>
        </p:nvSpPr>
        <p:spPr>
          <a:xfrm>
            <a:off x="5361150" y="13970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p57"/>
          <p:cNvSpPr/>
          <p:nvPr/>
        </p:nvSpPr>
        <p:spPr>
          <a:xfrm>
            <a:off x="841675" y="29019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p57"/>
          <p:cNvSpPr/>
          <p:nvPr/>
        </p:nvSpPr>
        <p:spPr>
          <a:xfrm>
            <a:off x="3843888" y="2754675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3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150" y="1570075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0025" y="34475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347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50" y="3054300"/>
            <a:ext cx="1763125" cy="144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0525" y="2901900"/>
            <a:ext cx="1763125" cy="144255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58"/>
          <p:cNvSpPr/>
          <p:nvPr/>
        </p:nvSpPr>
        <p:spPr>
          <a:xfrm>
            <a:off x="3634475" y="2336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2" name="Google Shape;552;p58"/>
          <p:cNvSpPr/>
          <p:nvPr/>
        </p:nvSpPr>
        <p:spPr>
          <a:xfrm>
            <a:off x="2326625" y="13970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3" name="Google Shape;553;p58"/>
          <p:cNvSpPr/>
          <p:nvPr/>
        </p:nvSpPr>
        <p:spPr>
          <a:xfrm>
            <a:off x="5361150" y="13970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4" name="Google Shape;554;p58"/>
          <p:cNvSpPr/>
          <p:nvPr/>
        </p:nvSpPr>
        <p:spPr>
          <a:xfrm>
            <a:off x="841675" y="2901900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58"/>
          <p:cNvSpPr/>
          <p:nvPr/>
        </p:nvSpPr>
        <p:spPr>
          <a:xfrm>
            <a:off x="3843888" y="2754675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58"/>
          <p:cNvSpPr/>
          <p:nvPr/>
        </p:nvSpPr>
        <p:spPr>
          <a:xfrm>
            <a:off x="7003588" y="2754675"/>
            <a:ext cx="515400" cy="390300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solidFill>
            <a:srgbClr val="E6913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7" name="Google Shape;557;p58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6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59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/>
          </a:p>
        </p:txBody>
      </p:sp>
      <p:pic>
        <p:nvPicPr>
          <p:cNvPr id="563" name="Google Shape;563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475" y="33985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75" y="23380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600" y="21272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50" y="181817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300" y="10292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30854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750" y="73225"/>
            <a:ext cx="2472000" cy="174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60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3000"/>
          </a:p>
        </p:txBody>
      </p:sp>
      <p:pic>
        <p:nvPicPr>
          <p:cNvPr id="575" name="Google Shape;57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475" y="33985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75" y="23380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600" y="21272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50" y="181817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300" y="10292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30854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750" y="73225"/>
            <a:ext cx="2472000" cy="17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60"/>
          <p:cNvSpPr txBox="1"/>
          <p:nvPr/>
        </p:nvSpPr>
        <p:spPr>
          <a:xfrm>
            <a:off x="2040925" y="14275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1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3000"/>
          </a:p>
        </p:txBody>
      </p:sp>
      <p:pic>
        <p:nvPicPr>
          <p:cNvPr id="588" name="Google Shape;58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475" y="33985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75" y="23380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600" y="21272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50" y="181817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300" y="10292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30854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750" y="73225"/>
            <a:ext cx="2472000" cy="17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61"/>
          <p:cNvSpPr txBox="1"/>
          <p:nvPr/>
        </p:nvSpPr>
        <p:spPr>
          <a:xfrm>
            <a:off x="2040925" y="14275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6" name="Google Shape;596;p61"/>
          <p:cNvSpPr txBox="1"/>
          <p:nvPr/>
        </p:nvSpPr>
        <p:spPr>
          <a:xfrm>
            <a:off x="4450000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2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3000"/>
          </a:p>
        </p:txBody>
      </p:sp>
      <p:pic>
        <p:nvPicPr>
          <p:cNvPr id="602" name="Google Shape;60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475" y="33985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75" y="23380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600" y="21272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50" y="181817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300" y="10292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30854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750" y="73225"/>
            <a:ext cx="2472000" cy="17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62"/>
          <p:cNvSpPr txBox="1"/>
          <p:nvPr/>
        </p:nvSpPr>
        <p:spPr>
          <a:xfrm>
            <a:off x="2040925" y="14275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0" name="Google Shape;610;p62"/>
          <p:cNvSpPr txBox="1"/>
          <p:nvPr/>
        </p:nvSpPr>
        <p:spPr>
          <a:xfrm>
            <a:off x="4450000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62"/>
          <p:cNvSpPr txBox="1"/>
          <p:nvPr/>
        </p:nvSpPr>
        <p:spPr>
          <a:xfrm>
            <a:off x="7360475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3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3000"/>
          </a:p>
        </p:txBody>
      </p:sp>
      <p:pic>
        <p:nvPicPr>
          <p:cNvPr id="617" name="Google Shape;61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475" y="33985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75" y="23380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600" y="21272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50" y="181817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300" y="10292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30854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750" y="73225"/>
            <a:ext cx="2472000" cy="17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63"/>
          <p:cNvSpPr txBox="1"/>
          <p:nvPr/>
        </p:nvSpPr>
        <p:spPr>
          <a:xfrm>
            <a:off x="2040925" y="14275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5" name="Google Shape;625;p63"/>
          <p:cNvSpPr txBox="1"/>
          <p:nvPr/>
        </p:nvSpPr>
        <p:spPr>
          <a:xfrm>
            <a:off x="4450000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6" name="Google Shape;626;p63"/>
          <p:cNvSpPr txBox="1"/>
          <p:nvPr/>
        </p:nvSpPr>
        <p:spPr>
          <a:xfrm>
            <a:off x="7360475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7" name="Google Shape;627;p63"/>
          <p:cNvSpPr txBox="1"/>
          <p:nvPr/>
        </p:nvSpPr>
        <p:spPr>
          <a:xfrm>
            <a:off x="2185475" y="356311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64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3000"/>
          </a:p>
        </p:txBody>
      </p:sp>
      <p:pic>
        <p:nvPicPr>
          <p:cNvPr id="633" name="Google Shape;63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475" y="33985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75" y="23380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600" y="21272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50" y="181817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300" y="10292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30854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750" y="73225"/>
            <a:ext cx="2472000" cy="17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64"/>
          <p:cNvSpPr txBox="1"/>
          <p:nvPr/>
        </p:nvSpPr>
        <p:spPr>
          <a:xfrm>
            <a:off x="2040925" y="14275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1" name="Google Shape;641;p64"/>
          <p:cNvSpPr txBox="1"/>
          <p:nvPr/>
        </p:nvSpPr>
        <p:spPr>
          <a:xfrm>
            <a:off x="4450000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2" name="Google Shape;642;p64"/>
          <p:cNvSpPr txBox="1"/>
          <p:nvPr/>
        </p:nvSpPr>
        <p:spPr>
          <a:xfrm>
            <a:off x="7360475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3" name="Google Shape;643;p64"/>
          <p:cNvSpPr txBox="1"/>
          <p:nvPr/>
        </p:nvSpPr>
        <p:spPr>
          <a:xfrm>
            <a:off x="2185475" y="356311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4" name="Google Shape;644;p64"/>
          <p:cNvSpPr txBox="1"/>
          <p:nvPr/>
        </p:nvSpPr>
        <p:spPr>
          <a:xfrm>
            <a:off x="4696100" y="220118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65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3000"/>
          </a:p>
        </p:txBody>
      </p:sp>
      <p:pic>
        <p:nvPicPr>
          <p:cNvPr id="650" name="Google Shape;65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475" y="33985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75" y="23380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600" y="21272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50" y="181817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300" y="10292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30854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750" y="73225"/>
            <a:ext cx="2472000" cy="17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65"/>
          <p:cNvSpPr txBox="1"/>
          <p:nvPr/>
        </p:nvSpPr>
        <p:spPr>
          <a:xfrm>
            <a:off x="2040925" y="14275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8" name="Google Shape;658;p65"/>
          <p:cNvSpPr txBox="1"/>
          <p:nvPr/>
        </p:nvSpPr>
        <p:spPr>
          <a:xfrm>
            <a:off x="4450000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9" name="Google Shape;659;p65"/>
          <p:cNvSpPr txBox="1"/>
          <p:nvPr/>
        </p:nvSpPr>
        <p:spPr>
          <a:xfrm>
            <a:off x="7360475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0" name="Google Shape;660;p65"/>
          <p:cNvSpPr txBox="1"/>
          <p:nvPr/>
        </p:nvSpPr>
        <p:spPr>
          <a:xfrm>
            <a:off x="2185475" y="356311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1" name="Google Shape;661;p65"/>
          <p:cNvSpPr txBox="1"/>
          <p:nvPr/>
        </p:nvSpPr>
        <p:spPr>
          <a:xfrm>
            <a:off x="4696100" y="220118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2" name="Google Shape;662;p65"/>
          <p:cNvSpPr txBox="1"/>
          <p:nvPr/>
        </p:nvSpPr>
        <p:spPr>
          <a:xfrm>
            <a:off x="4867475" y="383261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66"/>
          <p:cNvSpPr txBox="1"/>
          <p:nvPr/>
        </p:nvSpPr>
        <p:spPr>
          <a:xfrm>
            <a:off x="509350" y="2338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3000"/>
          </a:p>
        </p:txBody>
      </p:sp>
      <p:pic>
        <p:nvPicPr>
          <p:cNvPr id="668" name="Google Shape;66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475" y="33985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75" y="23380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600" y="21272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50" y="181817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300" y="10292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30854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750" y="73225"/>
            <a:ext cx="2472000" cy="17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66"/>
          <p:cNvSpPr txBox="1"/>
          <p:nvPr/>
        </p:nvSpPr>
        <p:spPr>
          <a:xfrm>
            <a:off x="2040925" y="14275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6" name="Google Shape;676;p66"/>
          <p:cNvSpPr txBox="1"/>
          <p:nvPr/>
        </p:nvSpPr>
        <p:spPr>
          <a:xfrm>
            <a:off x="4450000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7" name="Google Shape;677;p66"/>
          <p:cNvSpPr txBox="1"/>
          <p:nvPr/>
        </p:nvSpPr>
        <p:spPr>
          <a:xfrm>
            <a:off x="7360475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66"/>
          <p:cNvSpPr txBox="1"/>
          <p:nvPr/>
        </p:nvSpPr>
        <p:spPr>
          <a:xfrm>
            <a:off x="2185475" y="356311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66"/>
          <p:cNvSpPr txBox="1"/>
          <p:nvPr/>
        </p:nvSpPr>
        <p:spPr>
          <a:xfrm>
            <a:off x="4696100" y="220118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0" name="Google Shape;680;p66"/>
          <p:cNvSpPr txBox="1"/>
          <p:nvPr/>
        </p:nvSpPr>
        <p:spPr>
          <a:xfrm>
            <a:off x="4867475" y="383261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66"/>
          <p:cNvSpPr txBox="1"/>
          <p:nvPr/>
        </p:nvSpPr>
        <p:spPr>
          <a:xfrm>
            <a:off x="7588500" y="25717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Google Shape;68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475" y="33985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3875" y="23380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600" y="21272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9350" y="181817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6300" y="1029250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3085425"/>
            <a:ext cx="2472000" cy="1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750" y="73225"/>
            <a:ext cx="2472000" cy="17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67"/>
          <p:cNvSpPr txBox="1"/>
          <p:nvPr/>
        </p:nvSpPr>
        <p:spPr>
          <a:xfrm>
            <a:off x="2040925" y="14275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67"/>
          <p:cNvSpPr txBox="1"/>
          <p:nvPr/>
        </p:nvSpPr>
        <p:spPr>
          <a:xfrm>
            <a:off x="4450000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5" name="Google Shape;695;p67"/>
          <p:cNvSpPr txBox="1"/>
          <p:nvPr/>
        </p:nvSpPr>
        <p:spPr>
          <a:xfrm>
            <a:off x="7360475" y="53416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6" name="Google Shape;696;p67"/>
          <p:cNvSpPr txBox="1"/>
          <p:nvPr/>
        </p:nvSpPr>
        <p:spPr>
          <a:xfrm>
            <a:off x="2185475" y="356311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7" name="Google Shape;697;p67"/>
          <p:cNvSpPr txBox="1"/>
          <p:nvPr/>
        </p:nvSpPr>
        <p:spPr>
          <a:xfrm>
            <a:off x="4696100" y="220118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8" name="Google Shape;698;p67"/>
          <p:cNvSpPr txBox="1"/>
          <p:nvPr/>
        </p:nvSpPr>
        <p:spPr>
          <a:xfrm>
            <a:off x="4867475" y="3832613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9" name="Google Shape;699;p67"/>
          <p:cNvSpPr txBox="1"/>
          <p:nvPr/>
        </p:nvSpPr>
        <p:spPr>
          <a:xfrm>
            <a:off x="7588500" y="2571738"/>
            <a:ext cx="710700" cy="1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endParaRPr sz="7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0" name="Google Shape;700;p67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7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8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/>
          </a:p>
        </p:txBody>
      </p:sp>
      <p:pic>
        <p:nvPicPr>
          <p:cNvPr id="706" name="Google Shape;70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69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pic>
        <p:nvPicPr>
          <p:cNvPr id="720" name="Google Shape;720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70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pic>
        <p:nvPicPr>
          <p:cNvPr id="734" name="Google Shape;73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71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pic>
        <p:nvPicPr>
          <p:cNvPr id="748" name="Google Shape;74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72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pic>
        <p:nvPicPr>
          <p:cNvPr id="762" name="Google Shape;762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73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pic>
        <p:nvPicPr>
          <p:cNvPr id="776" name="Google Shape;77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74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pic>
        <p:nvPicPr>
          <p:cNvPr id="790" name="Google Shape;79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75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/>
          </a:p>
        </p:txBody>
      </p:sp>
      <p:pic>
        <p:nvPicPr>
          <p:cNvPr id="804" name="Google Shape;80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6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/>
          </a:p>
        </p:txBody>
      </p:sp>
      <p:pic>
        <p:nvPicPr>
          <p:cNvPr id="818" name="Google Shape;81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7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/>
          </a:p>
        </p:txBody>
      </p:sp>
      <p:pic>
        <p:nvPicPr>
          <p:cNvPr id="832" name="Google Shape;832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78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9</a:t>
            </a:r>
            <a:endParaRPr/>
          </a:p>
        </p:txBody>
      </p:sp>
      <p:pic>
        <p:nvPicPr>
          <p:cNvPr id="846" name="Google Shape;846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025" y="8535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4000" y="10142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313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91825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0225" y="257175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9250" y="233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0250" y="17512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0950" y="2170800"/>
            <a:ext cx="1584075" cy="14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3550625"/>
            <a:ext cx="1584075" cy="14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9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/>
          </a:p>
        </p:txBody>
      </p:sp>
      <p:pic>
        <p:nvPicPr>
          <p:cNvPr id="860" name="Google Shape;86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975" y="2456125"/>
            <a:ext cx="1406467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5450" y="3246475"/>
            <a:ext cx="1406467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4850" y="457200"/>
            <a:ext cx="1406467" cy="10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7950" y="2044325"/>
            <a:ext cx="1406467" cy="105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80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/>
          </a:p>
        </p:txBody>
      </p:sp>
      <p:pic>
        <p:nvPicPr>
          <p:cNvPr id="869" name="Google Shape;869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2675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9975" y="25717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2675" y="39305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0600" y="5548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0800" y="33253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8225" y="42248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5375" y="15255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2675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5375" y="415182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6350" y="1304275"/>
            <a:ext cx="720330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400" y="2793050"/>
            <a:ext cx="720330" cy="55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81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/>
          </a:p>
        </p:txBody>
      </p:sp>
      <p:pic>
        <p:nvPicPr>
          <p:cNvPr id="885" name="Google Shape;88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1475" y="3139925"/>
            <a:ext cx="1236500" cy="101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2425" y="2121625"/>
            <a:ext cx="1236500" cy="101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8925" y="3139925"/>
            <a:ext cx="1236500" cy="101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4500" y="2121625"/>
            <a:ext cx="1236500" cy="101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8925" y="687550"/>
            <a:ext cx="1236500" cy="101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82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/>
          </a:p>
        </p:txBody>
      </p:sp>
      <p:pic>
        <p:nvPicPr>
          <p:cNvPr id="895" name="Google Shape;895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300" y="2852000"/>
            <a:ext cx="1160650" cy="15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5075" y="2136075"/>
            <a:ext cx="1160650" cy="15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2350" y="1318275"/>
            <a:ext cx="1160650" cy="15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83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/>
          </a:p>
        </p:txBody>
      </p:sp>
      <p:pic>
        <p:nvPicPr>
          <p:cNvPr id="903" name="Google Shape;903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300" y="2852000"/>
            <a:ext cx="1160650" cy="15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5075" y="2136075"/>
            <a:ext cx="1160650" cy="15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2350" y="1318275"/>
            <a:ext cx="1160650" cy="15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225" y="1593275"/>
            <a:ext cx="1160650" cy="15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725" y="3273750"/>
            <a:ext cx="1160650" cy="15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6925" y="2422550"/>
            <a:ext cx="1160650" cy="15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8450" y="233800"/>
            <a:ext cx="1160650" cy="15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