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20aa6a2b9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20aa6a2b9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20aa6a2b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20aa6a2b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20aa6a2b9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20aa6a2b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20aa6a2b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20aa6a2b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20aa6a2b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20aa6a2b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20aa6a2b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20aa6a2b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20aa6a2b9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20aa6a2b9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20aa6a2b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20aa6a2b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720aa6a2b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720aa6a2b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20aa6a2b9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20aa6a2b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9c975ddb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f9c975ddb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9c975ddb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9c975ddb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9c975ddb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9c975ddb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9c975ddba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f9c975ddba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9c975ddba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9c975ddba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9c975ddb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9c975ddb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9c975ddb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f9c975ddb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9cbf082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9cbf082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9cbf0822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f9cbf0822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9cbf08223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9cbf0822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9cbf0822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9cbf0822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9cbf0822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9cbf0822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f9cbf0822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f9cbf0822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f9cbf08223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f9cbf08223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28675" y="536650"/>
            <a:ext cx="1858775" cy="186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 dollar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28675" y="536650"/>
            <a:ext cx="1858775" cy="186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dollar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$1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28675" y="536650"/>
            <a:ext cx="1858775" cy="186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28675" y="536650"/>
            <a:ext cx="1858775" cy="186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844275" y="1152475"/>
            <a:ext cx="2647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kangaroos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5228675" y="536650"/>
            <a:ext cx="1858775" cy="186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5407800" y="1250725"/>
            <a:ext cx="1470150" cy="14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dollars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5407800" y="1250725"/>
            <a:ext cx="1470150" cy="14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 dollars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$2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5407800" y="1250725"/>
            <a:ext cx="1470150" cy="14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5407800" y="1250725"/>
            <a:ext cx="1470150" cy="14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844275" y="1152475"/>
            <a:ext cx="2332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1F1F1F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Gwoya Tjungurrayi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5407800" y="1250725"/>
            <a:ext cx="1470150" cy="147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24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4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5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p26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6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 rotWithShape="1">
          <a:blip r:embed="rId3">
            <a:alphaModFix/>
          </a:blip>
          <a:srcRect b="6373" l="1518" r="67432" t="49032"/>
          <a:stretch/>
        </p:blipFill>
        <p:spPr>
          <a:xfrm>
            <a:off x="4375700" y="1905175"/>
            <a:ext cx="1449525" cy="147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6373" l="1518" r="67432" t="49032"/>
          <a:stretch/>
        </p:blipFill>
        <p:spPr>
          <a:xfrm>
            <a:off x="4375700" y="1905175"/>
            <a:ext cx="1449525" cy="14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55371" l="36399" r="35627" t="4248"/>
          <a:stretch/>
        </p:blipFill>
        <p:spPr>
          <a:xfrm>
            <a:off x="5852325" y="2494275"/>
            <a:ext cx="1250725" cy="12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8"/>
          <p:cNvPicPr preferRelativeResize="0"/>
          <p:nvPr/>
        </p:nvPicPr>
        <p:blipFill rotWithShape="1">
          <a:blip r:embed="rId3">
            <a:alphaModFix/>
          </a:blip>
          <a:srcRect b="6373" l="1518" r="67432" t="49032"/>
          <a:stretch/>
        </p:blipFill>
        <p:spPr>
          <a:xfrm>
            <a:off x="4375700" y="1905175"/>
            <a:ext cx="1449525" cy="14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8"/>
          <p:cNvPicPr preferRelativeResize="0"/>
          <p:nvPr/>
        </p:nvPicPr>
        <p:blipFill rotWithShape="1">
          <a:blip r:embed="rId3">
            <a:alphaModFix/>
          </a:blip>
          <a:srcRect b="55371" l="36399" r="35627" t="4248"/>
          <a:stretch/>
        </p:blipFill>
        <p:spPr>
          <a:xfrm>
            <a:off x="5852325" y="2494275"/>
            <a:ext cx="1250725" cy="128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/>
          <p:cNvPicPr preferRelativeResize="0"/>
          <p:nvPr/>
        </p:nvPicPr>
        <p:blipFill rotWithShape="1">
          <a:blip r:embed="rId3">
            <a:alphaModFix/>
          </a:blip>
          <a:srcRect b="58800" l="12327" r="63581" t="7302"/>
          <a:stretch/>
        </p:blipFill>
        <p:spPr>
          <a:xfrm>
            <a:off x="7130150" y="3019975"/>
            <a:ext cx="1077150" cy="10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most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9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9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 b="6373" l="1518" r="67432" t="49032"/>
          <a:stretch/>
        </p:blipFill>
        <p:spPr>
          <a:xfrm>
            <a:off x="4375700" y="1905175"/>
            <a:ext cx="1449525" cy="14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/>
          <p:cNvPicPr preferRelativeResize="0"/>
          <p:nvPr/>
        </p:nvPicPr>
        <p:blipFill rotWithShape="1">
          <a:blip r:embed="rId3">
            <a:alphaModFix/>
          </a:blip>
          <a:srcRect b="55371" l="36399" r="35627" t="4248"/>
          <a:stretch/>
        </p:blipFill>
        <p:spPr>
          <a:xfrm>
            <a:off x="5852325" y="2494275"/>
            <a:ext cx="1250725" cy="128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 b="58800" l="12327" r="63581" t="7302"/>
          <a:stretch/>
        </p:blipFill>
        <p:spPr>
          <a:xfrm>
            <a:off x="7130150" y="3019975"/>
            <a:ext cx="1077150" cy="10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9"/>
          <p:cNvSpPr txBox="1"/>
          <p:nvPr>
            <p:ph type="title"/>
          </p:nvPr>
        </p:nvSpPr>
        <p:spPr>
          <a:xfrm>
            <a:off x="6402625" y="4267200"/>
            <a:ext cx="261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Worth the least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more?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 rotWithShape="1">
          <a:blip r:embed="rId3">
            <a:alphaModFix/>
          </a:blip>
          <a:srcRect b="6373" l="1518" r="67432" t="49032"/>
          <a:stretch/>
        </p:blipFill>
        <p:spPr>
          <a:xfrm>
            <a:off x="4375700" y="1905175"/>
            <a:ext cx="1449525" cy="147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more?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1" name="Google Shape;191;p31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more?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32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2"/>
          <p:cNvPicPr preferRelativeResize="0"/>
          <p:nvPr/>
        </p:nvPicPr>
        <p:blipFill rotWithShape="1">
          <a:blip r:embed="rId3">
            <a:alphaModFix/>
          </a:blip>
          <a:srcRect b="58800" l="12327" r="63581" t="7302"/>
          <a:stretch/>
        </p:blipFill>
        <p:spPr>
          <a:xfrm>
            <a:off x="7130150" y="3019975"/>
            <a:ext cx="1077150" cy="10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less?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33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3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less?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p34"/>
          <p:cNvPicPr preferRelativeResize="0"/>
          <p:nvPr/>
        </p:nvPicPr>
        <p:blipFill rotWithShape="1">
          <a:blip r:embed="rId3">
            <a:alphaModFix/>
          </a:blip>
          <a:srcRect b="6373" l="1518" r="67432" t="49032"/>
          <a:stretch/>
        </p:blipFill>
        <p:spPr>
          <a:xfrm>
            <a:off x="4375700" y="1905175"/>
            <a:ext cx="1449525" cy="147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4"/>
          <p:cNvPicPr preferRelativeResize="0"/>
          <p:nvPr/>
        </p:nvPicPr>
        <p:blipFill rotWithShape="1">
          <a:blip r:embed="rId3">
            <a:alphaModFix/>
          </a:blip>
          <a:srcRect b="55371" l="36399" r="35627" t="4248"/>
          <a:stretch/>
        </p:blipFill>
        <p:spPr>
          <a:xfrm>
            <a:off x="5852325" y="2494275"/>
            <a:ext cx="1250725" cy="12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less?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9" name="Google Shape;219;p35"/>
          <p:cNvPicPr preferRelativeResize="0"/>
          <p:nvPr/>
        </p:nvPicPr>
        <p:blipFill rotWithShape="1">
          <a:blip r:embed="rId3">
            <a:alphaModFix/>
          </a:blip>
          <a:srcRect b="57274" l="64568" r="10219" t="7112"/>
          <a:stretch/>
        </p:blipFill>
        <p:spPr>
          <a:xfrm>
            <a:off x="166275" y="877450"/>
            <a:ext cx="1108700" cy="111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5"/>
          <p:cNvPicPr preferRelativeResize="0"/>
          <p:nvPr/>
        </p:nvPicPr>
        <p:blipFill rotWithShape="1">
          <a:blip r:embed="rId3">
            <a:alphaModFix/>
          </a:blip>
          <a:srcRect b="0" l="32701" r="31712" t="44718"/>
          <a:stretch/>
        </p:blipFill>
        <p:spPr>
          <a:xfrm>
            <a:off x="2656725" y="1328950"/>
            <a:ext cx="1691875" cy="1866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is worth less?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6" name="Google Shape;226;p36"/>
          <p:cNvPicPr preferRelativeResize="0"/>
          <p:nvPr/>
        </p:nvPicPr>
        <p:blipFill rotWithShape="1">
          <a:blip r:embed="rId3">
            <a:alphaModFix/>
          </a:blip>
          <a:srcRect b="8053" l="68193" r="2648" t="50776"/>
          <a:stretch/>
        </p:blipFill>
        <p:spPr>
          <a:xfrm>
            <a:off x="1274975" y="1092326"/>
            <a:ext cx="1354650" cy="13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6"/>
          <p:cNvPicPr preferRelativeResize="0"/>
          <p:nvPr/>
        </p:nvPicPr>
        <p:blipFill rotWithShape="1">
          <a:blip r:embed="rId3">
            <a:alphaModFix/>
          </a:blip>
          <a:srcRect b="55371" l="36399" r="35627" t="4248"/>
          <a:stretch/>
        </p:blipFill>
        <p:spPr>
          <a:xfrm>
            <a:off x="5852325" y="2494275"/>
            <a:ext cx="1250725" cy="128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