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Montserrat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0b5cf02f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0b5cf02f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0b5cf02f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0b5cf02f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0b5cf02f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0b5cf02f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0b5cf02f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0b5cf02f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0b5cf02f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70b5cf02f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0b5cf02f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0b5cf02f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0b5cf02f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0b5cf02f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4c6e1d6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4c6e1d6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0b5cf02fa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0b5cf02f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4c6e1d61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74c6e1d61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4c6e1d61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4c6e1d61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4c6e1d61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4c6e1d61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4c6e1d61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4c6e1d61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4c6e1d61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4c6e1d61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4c6e1d61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4c6e1d61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74c6e1d618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74c6e1d618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4c6e1d618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74c6e1d61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0b5cf02f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70b5cf02f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0b5cf02fa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70b5cf02f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70b5cf02f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70b5cf02f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0b5cf02f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0b5cf02f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0b5cf02fa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70b5cf02fa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70b5cf02fa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70b5cf02f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70b5cf02fa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70b5cf02fa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70b5cf02fa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70b5cf02f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75775" y="31322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Starts at 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7262150" y="30311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Ends at 100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different types of marks?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" name="Google Shape;83;p17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Very dark and longer</a:t>
            </a:r>
            <a:endParaRPr/>
          </a:p>
        </p:txBody>
      </p:sp>
      <p:cxnSp>
        <p:nvCxnSpPr>
          <p:cNvPr id="85" name="Google Shape;85;p17"/>
          <p:cNvCxnSpPr/>
          <p:nvPr/>
        </p:nvCxnSpPr>
        <p:spPr>
          <a:xfrm rot="10800000">
            <a:off x="1452550" y="2689950"/>
            <a:ext cx="303000" cy="934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" name="Google Shape;91;p18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bit longer</a:t>
            </a:r>
            <a:endParaRPr/>
          </a:p>
        </p:txBody>
      </p:sp>
      <p:cxnSp>
        <p:nvCxnSpPr>
          <p:cNvPr id="93" name="Google Shape;93;p18"/>
          <p:cNvCxnSpPr/>
          <p:nvPr/>
        </p:nvCxnSpPr>
        <p:spPr>
          <a:xfrm rot="10800000">
            <a:off x="1098850" y="2614350"/>
            <a:ext cx="656700" cy="1010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4" name="Google Shape;94;p18"/>
          <p:cNvCxnSpPr/>
          <p:nvPr/>
        </p:nvCxnSpPr>
        <p:spPr>
          <a:xfrm rot="10800000">
            <a:off x="1819725" y="2571675"/>
            <a:ext cx="175800" cy="1015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95" name="Google Shape;95;p18"/>
          <p:cNvCxnSpPr/>
          <p:nvPr/>
        </p:nvCxnSpPr>
        <p:spPr>
          <a:xfrm flipH="1" rot="10800000">
            <a:off x="2424940" y="2614425"/>
            <a:ext cx="189300" cy="1035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p19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Lots of small ones in between these</a:t>
            </a:r>
            <a:endParaRPr/>
          </a:p>
        </p:txBody>
      </p:sp>
      <p:cxnSp>
        <p:nvCxnSpPr>
          <p:cNvPr id="103" name="Google Shape;103;p19"/>
          <p:cNvCxnSpPr/>
          <p:nvPr/>
        </p:nvCxnSpPr>
        <p:spPr>
          <a:xfrm rot="10800000">
            <a:off x="1275550" y="2626950"/>
            <a:ext cx="480000" cy="997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04" name="Google Shape;104;p19"/>
          <p:cNvCxnSpPr/>
          <p:nvPr/>
        </p:nvCxnSpPr>
        <p:spPr>
          <a:xfrm flipH="1" rot="10800000">
            <a:off x="1995525" y="2601675"/>
            <a:ext cx="37800" cy="985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05" name="Google Shape;105;p19"/>
          <p:cNvCxnSpPr/>
          <p:nvPr/>
        </p:nvCxnSpPr>
        <p:spPr>
          <a:xfrm flipH="1" rot="10800000">
            <a:off x="2563865" y="2608050"/>
            <a:ext cx="189300" cy="1035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06" name="Google Shape;106;p19"/>
          <p:cNvCxnSpPr/>
          <p:nvPr/>
        </p:nvCxnSpPr>
        <p:spPr>
          <a:xfrm flipH="1" rot="10800000">
            <a:off x="3069890" y="2626875"/>
            <a:ext cx="491700" cy="985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07" name="Google Shape;107;p19"/>
          <p:cNvCxnSpPr/>
          <p:nvPr/>
        </p:nvCxnSpPr>
        <p:spPr>
          <a:xfrm flipH="1" rot="10800000">
            <a:off x="3384800" y="2626875"/>
            <a:ext cx="618900" cy="960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0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of the marks is a jump of one</a:t>
            </a:r>
            <a:endParaRPr/>
          </a:p>
        </p:txBody>
      </p:sp>
      <p:cxnSp>
        <p:nvCxnSpPr>
          <p:cNvPr id="115" name="Google Shape;115;p20"/>
          <p:cNvCxnSpPr/>
          <p:nvPr/>
        </p:nvCxnSpPr>
        <p:spPr>
          <a:xfrm>
            <a:off x="719900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1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1502950" y="3511125"/>
            <a:ext cx="631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of the marks is a jump of one</a:t>
            </a:r>
            <a:endParaRPr/>
          </a:p>
        </p:txBody>
      </p:sp>
      <p:cxnSp>
        <p:nvCxnSpPr>
          <p:cNvPr id="123" name="Google Shape;123;p21"/>
          <p:cNvCxnSpPr/>
          <p:nvPr/>
        </p:nvCxnSpPr>
        <p:spPr>
          <a:xfrm>
            <a:off x="719900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22"/>
          <p:cNvCxnSpPr/>
          <p:nvPr/>
        </p:nvCxnSpPr>
        <p:spPr>
          <a:xfrm>
            <a:off x="809556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30" name="Google Shape;130;p22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3"/>
          <p:cNvCxnSpPr/>
          <p:nvPr/>
        </p:nvCxnSpPr>
        <p:spPr>
          <a:xfrm>
            <a:off x="898790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37" name="Google Shape;137;p23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4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24"/>
          <p:cNvCxnSpPr/>
          <p:nvPr/>
        </p:nvCxnSpPr>
        <p:spPr>
          <a:xfrm>
            <a:off x="975395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44" name="Google Shape;144;p24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25"/>
          <p:cNvCxnSpPr/>
          <p:nvPr/>
        </p:nvCxnSpPr>
        <p:spPr>
          <a:xfrm>
            <a:off x="1051995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1" name="Google Shape;151;p25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6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26"/>
          <p:cNvCxnSpPr/>
          <p:nvPr/>
        </p:nvCxnSpPr>
        <p:spPr>
          <a:xfrm>
            <a:off x="1125851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8" name="Google Shape;158;p26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27"/>
          <p:cNvCxnSpPr/>
          <p:nvPr/>
        </p:nvCxnSpPr>
        <p:spPr>
          <a:xfrm>
            <a:off x="1207406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65" name="Google Shape;165;p27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8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8"/>
          <p:cNvCxnSpPr/>
          <p:nvPr/>
        </p:nvCxnSpPr>
        <p:spPr>
          <a:xfrm>
            <a:off x="1280441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2" name="Google Shape;172;p28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9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9"/>
          <p:cNvCxnSpPr/>
          <p:nvPr/>
        </p:nvCxnSpPr>
        <p:spPr>
          <a:xfrm>
            <a:off x="1357046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9" name="Google Shape;179;p29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0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0"/>
          <p:cNvSpPr txBox="1"/>
          <p:nvPr/>
        </p:nvSpPr>
        <p:spPr>
          <a:xfrm>
            <a:off x="1502950" y="3511125"/>
            <a:ext cx="67821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When we jump ten we reach the first dark mark</a:t>
            </a:r>
            <a:endParaRPr/>
          </a:p>
        </p:txBody>
      </p:sp>
      <p:cxnSp>
        <p:nvCxnSpPr>
          <p:cNvPr id="186" name="Google Shape;186;p30"/>
          <p:cNvCxnSpPr/>
          <p:nvPr/>
        </p:nvCxnSpPr>
        <p:spPr>
          <a:xfrm>
            <a:off x="1433646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87" name="Google Shape;187;p30"/>
          <p:cNvSpPr txBox="1"/>
          <p:nvPr>
            <p:ph type="title"/>
          </p:nvPr>
        </p:nvSpPr>
        <p:spPr>
          <a:xfrm>
            <a:off x="2712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             </a:t>
            </a: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1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1502950" y="3511125"/>
            <a:ext cx="67821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When we jump ten we reach the first dark mark</a:t>
            </a:r>
            <a:endParaRPr/>
          </a:p>
        </p:txBody>
      </p:sp>
      <p:sp>
        <p:nvSpPr>
          <p:cNvPr id="194" name="Google Shape;194;p31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0" name="Google Shape;200;p32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2"/>
          <p:cNvSpPr txBox="1"/>
          <p:nvPr/>
        </p:nvSpPr>
        <p:spPr>
          <a:xfrm>
            <a:off x="1502950" y="3511125"/>
            <a:ext cx="678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more is the next dark mark</a:t>
            </a:r>
            <a:endParaRPr/>
          </a:p>
        </p:txBody>
      </p:sp>
      <p:sp>
        <p:nvSpPr>
          <p:cNvPr id="202" name="Google Shape;202;p32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cxnSp>
        <p:nvCxnSpPr>
          <p:cNvPr id="203" name="Google Shape;203;p32"/>
          <p:cNvCxnSpPr/>
          <p:nvPr/>
        </p:nvCxnSpPr>
        <p:spPr>
          <a:xfrm>
            <a:off x="2210205" y="9293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33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3"/>
          <p:cNvSpPr txBox="1"/>
          <p:nvPr/>
        </p:nvSpPr>
        <p:spPr>
          <a:xfrm>
            <a:off x="1502950" y="3511125"/>
            <a:ext cx="678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more is the next dark mark</a:t>
            </a:r>
            <a:endParaRPr/>
          </a:p>
        </p:txBody>
      </p:sp>
      <p:sp>
        <p:nvSpPr>
          <p:cNvPr id="211" name="Google Shape;211;p33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cxnSp>
        <p:nvCxnSpPr>
          <p:cNvPr id="212" name="Google Shape;212;p33"/>
          <p:cNvCxnSpPr/>
          <p:nvPr/>
        </p:nvCxnSpPr>
        <p:spPr>
          <a:xfrm>
            <a:off x="2210205" y="9293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13" name="Google Shape;213;p33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34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4"/>
          <p:cNvSpPr txBox="1"/>
          <p:nvPr/>
        </p:nvSpPr>
        <p:spPr>
          <a:xfrm>
            <a:off x="1502950" y="3511125"/>
            <a:ext cx="678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longer mark?</a:t>
            </a:r>
            <a:endParaRPr/>
          </a:p>
        </p:txBody>
      </p:sp>
      <p:sp>
        <p:nvSpPr>
          <p:cNvPr id="221" name="Google Shape;221;p34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cxnSp>
        <p:nvCxnSpPr>
          <p:cNvPr id="222" name="Google Shape;222;p34"/>
          <p:cNvCxnSpPr/>
          <p:nvPr/>
        </p:nvCxnSpPr>
        <p:spPr>
          <a:xfrm>
            <a:off x="1048255" y="967200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23" name="Google Shape;223;p34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9" name="Google Shape;229;p35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sp>
        <p:nvSpPr>
          <p:cNvPr id="231" name="Google Shape;231;p35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100"/>
          </a:p>
        </p:txBody>
      </p:sp>
      <p:sp>
        <p:nvSpPr>
          <p:cNvPr id="232" name="Google Shape;232;p35"/>
          <p:cNvSpPr txBox="1"/>
          <p:nvPr/>
        </p:nvSpPr>
        <p:spPr>
          <a:xfrm>
            <a:off x="910704" y="2510575"/>
            <a:ext cx="29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p36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6"/>
          <p:cNvSpPr txBox="1"/>
          <p:nvPr/>
        </p:nvSpPr>
        <p:spPr>
          <a:xfrm>
            <a:off x="1502950" y="3511125"/>
            <a:ext cx="6782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the same mark here?</a:t>
            </a:r>
            <a:endParaRPr/>
          </a:p>
        </p:txBody>
      </p:sp>
      <p:sp>
        <p:nvSpPr>
          <p:cNvPr id="240" name="Google Shape;240;p36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cxnSp>
        <p:nvCxnSpPr>
          <p:cNvPr id="241" name="Google Shape;241;p36"/>
          <p:cNvCxnSpPr/>
          <p:nvPr/>
        </p:nvCxnSpPr>
        <p:spPr>
          <a:xfrm>
            <a:off x="1832455" y="8914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42" name="Google Shape;242;p36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100"/>
          </a:p>
        </p:txBody>
      </p:sp>
      <p:sp>
        <p:nvSpPr>
          <p:cNvPr id="243" name="Google Shape;243;p36"/>
          <p:cNvSpPr txBox="1"/>
          <p:nvPr/>
        </p:nvSpPr>
        <p:spPr>
          <a:xfrm>
            <a:off x="910704" y="2510575"/>
            <a:ext cx="29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37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7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sp>
        <p:nvSpPr>
          <p:cNvPr id="251" name="Google Shape;251;p37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100"/>
          </a:p>
        </p:txBody>
      </p:sp>
      <p:sp>
        <p:nvSpPr>
          <p:cNvPr id="252" name="Google Shape;252;p37"/>
          <p:cNvSpPr txBox="1"/>
          <p:nvPr/>
        </p:nvSpPr>
        <p:spPr>
          <a:xfrm>
            <a:off x="910704" y="2510575"/>
            <a:ext cx="29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00"/>
          </a:p>
        </p:txBody>
      </p:sp>
      <p:sp>
        <p:nvSpPr>
          <p:cNvPr id="253" name="Google Shape;253;p37"/>
          <p:cNvSpPr txBox="1"/>
          <p:nvPr/>
        </p:nvSpPr>
        <p:spPr>
          <a:xfrm>
            <a:off x="1624248" y="2510577"/>
            <a:ext cx="42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38" title="Screenshot 2025-07-20 at 9.21.59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04750"/>
            <a:ext cx="8839198" cy="114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8"/>
          <p:cNvSpPr txBox="1"/>
          <p:nvPr/>
        </p:nvSpPr>
        <p:spPr>
          <a:xfrm>
            <a:off x="1201110" y="2571750"/>
            <a:ext cx="568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00"/>
          </a:p>
        </p:txBody>
      </p:sp>
      <p:sp>
        <p:nvSpPr>
          <p:cNvPr id="261" name="Google Shape;261;p38"/>
          <p:cNvSpPr txBox="1"/>
          <p:nvPr/>
        </p:nvSpPr>
        <p:spPr>
          <a:xfrm>
            <a:off x="1932547" y="2579535"/>
            <a:ext cx="719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100"/>
          </a:p>
        </p:txBody>
      </p:sp>
      <p:sp>
        <p:nvSpPr>
          <p:cNvPr id="262" name="Google Shape;262;p38"/>
          <p:cNvSpPr txBox="1"/>
          <p:nvPr/>
        </p:nvSpPr>
        <p:spPr>
          <a:xfrm>
            <a:off x="910704" y="2510575"/>
            <a:ext cx="29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00"/>
          </a:p>
        </p:txBody>
      </p:sp>
      <p:sp>
        <p:nvSpPr>
          <p:cNvPr id="263" name="Google Shape;263;p38"/>
          <p:cNvSpPr txBox="1"/>
          <p:nvPr/>
        </p:nvSpPr>
        <p:spPr>
          <a:xfrm>
            <a:off x="1624248" y="2510577"/>
            <a:ext cx="42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100"/>
          </a:p>
        </p:txBody>
      </p:sp>
      <p:cxnSp>
        <p:nvCxnSpPr>
          <p:cNvPr id="264" name="Google Shape;264;p38"/>
          <p:cNvCxnSpPr/>
          <p:nvPr/>
        </p:nvCxnSpPr>
        <p:spPr>
          <a:xfrm>
            <a:off x="5330905" y="1017725"/>
            <a:ext cx="12900" cy="1363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