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</p:sldIdLst>
  <p:sldSz cy="5143500" cx="9144000"/>
  <p:notesSz cx="6858000" cy="9144000"/>
  <p:embeddedFontLst>
    <p:embeddedFont>
      <p:font typeface="Montserrat"/>
      <p:regular r:id="rId83"/>
      <p:bold r:id="rId84"/>
      <p:italic r:id="rId85"/>
      <p:boldItalic r:id="rId8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Montserrat-bold.fntdata"/><Relationship Id="rId83" Type="http://schemas.openxmlformats.org/officeDocument/2006/relationships/font" Target="fonts/Montserrat-regular.fntdata"/><Relationship Id="rId42" Type="http://schemas.openxmlformats.org/officeDocument/2006/relationships/slide" Target="slides/slide37.xml"/><Relationship Id="rId86" Type="http://schemas.openxmlformats.org/officeDocument/2006/relationships/font" Target="fonts/Montserrat-boldItalic.fntdata"/><Relationship Id="rId41" Type="http://schemas.openxmlformats.org/officeDocument/2006/relationships/slide" Target="slides/slide36.xml"/><Relationship Id="rId85" Type="http://schemas.openxmlformats.org/officeDocument/2006/relationships/font" Target="fonts/Montserrat-italic.fntdata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35cbe1bd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35cbe1bd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775da31ac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775da31ac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775da31a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775da31a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775da31a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775da31a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775da31ac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775da31ac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775da31a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775da31a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775da31a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775da31a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775da31a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f775da31a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775da31ac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775da31a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775da31a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775da31a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775da31ac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775da31ac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775da31a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775da31a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775da31ac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775da31a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775da31a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775da31a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775da31a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775da31a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775da31ac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f775da31ac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775da31a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775da31a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775da31a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775da31a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775da31a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775da31a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775da31a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775da31a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775da31ac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775da31ac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35cbe1bd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35cbe1bd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775da31ac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775da31ac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775da31ac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775da31ac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775da31ac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775da31ac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775da31ac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775da31ac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775da31ac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775da31ac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775da31ac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f775da31ac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775da31ac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f775da31ac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775da31ac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775da31ac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775da31ac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775da31ac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f775da31ac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f775da31ac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775da31ac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775da31ac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775da31ac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775da31ac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775da31ac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775da31ac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775da31ac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775da31ac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775da31ac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775da31ac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775da31ac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775da31ac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775da31ac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775da31ac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775da31ac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775da31ac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775da31ac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775da31ac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775da31ac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f775da31ac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775da31ac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f775da31ac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775da31ac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775da31ac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775da31ac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f775da31ac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775da31ac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f775da31ac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f775da31ac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f775da31ac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775da31ac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775da31ac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f775da31ac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f775da31ac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775da31ac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f775da31ac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775da31ac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f775da31ac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775da31ac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f775da31ac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f775da31ac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f775da31ac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775da31ac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f775da31ac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775da31ac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f775da31ac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775da31ac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f775da31ac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775da31ac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f775da31ac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f775da31ac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f775da31ac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775da31ac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f775da31ac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775da31ac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f775da31ac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775da31ac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f775da31ac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775da31ac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f775da31ac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775da31ac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f775da31ac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775da31ac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775da31ac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f775da31ac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f775da31ac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f775da31ac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f775da31ac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775da31ac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775da31ac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f775da31ac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f775da31ac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f775da31ac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f775da31ac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f775da31ac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f775da31ac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775da31ac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f775da31ac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775da31ac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f775da31ac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f775da31ac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f775da31ac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f775da31ac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f775da31ac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f775da31ac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f775da31ac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f775da31ac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f775da31ac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have learnt to count to 30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3619875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3619875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3619875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40731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fourteen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8"/>
          <p:cNvSpPr/>
          <p:nvPr/>
        </p:nvSpPr>
        <p:spPr>
          <a:xfrm>
            <a:off x="40731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/>
          <p:nvPr/>
        </p:nvSpPr>
        <p:spPr>
          <a:xfrm>
            <a:off x="40731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9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four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/>
          <p:nvPr/>
        </p:nvSpPr>
        <p:spPr>
          <a:xfrm>
            <a:off x="4494500" y="1064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21"/>
          <p:cNvSpPr/>
          <p:nvPr/>
        </p:nvSpPr>
        <p:spPr>
          <a:xfrm>
            <a:off x="4494500" y="1064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2"/>
          <p:cNvSpPr/>
          <p:nvPr/>
        </p:nvSpPr>
        <p:spPr>
          <a:xfrm>
            <a:off x="4494500" y="1064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/>
          <p:nvPr/>
        </p:nvSpPr>
        <p:spPr>
          <a:xfrm>
            <a:off x="4955700" y="1048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4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4"/>
          <p:cNvSpPr/>
          <p:nvPr/>
        </p:nvSpPr>
        <p:spPr>
          <a:xfrm>
            <a:off x="4955700" y="1048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5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25"/>
          <p:cNvSpPr/>
          <p:nvPr/>
        </p:nvSpPr>
        <p:spPr>
          <a:xfrm>
            <a:off x="4955700" y="1048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/>
          <p:cNvSpPr/>
          <p:nvPr/>
        </p:nvSpPr>
        <p:spPr>
          <a:xfrm>
            <a:off x="5416850" y="1032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7"/>
          <p:cNvSpPr/>
          <p:nvPr/>
        </p:nvSpPr>
        <p:spPr>
          <a:xfrm>
            <a:off x="5416850" y="1032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8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8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5416850" y="1032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9"/>
          <p:cNvSpPr/>
          <p:nvPr/>
        </p:nvSpPr>
        <p:spPr>
          <a:xfrm>
            <a:off x="5878050" y="1045201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0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30"/>
          <p:cNvSpPr/>
          <p:nvPr/>
        </p:nvSpPr>
        <p:spPr>
          <a:xfrm>
            <a:off x="5878050" y="1045201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1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3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31"/>
          <p:cNvSpPr/>
          <p:nvPr/>
        </p:nvSpPr>
        <p:spPr>
          <a:xfrm>
            <a:off x="5878050" y="1045201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2"/>
          <p:cNvSpPr/>
          <p:nvPr/>
        </p:nvSpPr>
        <p:spPr>
          <a:xfrm>
            <a:off x="62915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3"/>
          <p:cNvSpPr/>
          <p:nvPr/>
        </p:nvSpPr>
        <p:spPr>
          <a:xfrm>
            <a:off x="62915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3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4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34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4"/>
          <p:cNvSpPr/>
          <p:nvPr/>
        </p:nvSpPr>
        <p:spPr>
          <a:xfrm>
            <a:off x="62915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5"/>
          <p:cNvSpPr/>
          <p:nvPr/>
        </p:nvSpPr>
        <p:spPr>
          <a:xfrm>
            <a:off x="2246000" y="14971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6"/>
          <p:cNvSpPr/>
          <p:nvPr/>
        </p:nvSpPr>
        <p:spPr>
          <a:xfrm>
            <a:off x="2246000" y="14971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6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7"/>
          <p:cNvSpPr/>
          <p:nvPr/>
        </p:nvSpPr>
        <p:spPr>
          <a:xfrm>
            <a:off x="2246000" y="14971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37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8"/>
          <p:cNvSpPr/>
          <p:nvPr/>
        </p:nvSpPr>
        <p:spPr>
          <a:xfrm>
            <a:off x="2246000" y="1950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9"/>
          <p:cNvSpPr/>
          <p:nvPr/>
        </p:nvSpPr>
        <p:spPr>
          <a:xfrm>
            <a:off x="2246000" y="1950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0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40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40"/>
          <p:cNvSpPr/>
          <p:nvPr/>
        </p:nvSpPr>
        <p:spPr>
          <a:xfrm>
            <a:off x="2246000" y="1950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1"/>
          <p:cNvSpPr/>
          <p:nvPr/>
        </p:nvSpPr>
        <p:spPr>
          <a:xfrm>
            <a:off x="227782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2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42"/>
          <p:cNvSpPr/>
          <p:nvPr/>
        </p:nvSpPr>
        <p:spPr>
          <a:xfrm>
            <a:off x="227782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3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43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43"/>
          <p:cNvSpPr/>
          <p:nvPr/>
        </p:nvSpPr>
        <p:spPr>
          <a:xfrm>
            <a:off x="227782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4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4"/>
          <p:cNvSpPr/>
          <p:nvPr/>
        </p:nvSpPr>
        <p:spPr>
          <a:xfrm>
            <a:off x="2269850" y="2832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45"/>
          <p:cNvSpPr/>
          <p:nvPr/>
        </p:nvSpPr>
        <p:spPr>
          <a:xfrm>
            <a:off x="2269850" y="2832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6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46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6"/>
          <p:cNvSpPr/>
          <p:nvPr/>
        </p:nvSpPr>
        <p:spPr>
          <a:xfrm>
            <a:off x="2269850" y="2832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7"/>
          <p:cNvSpPr/>
          <p:nvPr/>
        </p:nvSpPr>
        <p:spPr>
          <a:xfrm>
            <a:off x="2277800" y="32782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4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8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8"/>
          <p:cNvSpPr/>
          <p:nvPr/>
        </p:nvSpPr>
        <p:spPr>
          <a:xfrm>
            <a:off x="2277800" y="32782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49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9"/>
          <p:cNvSpPr/>
          <p:nvPr/>
        </p:nvSpPr>
        <p:spPr>
          <a:xfrm>
            <a:off x="2277800" y="32782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5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50"/>
          <p:cNvSpPr/>
          <p:nvPr/>
        </p:nvSpPr>
        <p:spPr>
          <a:xfrm>
            <a:off x="2269850" y="3731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5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51"/>
          <p:cNvSpPr/>
          <p:nvPr/>
        </p:nvSpPr>
        <p:spPr>
          <a:xfrm>
            <a:off x="2269850" y="3731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5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52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52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2"/>
          <p:cNvSpPr/>
          <p:nvPr/>
        </p:nvSpPr>
        <p:spPr>
          <a:xfrm>
            <a:off x="2269850" y="3731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53"/>
          <p:cNvSpPr/>
          <p:nvPr/>
        </p:nvSpPr>
        <p:spPr>
          <a:xfrm>
            <a:off x="2253950" y="4200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5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54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54"/>
          <p:cNvSpPr/>
          <p:nvPr/>
        </p:nvSpPr>
        <p:spPr>
          <a:xfrm>
            <a:off x="2253950" y="4200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55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55"/>
          <p:cNvSpPr/>
          <p:nvPr/>
        </p:nvSpPr>
        <p:spPr>
          <a:xfrm>
            <a:off x="2253950" y="4200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6"/>
          <p:cNvSpPr/>
          <p:nvPr/>
        </p:nvSpPr>
        <p:spPr>
          <a:xfrm>
            <a:off x="2253950" y="4629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57"/>
          <p:cNvSpPr/>
          <p:nvPr/>
        </p:nvSpPr>
        <p:spPr>
          <a:xfrm>
            <a:off x="2253950" y="4629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5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8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</a:t>
            </a: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58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58"/>
          <p:cNvSpPr/>
          <p:nvPr/>
        </p:nvSpPr>
        <p:spPr>
          <a:xfrm>
            <a:off x="2253950" y="4629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9"/>
          <p:cNvSpPr txBox="1"/>
          <p:nvPr>
            <p:ph type="title"/>
          </p:nvPr>
        </p:nvSpPr>
        <p:spPr>
          <a:xfrm>
            <a:off x="3149100" y="1907150"/>
            <a:ext cx="2845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b="1" lang="en" sz="4000">
                <a:latin typeface="Montserrat"/>
                <a:ea typeface="Montserrat"/>
                <a:cs typeface="Montserrat"/>
                <a:sym typeface="Montserrat"/>
              </a:rPr>
              <a:t>een or ty</a:t>
            </a:r>
            <a:endParaRPr b="1" sz="4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6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60"/>
          <p:cNvSpPr/>
          <p:nvPr/>
        </p:nvSpPr>
        <p:spPr>
          <a:xfrm>
            <a:off x="2269850" y="2832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6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6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61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61"/>
          <p:cNvSpPr/>
          <p:nvPr/>
        </p:nvSpPr>
        <p:spPr>
          <a:xfrm>
            <a:off x="2269850" y="2832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62"/>
          <p:cNvSpPr/>
          <p:nvPr/>
        </p:nvSpPr>
        <p:spPr>
          <a:xfrm>
            <a:off x="4494500" y="1064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6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3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63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fifteen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63"/>
          <p:cNvSpPr/>
          <p:nvPr/>
        </p:nvSpPr>
        <p:spPr>
          <a:xfrm>
            <a:off x="4494500" y="1064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6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4"/>
          <p:cNvSpPr/>
          <p:nvPr/>
        </p:nvSpPr>
        <p:spPr>
          <a:xfrm>
            <a:off x="5878050" y="1045201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6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5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6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65"/>
          <p:cNvSpPr/>
          <p:nvPr/>
        </p:nvSpPr>
        <p:spPr>
          <a:xfrm>
            <a:off x="5878050" y="1045201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6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6"/>
          <p:cNvSpPr/>
          <p:nvPr/>
        </p:nvSpPr>
        <p:spPr>
          <a:xfrm>
            <a:off x="2277800" y="32782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6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6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67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67"/>
          <p:cNvSpPr/>
          <p:nvPr/>
        </p:nvSpPr>
        <p:spPr>
          <a:xfrm>
            <a:off x="2277800" y="32782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6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68"/>
          <p:cNvSpPr/>
          <p:nvPr/>
        </p:nvSpPr>
        <p:spPr>
          <a:xfrm>
            <a:off x="40731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6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69"/>
          <p:cNvSpPr/>
          <p:nvPr/>
        </p:nvSpPr>
        <p:spPr>
          <a:xfrm>
            <a:off x="40731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9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6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fourteen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7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70"/>
          <p:cNvSpPr/>
          <p:nvPr/>
        </p:nvSpPr>
        <p:spPr>
          <a:xfrm>
            <a:off x="2246000" y="14971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7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71"/>
          <p:cNvSpPr/>
          <p:nvPr/>
        </p:nvSpPr>
        <p:spPr>
          <a:xfrm>
            <a:off x="2246000" y="14971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7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71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7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72"/>
          <p:cNvSpPr/>
          <p:nvPr/>
        </p:nvSpPr>
        <p:spPr>
          <a:xfrm>
            <a:off x="62915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7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73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73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73"/>
          <p:cNvSpPr/>
          <p:nvPr/>
        </p:nvSpPr>
        <p:spPr>
          <a:xfrm>
            <a:off x="6291500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7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74"/>
          <p:cNvSpPr/>
          <p:nvPr/>
        </p:nvSpPr>
        <p:spPr>
          <a:xfrm>
            <a:off x="2253950" y="4200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7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7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eighty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75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75"/>
          <p:cNvSpPr/>
          <p:nvPr/>
        </p:nvSpPr>
        <p:spPr>
          <a:xfrm>
            <a:off x="2253950" y="4200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7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6"/>
          <p:cNvSpPr/>
          <p:nvPr/>
        </p:nvSpPr>
        <p:spPr>
          <a:xfrm>
            <a:off x="5416850" y="1032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7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7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7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77"/>
          <p:cNvSpPr/>
          <p:nvPr/>
        </p:nvSpPr>
        <p:spPr>
          <a:xfrm>
            <a:off x="5416850" y="1032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7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78"/>
          <p:cNvSpPr/>
          <p:nvPr/>
        </p:nvSpPr>
        <p:spPr>
          <a:xfrm>
            <a:off x="2269850" y="3731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7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7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seventy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79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79"/>
          <p:cNvSpPr/>
          <p:nvPr/>
        </p:nvSpPr>
        <p:spPr>
          <a:xfrm>
            <a:off x="2269850" y="3731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8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80"/>
          <p:cNvSpPr/>
          <p:nvPr/>
        </p:nvSpPr>
        <p:spPr>
          <a:xfrm>
            <a:off x="3619875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8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81"/>
          <p:cNvSpPr/>
          <p:nvPr/>
        </p:nvSpPr>
        <p:spPr>
          <a:xfrm>
            <a:off x="3619875" y="10564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81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9" name="Google Shape;529;p81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8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82"/>
          <p:cNvSpPr/>
          <p:nvPr/>
        </p:nvSpPr>
        <p:spPr>
          <a:xfrm>
            <a:off x="227782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8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83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forty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83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83"/>
          <p:cNvSpPr/>
          <p:nvPr/>
        </p:nvSpPr>
        <p:spPr>
          <a:xfrm>
            <a:off x="227782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8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84"/>
          <p:cNvSpPr/>
          <p:nvPr/>
        </p:nvSpPr>
        <p:spPr>
          <a:xfrm>
            <a:off x="2253950" y="4629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8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85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ninety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85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85"/>
          <p:cNvSpPr/>
          <p:nvPr/>
        </p:nvSpPr>
        <p:spPr>
          <a:xfrm>
            <a:off x="2253950" y="4629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8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86"/>
          <p:cNvSpPr/>
          <p:nvPr/>
        </p:nvSpPr>
        <p:spPr>
          <a:xfrm>
            <a:off x="4955700" y="1048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8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87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teen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87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sixteen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87"/>
          <p:cNvSpPr/>
          <p:nvPr/>
        </p:nvSpPr>
        <p:spPr>
          <a:xfrm>
            <a:off x="4955700" y="1048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8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88"/>
          <p:cNvSpPr/>
          <p:nvPr/>
        </p:nvSpPr>
        <p:spPr>
          <a:xfrm>
            <a:off x="2246000" y="1950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8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89"/>
          <p:cNvSpPr txBox="1"/>
          <p:nvPr>
            <p:ph type="title"/>
          </p:nvPr>
        </p:nvSpPr>
        <p:spPr>
          <a:xfrm>
            <a:off x="135100" y="6796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89"/>
          <p:cNvSpPr txBox="1"/>
          <p:nvPr>
            <p:ph type="title"/>
          </p:nvPr>
        </p:nvSpPr>
        <p:spPr>
          <a:xfrm>
            <a:off x="135100" y="213790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900">
                <a:latin typeface="Montserrat"/>
                <a:ea typeface="Montserrat"/>
                <a:cs typeface="Montserrat"/>
                <a:sym typeface="Montserrat"/>
              </a:rPr>
              <a:t>ty</a:t>
            </a:r>
            <a:endParaRPr b="1" sz="3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89"/>
          <p:cNvSpPr/>
          <p:nvPr/>
        </p:nvSpPr>
        <p:spPr>
          <a:xfrm>
            <a:off x="2246000" y="1950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