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5143500" cx="9144000"/>
  <p:notesSz cx="6858000" cy="9144000"/>
  <p:embeddedFontLst>
    <p:embeddedFont>
      <p:font typeface="Montserrat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1BC8E16-5B94-440B-884F-9BD58ADF4D4F}">
  <a:tblStyle styleId="{A1BC8E16-5B94-440B-884F-9BD58ADF4D4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ontserrat-regular.fntdata"/><Relationship Id="rId50" Type="http://schemas.openxmlformats.org/officeDocument/2006/relationships/slide" Target="slides/slide44.xml"/><Relationship Id="rId53" Type="http://schemas.openxmlformats.org/officeDocument/2006/relationships/font" Target="fonts/Montserrat-italic.fntdata"/><Relationship Id="rId52" Type="http://schemas.openxmlformats.org/officeDocument/2006/relationships/font" Target="fonts/Montserrat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schemas.openxmlformats.org/officeDocument/2006/relationships/font" Target="fonts/Montserrat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b51f08782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b51f08782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51f08782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3b51f08782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b51f08782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g3b51f08782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b51f08782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g3b51f08782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b51f08782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g3b51f08782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b51f087821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3b51f087821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b51f08782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b51f08782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b51f08782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b51f08782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b51f087821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3b51f087821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b51f087821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b51f087821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b51f087821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b51f087821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b51f087821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b51f087821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b51f087821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3b51f087821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cfa62be366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cfa62be366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cfa62be366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3cfa62be366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fa62be366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cfa62be366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cfa62be366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cfa62be366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cfa62be366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3cfa62be366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cfa62be366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cfa62be366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cfa62be366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3cfa62be366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fa62be366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3cfa62be366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cfa62be36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cfa62be36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cfa62be366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cfa62be36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b51f087821_0_20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b51f087821_0_20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b51f087821_0_20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3b51f087821_0_2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b51f087821_0_20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3b51f087821_0_20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b51f087821_0_20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g3b51f087821_0_2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b51f087821_0_20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g3b51f087821_0_2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b51f087821_0_20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g3b51f087821_0_2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b51f087821_0_20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b51f087821_0_2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b51f087821_0_20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g3b51f087821_0_2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b51f087821_0_20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3b51f087821_0_2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b51f087821_0_20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g3b51f087821_0_2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b51f087821_0_2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g3b51f087821_0_2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b51f087821_0_2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3b51f087821_0_2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b51f087821_0_2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g3b51f087821_0_2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b51f087821_0_2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g3b51f087821_0_2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b51f087821_0_2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3b51f087821_0_2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b51f087821_0_2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g3b51f087821_0_2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b51f087821_0_2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g3b51f087821_0_2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b51f087821_0_2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g3b51f087821_0_2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b51f087821_0_2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g3b51f087821_0_2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b51f087821_0_2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g3b51f087821_0_2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b51f087821_0_2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g3b51f087821_0_2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oogle Shape;55;p13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" name="Google Shape;60;p14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Google Shape;65;p15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" name="Google Shape;70;p16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p17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Google Shape;80;p18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Google Shape;85;p19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p20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Google Shape;95;p21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22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Google Shape;105;p23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Google Shape;110;p24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Google Shape;115;p25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" name="Google Shape;120;p26"/>
          <p:cNvGraphicFramePr/>
          <p:nvPr/>
        </p:nvGraphicFramePr>
        <p:xfrm>
          <a:off x="593400" y="31244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Google Shape;125;p27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" name="Google Shape;130;p28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Google Shape;135;p29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" name="Google Shape;140;p30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" name="Google Shape;145;p31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" name="Google Shape;150;p32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" name="Google Shape;155;p33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Google Shape;160;p34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" name="Google Shape;165;p35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" name="Google Shape;170;p36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1" name="Google Shape;171;p36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endParaRPr/>
          </a:p>
        </p:txBody>
      </p:sp>
      <p:cxnSp>
        <p:nvCxnSpPr>
          <p:cNvPr id="172" name="Google Shape;172;p36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" name="Google Shape;177;p37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8" name="Google Shape;178;p37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back</a:t>
            </a:r>
            <a:endParaRPr/>
          </a:p>
        </p:txBody>
      </p:sp>
      <p:cxnSp>
        <p:nvCxnSpPr>
          <p:cNvPr id="179" name="Google Shape;179;p37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" name="Google Shape;180;p37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185" name="Google Shape;185;p38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364800" y="2676800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6" name="Google Shape;186;p38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7" name="Google Shape;187;p38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188" name="Google Shape;188;p38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9" name="Google Shape;189;p38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194" name="Google Shape;194;p39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9957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p39"/>
          <p:cNvCxnSpPr/>
          <p:nvPr/>
        </p:nvCxnSpPr>
        <p:spPr>
          <a:xfrm flipH="1" rot="10800000">
            <a:off x="4548500" y="2685425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196" name="Google Shape;196;p39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7" name="Google Shape;197;p39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198" name="Google Shape;198;p39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9" name="Google Shape;199;p39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04" name="Google Shape;204;p40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9957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5" name="Google Shape;205;p40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6" name="Google Shape;206;p40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207" name="Google Shape;207;p40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8" name="Google Shape;208;p40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13" name="Google Shape;213;p41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44125" y="267680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Google Shape;214;p41"/>
          <p:cNvCxnSpPr/>
          <p:nvPr/>
        </p:nvCxnSpPr>
        <p:spPr>
          <a:xfrm flipH="1" rot="10800000">
            <a:off x="5153100" y="2676800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215" name="Google Shape;215;p41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6" name="Google Shape;216;p41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217" name="Google Shape;217;p41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8" name="Google Shape;218;p41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23" name="Google Shape;223;p42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44125" y="2676800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4" name="Google Shape;224;p42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5" name="Google Shape;225;p42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226" name="Google Shape;226;p42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7" name="Google Shape;227;p42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32" name="Google Shape;232;p43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9957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3" name="Google Shape;233;p43"/>
          <p:cNvCxnSpPr/>
          <p:nvPr/>
        </p:nvCxnSpPr>
        <p:spPr>
          <a:xfrm flipH="1" rot="10800000">
            <a:off x="5410100" y="2761825"/>
            <a:ext cx="601800" cy="6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graphicFrame>
        <p:nvGraphicFramePr>
          <p:cNvPr id="234" name="Google Shape;234;p43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5" name="Google Shape;235;p43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 b="1"/>
          </a:p>
        </p:txBody>
      </p:sp>
      <p:cxnSp>
        <p:nvCxnSpPr>
          <p:cNvPr id="236" name="Google Shape;236;p43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7" name="Google Shape;237;p43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42" name="Google Shape;242;p44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9957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3" name="Google Shape;243;p44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44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 b="1"/>
          </a:p>
        </p:txBody>
      </p:sp>
      <p:cxnSp>
        <p:nvCxnSpPr>
          <p:cNvPr id="245" name="Google Shape;245;p44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6" name="Google Shape;246;p44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51" name="Google Shape;251;p45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44125" y="2676775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2" name="Google Shape;252;p45"/>
          <p:cNvCxnSpPr/>
          <p:nvPr/>
        </p:nvCxnSpPr>
        <p:spPr>
          <a:xfrm flipH="1" rot="10800000">
            <a:off x="5153100" y="2676800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253" name="Google Shape;253;p45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4" name="Google Shape;254;p45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255" name="Google Shape;255;p45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6" name="Google Shape;256;p45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61" name="Google Shape;261;p46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44125" y="2676775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2" name="Google Shape;262;p46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3" name="Google Shape;263;p46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264" name="Google Shape;264;p46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5" name="Google Shape;265;p46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70" name="Google Shape;270;p47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3013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1" name="Google Shape;271;p47"/>
          <p:cNvCxnSpPr/>
          <p:nvPr/>
        </p:nvCxnSpPr>
        <p:spPr>
          <a:xfrm flipH="1" rot="10800000">
            <a:off x="5819025" y="2685550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272" name="Google Shape;272;p47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3" name="Google Shape;273;p47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274" name="Google Shape;274;p47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5" name="Google Shape;275;p47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80" name="Google Shape;280;p48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3013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1" name="Google Shape;281;p48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2" name="Google Shape;282;p48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283" name="Google Shape;283;p48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4" name="Google Shape;284;p48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89" name="Google Shape;289;p49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967250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0" name="Google Shape;290;p49"/>
          <p:cNvCxnSpPr/>
          <p:nvPr/>
        </p:nvCxnSpPr>
        <p:spPr>
          <a:xfrm flipH="1" rot="10800000">
            <a:off x="6449900" y="2694300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291" name="Google Shape;291;p49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2" name="Google Shape;292;p49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293" name="Google Shape;293;p49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4" name="Google Shape;294;p49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299" name="Google Shape;299;p50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967250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0" name="Google Shape;300;p50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1" name="Google Shape;301;p50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302" name="Google Shape;302;p50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3" name="Google Shape;303;p50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308" name="Google Shape;308;p51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283775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9" name="Google Shape;309;p51"/>
          <p:cNvCxnSpPr/>
          <p:nvPr/>
        </p:nvCxnSpPr>
        <p:spPr>
          <a:xfrm flipH="1" rot="10800000">
            <a:off x="6698175" y="2735550"/>
            <a:ext cx="601800" cy="6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graphicFrame>
        <p:nvGraphicFramePr>
          <p:cNvPr id="310" name="Google Shape;310;p51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1" name="Google Shape;311;p51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 b="1"/>
          </a:p>
        </p:txBody>
      </p:sp>
      <p:cxnSp>
        <p:nvCxnSpPr>
          <p:cNvPr id="312" name="Google Shape;312;p51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3" name="Google Shape;313;p51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318" name="Google Shape;318;p52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283775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9" name="Google Shape;319;p52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0" name="Google Shape;320;p52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321" name="Google Shape;321;p52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2" name="Google Shape;322;p52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327" name="Google Shape;327;p53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52875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8" name="Google Shape;328;p53"/>
          <p:cNvCxnSpPr/>
          <p:nvPr/>
        </p:nvCxnSpPr>
        <p:spPr>
          <a:xfrm flipH="1" rot="10800000">
            <a:off x="6067275" y="2735550"/>
            <a:ext cx="601800" cy="6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graphicFrame>
        <p:nvGraphicFramePr>
          <p:cNvPr id="329" name="Google Shape;329;p53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0" name="Google Shape;330;p53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 b="1"/>
          </a:p>
        </p:txBody>
      </p:sp>
      <p:cxnSp>
        <p:nvCxnSpPr>
          <p:cNvPr id="331" name="Google Shape;331;p53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2" name="Google Shape;332;p53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337" name="Google Shape;337;p54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52875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8" name="Google Shape;338;p54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9" name="Google Shape;339;p54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340" name="Google Shape;340;p54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1" name="Google Shape;341;p54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346" name="Google Shape;346;p55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310050" y="2685525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7" name="Google Shape;347;p55"/>
          <p:cNvCxnSpPr/>
          <p:nvPr/>
        </p:nvCxnSpPr>
        <p:spPr>
          <a:xfrm flipH="1" rot="10800000">
            <a:off x="5775200" y="2720575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48" name="Google Shape;348;p55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9" name="Google Shape;349;p55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350" name="Google Shape;350;p55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1" name="Google Shape;351;p55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356" name="Google Shape;356;p56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310050" y="2685525"/>
            <a:ext cx="414397" cy="5825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7" name="Google Shape;357;p56"/>
          <p:cNvGraphicFramePr/>
          <p:nvPr/>
        </p:nvGraphicFramePr>
        <p:xfrm>
          <a:off x="593400" y="310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{A1BC8E16-5B94-440B-884F-9BD58ADF4D4F}</a:tableStyleId>
              </a:tblPr>
              <a:tblGrid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387975"/>
                <a:gridCol w="459575"/>
              </a:tblGrid>
              <a:tr h="3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5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58" name="Google Shape;358;p56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cxnSp>
        <p:nvCxnSpPr>
          <p:cNvPr id="359" name="Google Shape;359;p56"/>
          <p:cNvCxnSpPr/>
          <p:nvPr/>
        </p:nvCxnSpPr>
        <p:spPr>
          <a:xfrm flipH="1" rot="10800000">
            <a:off x="23956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0" name="Google Shape;360;p56"/>
          <p:cNvCxnSpPr/>
          <p:nvPr/>
        </p:nvCxnSpPr>
        <p:spPr>
          <a:xfrm flipH="1" rot="10800000">
            <a:off x="40851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