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</p:sldIdLst>
  <p:sldSz cy="5143500" cx="9144000"/>
  <p:notesSz cx="6858000" cy="9144000"/>
  <p:embeddedFontLst>
    <p:embeddedFont>
      <p:font typeface="Montserrat"/>
      <p:regular r:id="rId83"/>
      <p:bold r:id="rId84"/>
      <p:italic r:id="rId85"/>
      <p:boldItalic r:id="rId8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Montserrat-bold.fntdata"/><Relationship Id="rId83" Type="http://schemas.openxmlformats.org/officeDocument/2006/relationships/font" Target="fonts/Montserrat-regular.fntdata"/><Relationship Id="rId42" Type="http://schemas.openxmlformats.org/officeDocument/2006/relationships/slide" Target="slides/slide37.xml"/><Relationship Id="rId86" Type="http://schemas.openxmlformats.org/officeDocument/2006/relationships/font" Target="fonts/Montserrat-boldItalic.fntdata"/><Relationship Id="rId41" Type="http://schemas.openxmlformats.org/officeDocument/2006/relationships/slide" Target="slides/slide36.xml"/><Relationship Id="rId85" Type="http://schemas.openxmlformats.org/officeDocument/2006/relationships/font" Target="fonts/Montserrat-italic.fntdata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0b7a6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0b7a6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9b8fae74d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9b8fae74d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9b8fae74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9b8fae74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d7b7e723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d7b7e723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d7b7e723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d7b7e723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4d7b7e723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4d7b7e723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9a275fe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9a275fe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d7b7e723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d7b7e723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d7b7e723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d7b7e723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d7b7e723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d7b7e723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d7b7e723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4d7b7e723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4d7b7e7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4d7b7e7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7b7e723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d7b7e723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d7b7e7236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d7b7e7236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d7b7e723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d7b7e723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d7b7e7236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d7b7e7236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d7b7e7236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d7b7e723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d7b7e7236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4d7b7e7236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4d7b7e723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4d7b7e723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4d7b7e7236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4d7b7e7236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d7b7e7236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4d7b7e7236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d7b7e723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4d7b7e723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4d7b7e7236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4d7b7e723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4d7b7e7236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4d7b7e7236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d7b7e7236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4d7b7e7236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4d7b7e723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4d7b7e723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4d7b7e7236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4d7b7e7236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4d7b7e7236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4d7b7e7236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4d7b7e7236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4d7b7e7236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4d7b7e7236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4d7b7e7236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d7b7e7236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4d7b7e7236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4d7b7e7236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4d7b7e7236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4d7b7e7236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4d7b7e7236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4d7b7e7236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4d7b7e7236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4d7b7e7236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4d7b7e7236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4d7b7e7236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4d7b7e7236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4d7b7e7236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4d7b7e7236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4d7b7e7236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4d7b7e7236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4d7b7e7236_0_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4d7b7e723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4d7b7e7236_0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4d7b7e7236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4d7b7e7236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4d7b7e7236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4d7b7e7236_0_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4d7b7e7236_0_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4d7b7e7236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4d7b7e7236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4d7b7e7236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4d7b7e7236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4d7b7e7236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4d7b7e7236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4d7b7e7236_0_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4d7b7e7236_0_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4d7b7e7236_0_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4d7b7e7236_0_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4d7b7e7236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4d7b7e7236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4d7b7e7236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4d7b7e7236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4d7b7e7236_0_1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4d7b7e7236_0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4d7b7e7236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34d7b7e7236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4d7b7e7236_0_10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4d7b7e7236_0_1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4d7b7e7236_0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34d7b7e7236_0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6dbce643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36dbce643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dbce6438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dbce6438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6dbce64389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36dbce6438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6dbce64389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6dbce64389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6dbce64389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6dbce64389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6dbce6438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36dbce6438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36dbce64389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36dbce64389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6dbce6438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6dbce6438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6dbce6438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36dbce6438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6dbce64389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36dbce6438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36dbce64389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36dbce64389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6dbce64389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6dbce64389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36dbce64389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36dbce64389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6dbce64389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6dbce64389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6dbce64389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36dbce64389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36dbce64389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36dbce64389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6dbce64389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36dbce64389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36dbce64389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36dbce64389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39b8fae74d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39b8fae74d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39b8fae74d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39b8fae74d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9b8fae74d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39b8fae74d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9b8fae74d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9b8fae74d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9b8fae74d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9b8fae74d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9b8fae74d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9b8fae74d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start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850" y="2062180"/>
            <a:ext cx="7804551" cy="13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finish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850" y="2062180"/>
            <a:ext cx="7804551" cy="13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Draw a straight, horizontal line to start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" name="Google Shape;74;p1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Put arrows at the ends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" name="Google Shape;81;p1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Why do we do that?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" name="Google Shape;88;p1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Why do we do that? This is just a set of numbers that exists. We are saying that.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5" name="Google Shape;95;p1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</a:t>
            </a:r>
            <a:r>
              <a:rPr b="1" lang="en" sz="2000" u="sng">
                <a:latin typeface="Montserrat"/>
                <a:ea typeface="Montserrat"/>
                <a:cs typeface="Montserrat"/>
                <a:sym typeface="Montserrat"/>
              </a:rPr>
              <a:t>from 0 to 10</a:t>
            </a:r>
            <a:endParaRPr b="1" sz="196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number line needs a 0 and a 10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" name="Google Shape;102;p2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" name="Google Shape;108;p2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9" name="Google Shape;109;p21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21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6" name="Google Shape;116;p2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7" name="Google Shape;117;p22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should we put them?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5" name="Google Shape;125;p2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6" name="Google Shape;126;p23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Numbers get 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 or smaller  ?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23" title="Screenshot 2025-04-19 at 11.39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50" y="1285479"/>
            <a:ext cx="1407225" cy="24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5" name="Google Shape;135;p2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36" name="Google Shape;136;p24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4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Numbers get bigger.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24" title="Screenshot 2025-04-19 at 11.39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50" y="1285479"/>
            <a:ext cx="1407225" cy="24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5" name="Google Shape;145;p2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6" name="Google Shape;146;p25"/>
          <p:cNvSpPr txBox="1"/>
          <p:nvPr/>
        </p:nvSpPr>
        <p:spPr>
          <a:xfrm>
            <a:off x="6530625" y="29598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1086900" y="29598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4" name="Google Shape;154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5" name="Google Shape;155;p26"/>
          <p:cNvSpPr txBox="1"/>
          <p:nvPr/>
        </p:nvSpPr>
        <p:spPr>
          <a:xfrm>
            <a:off x="2501900" y="22667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5440175" y="22667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3" name="Google Shape;163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64" name="Google Shape;164;p27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7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Generally, numbers sit UNDER the number line.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3" name="Google Shape;173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74" name="Google Shape;174;p28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2" name="Google Shape;182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83" name="Google Shape;183;p29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9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It’s getting better….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2" name="Google Shape;192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93" name="Google Shape;193;p3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0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uses more of the number line.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2" name="Google Shape;202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03" name="Google Shape;203;p3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3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1" name="Google Shape;211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12" name="Google Shape;212;p3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is 0 on the line?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0" name="Google Shape;220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21" name="Google Shape;221;p3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3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3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need to show where it is.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9" name="Google Shape;229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0" name="Google Shape;230;p3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2" name="Google Shape;232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8" name="Google Shape;238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9" name="Google Shape;239;p3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3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1" name="Google Shape;241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2" name="Google Shape;242;p3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And the same for 10.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8" name="Google Shape;248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49" name="Google Shape;249;p3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1" name="Google Shape;251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3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8" name="Google Shape;258;p3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59" name="Google Shape;259;p3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3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1" name="Google Shape;261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8" name="Google Shape;268;p3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69" name="Google Shape;269;p3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3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1" name="Google Shape;271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3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3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add the numbers in between.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9" name="Google Shape;279;p3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80" name="Google Shape;280;p3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2" name="Google Shape;282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add the numbers in between.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39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6" name="Google Shape;286;p39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2" name="Google Shape;292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93" name="Google Shape;293;p4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4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5" name="Google Shape;295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4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7" name="Google Shape;297;p4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How does this look?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40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9" name="Google Shape;299;p40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5" name="Google Shape;305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06" name="Google Shape;306;p4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8" name="Google Shape;308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4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4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41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2" name="Google Shape;312;p41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8" name="Google Shape;318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19" name="Google Shape;319;p4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4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1" name="Google Shape;321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42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3" name="Google Shape;323;p4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42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5" name="Google Shape;325;p42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6" name="Google Shape;326;p42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2" name="Google Shape;332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33" name="Google Shape;333;p4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4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5" name="Google Shape;335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43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4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3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9" name="Google Shape;339;p43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43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41" name="Google Shape;341;p43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7" name="Google Shape;347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48" name="Google Shape;348;p4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4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0" name="Google Shape;350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4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4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44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4" name="Google Shape;354;p44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5" name="Google Shape;355;p44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56" name="Google Shape;356;p44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57" name="Google Shape;357;p44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8" name="Google Shape;358;p44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4" name="Google Shape;364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65" name="Google Shape;365;p4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" name="Google Shape;366;p4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7" name="Google Shape;367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4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4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45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1" name="Google Shape;371;p45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2" name="Google Shape;372;p45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73" name="Google Shape;373;p45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74" name="Google Shape;374;p45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5" name="Google Shape;375;p45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1" name="Google Shape;381;p4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82" name="Google Shape;382;p4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4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4" name="Google Shape;384;p4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4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6" name="Google Shape;386;p4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46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8" name="Google Shape;388;p46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46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0" name="Google Shape;390;p46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46"/>
          <p:cNvSpPr/>
          <p:nvPr/>
        </p:nvSpPr>
        <p:spPr>
          <a:xfrm>
            <a:off x="33159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92" name="Google Shape;392;p46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3" name="Google Shape;393;p46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9" name="Google Shape;399;p4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00" name="Google Shape;400;p4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4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2" name="Google Shape;402;p4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4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4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7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6" name="Google Shape;406;p47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47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8" name="Google Shape;408;p47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47"/>
          <p:cNvSpPr/>
          <p:nvPr/>
        </p:nvSpPr>
        <p:spPr>
          <a:xfrm>
            <a:off x="42527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410" name="Google Shape;410;p47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47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2" name="Google Shape;412;p47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47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9" name="Google Shape;419;p4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20" name="Google Shape;420;p4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4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2" name="Google Shape;422;p4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4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4" name="Google Shape;424;p4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48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6" name="Google Shape;426;p48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48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8" name="Google Shape;428;p48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48"/>
          <p:cNvSpPr/>
          <p:nvPr/>
        </p:nvSpPr>
        <p:spPr>
          <a:xfrm>
            <a:off x="51659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430" name="Google Shape;430;p48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48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48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3" name="Google Shape;433;p48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48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5" name="Google Shape;435;p48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1" name="Google Shape;441;p4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42" name="Google Shape;442;p4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3" name="Google Shape;443;p4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4" name="Google Shape;444;p4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4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6" name="Google Shape;446;p4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Ooops! We don’t have enough room.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49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8" name="Google Shape;448;p49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49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0" name="Google Shape;450;p49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1" name="Google Shape;451;p49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49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49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4" name="Google Shape;454;p49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49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49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2" name="Google Shape;462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63" name="Google Shape;463;p5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5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5" name="Google Shape;465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5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5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What should we do?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50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9" name="Google Shape;469;p50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0" name="Google Shape;470;p50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1" name="Google Shape;471;p50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2" name="Google Shape;472;p50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50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50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5" name="Google Shape;475;p50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50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50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3" name="Google Shape;483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84" name="Google Shape;484;p5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5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6" name="Google Shape;486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5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8" name="Google Shape;488;p5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51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0" name="Google Shape;490;p51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51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2" name="Google Shape;492;p51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3" name="Google Shape;493;p51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51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51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p51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51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51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51"/>
          <p:cNvSpPr/>
          <p:nvPr/>
        </p:nvSpPr>
        <p:spPr>
          <a:xfrm>
            <a:off x="1464775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5" name="Google Shape;505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06" name="Google Shape;506;p5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5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8" name="Google Shape;508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9" name="Google Shape;509;p52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0" name="Google Shape;510;p5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52"/>
          <p:cNvSpPr txBox="1"/>
          <p:nvPr/>
        </p:nvSpPr>
        <p:spPr>
          <a:xfrm>
            <a:off x="1814070" y="2931653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2" name="Google Shape;512;p52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3" name="Google Shape;513;p52"/>
          <p:cNvSpPr/>
          <p:nvPr/>
        </p:nvSpPr>
        <p:spPr>
          <a:xfrm>
            <a:off x="1464775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9" name="Google Shape;519;p5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20" name="Google Shape;520;p5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p5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2" name="Google Shape;522;p5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3" name="Google Shape;523;p53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4" name="Google Shape;524;p5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53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6" name="Google Shape;526;p53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53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8" name="Google Shape;528;p53"/>
          <p:cNvSpPr/>
          <p:nvPr/>
        </p:nvSpPr>
        <p:spPr>
          <a:xfrm>
            <a:off x="1963539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29" name="Google Shape;529;p53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5" name="Google Shape;535;p5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36" name="Google Shape;536;p5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5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8" name="Google Shape;538;p5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9" name="Google Shape;539;p5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5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54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2" name="Google Shape;542;p54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3" name="Google Shape;543;p54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54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5" name="Google Shape;545;p54"/>
          <p:cNvSpPr/>
          <p:nvPr/>
        </p:nvSpPr>
        <p:spPr>
          <a:xfrm>
            <a:off x="24591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46" name="Google Shape;546;p54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54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3" name="Google Shape;553;p5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54" name="Google Shape;554;p5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5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6" name="Google Shape;556;p5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7" name="Google Shape;557;p5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8" name="Google Shape;558;p5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55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0" name="Google Shape;560;p55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55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55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3" name="Google Shape;563;p55"/>
          <p:cNvSpPr/>
          <p:nvPr/>
        </p:nvSpPr>
        <p:spPr>
          <a:xfrm>
            <a:off x="2951669" y="240571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564" name="Google Shape;564;p55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5" name="Google Shape;565;p55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6" name="Google Shape;566;p55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7" name="Google Shape;567;p55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3" name="Google Shape;573;p5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74" name="Google Shape;574;p5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5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6" name="Google Shape;576;p5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5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56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56"/>
          <p:cNvSpPr/>
          <p:nvPr/>
        </p:nvSpPr>
        <p:spPr>
          <a:xfrm>
            <a:off x="34497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580" name="Google Shape;580;p56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1" name="Google Shape;581;p56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2" name="Google Shape;582;p56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3" name="Google Shape;583;p56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56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56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6" name="Google Shape;586;p5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7" name="Google Shape;587;p56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56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56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95" name="Google Shape;595;p5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96" name="Google Shape;596;p5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5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98" name="Google Shape;598;p5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5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0" name="Google Shape;600;p5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57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2" name="Google Shape;602;p57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3" name="Google Shape;603;p57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57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5" name="Google Shape;605;p57"/>
          <p:cNvSpPr/>
          <p:nvPr/>
        </p:nvSpPr>
        <p:spPr>
          <a:xfrm>
            <a:off x="3965553" y="2388078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606" name="Google Shape;606;p57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7" name="Google Shape;607;p57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57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57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57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57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57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57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9" name="Google Shape;619;p5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20" name="Google Shape;620;p5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5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2" name="Google Shape;622;p5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5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4" name="Google Shape;624;p5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58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6" name="Google Shape;626;p58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58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58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58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58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1" name="Google Shape;631;p58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58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3" name="Google Shape;633;p58"/>
          <p:cNvSpPr/>
          <p:nvPr/>
        </p:nvSpPr>
        <p:spPr>
          <a:xfrm>
            <a:off x="4504321" y="2396892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34" name="Google Shape;634;p58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58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58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58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58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58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45" name="Google Shape;645;p5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46" name="Google Shape;646;p5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5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48" name="Google Shape;648;p5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9" name="Google Shape;649;p5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0" name="Google Shape;650;p5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59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2" name="Google Shape;652;p59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3" name="Google Shape;653;p59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59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5" name="Google Shape;655;p59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6" name="Google Shape;656;p59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7" name="Google Shape;657;p59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59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59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0" name="Google Shape;660;p59"/>
          <p:cNvSpPr/>
          <p:nvPr/>
        </p:nvSpPr>
        <p:spPr>
          <a:xfrm>
            <a:off x="5025444" y="240571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61" name="Google Shape;661;p59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2" name="Google Shape;662;p59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3" name="Google Shape;663;p59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p59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p59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59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59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3" name="Google Shape;673;p6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74" name="Google Shape;674;p6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6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6" name="Google Shape;676;p6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7" name="Google Shape;677;p6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8" name="Google Shape;678;p6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60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80" name="Google Shape;680;p60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60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2" name="Google Shape;682;p60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3" name="Google Shape;683;p60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4" name="Google Shape;684;p60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5" name="Google Shape;685;p60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6" name="Google Shape;686;p60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7" name="Google Shape;687;p60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8" name="Google Shape;688;p60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9" name="Google Shape;689;p60"/>
          <p:cNvSpPr/>
          <p:nvPr/>
        </p:nvSpPr>
        <p:spPr>
          <a:xfrm>
            <a:off x="5555394" y="2396892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90" name="Google Shape;690;p60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p60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60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60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60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5" name="Google Shape;695;p60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60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7" name="Google Shape;697;p60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3" name="Google Shape;703;p6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04" name="Google Shape;704;p6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p6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6" name="Google Shape;706;p6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6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8" name="Google Shape;708;p6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61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10" name="Google Shape;710;p61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61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61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61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4" name="Google Shape;714;p61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5" name="Google Shape;715;p61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6" name="Google Shape;716;p61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7" name="Google Shape;717;p61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8" name="Google Shape;718;p61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9" name="Google Shape;719;p61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0" name="Google Shape;720;p61"/>
          <p:cNvSpPr/>
          <p:nvPr/>
        </p:nvSpPr>
        <p:spPr>
          <a:xfrm>
            <a:off x="6085344" y="238806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21" name="Google Shape;721;p61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61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61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61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5" name="Google Shape;725;p61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61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7" name="Google Shape;727;p61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p61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9" name="Google Shape;729;p61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6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5" name="Google Shape;735;p6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36" name="Google Shape;736;p6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6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8" name="Google Shape;738;p6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" name="Google Shape;739;p62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0" name="Google Shape;740;p62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1" name="Google Shape;741;p62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2" name="Google Shape;742;p62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3" name="Google Shape;743;p62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4" name="Google Shape;744;p62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62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62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62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62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62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62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1" name="Google Shape;751;p62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2" name="Google Shape;752;p62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3" name="Google Shape;753;p62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4" name="Google Shape;754;p62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5" name="Google Shape;755;p62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62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7" name="Google Shape;757;p62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8" name="Google Shape;758;p62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62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5" name="Google Shape;765;p6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66" name="Google Shape;766;p6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6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8" name="Google Shape;768;p6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9" name="Google Shape;769;p63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0" name="Google Shape;770;p6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didn’t need to put the 10 in earlier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63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2" name="Google Shape;772;p63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3" name="Google Shape;773;p63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" name="Google Shape;774;p63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" name="Google Shape;775;p63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" name="Google Shape;776;p63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7" name="Google Shape;777;p63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8" name="Google Shape;778;p63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9" name="Google Shape;779;p63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0" name="Google Shape;780;p63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1" name="Google Shape;781;p63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2" name="Google Shape;782;p63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3" name="Google Shape;783;p63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4" name="Google Shape;784;p63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5" name="Google Shape;785;p63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6" name="Google Shape;786;p63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7" name="Google Shape;787;p63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8" name="Google Shape;788;p63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63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p63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1" name="Google Shape;791;p63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7" name="Google Shape;797;p6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98" name="Google Shape;798;p6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9" name="Google Shape;799;p6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0" name="Google Shape;800;p64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01" name="Google Shape;801;p64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2" name="Google Shape;802;p64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3" name="Google Shape;803;p64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4" name="Google Shape;804;p64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64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64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64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8" name="Google Shape;808;p64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9" name="Google Shape;809;p64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0" name="Google Shape;810;p64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1" name="Google Shape;811;p64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p64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3" name="Google Shape;813;p64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4" name="Google Shape;814;p64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5" name="Google Shape;815;p64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6" name="Google Shape;816;p64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64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8" name="Google Shape;818;p64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64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0" name="Google Shape;820;p64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1" name="Google Shape;821;p6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looks good!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6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1" name="Google Shape;831;p6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32" name="Google Shape;832;p66"/>
          <p:cNvSpPr txBox="1"/>
          <p:nvPr>
            <p:ph type="title"/>
          </p:nvPr>
        </p:nvSpPr>
        <p:spPr>
          <a:xfrm>
            <a:off x="464100" y="5974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6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8" name="Google Shape;838;p6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39" name="Google Shape;839;p6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4" name="Google Shape;844;p6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45" name="Google Shape;845;p6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68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7" name="Google Shape;847;p6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2" name="Google Shape;852;p6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53" name="Google Shape;853;p6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4" name="Google Shape;854;p69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69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6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1" name="Google Shape;861;p7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62" name="Google Shape;862;p7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3" name="Google Shape;863;p70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4" name="Google Shape;864;p70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70"/>
          <p:cNvSpPr/>
          <p:nvPr/>
        </p:nvSpPr>
        <p:spPr>
          <a:xfrm>
            <a:off x="1443550" y="230660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66" name="Google Shape;866;p7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1" name="Google Shape;871;p7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72" name="Google Shape;872;p7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3" name="Google Shape;873;p71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71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5" name="Google Shape;875;p71"/>
          <p:cNvSpPr/>
          <p:nvPr/>
        </p:nvSpPr>
        <p:spPr>
          <a:xfrm>
            <a:off x="1443550" y="230660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876" name="Google Shape;876;p71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7" name="Google Shape;877;p71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8" name="Google Shape;878;p7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3" name="Google Shape;883;p7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84" name="Google Shape;884;p7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5" name="Google Shape;885;p72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72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7" name="Google Shape;887;p72"/>
          <p:cNvSpPr/>
          <p:nvPr/>
        </p:nvSpPr>
        <p:spPr>
          <a:xfrm>
            <a:off x="2499850" y="2386475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888" name="Google Shape;888;p72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9" name="Google Shape;889;p72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0" name="Google Shape;890;p7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5" name="Google Shape;895;p7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96" name="Google Shape;896;p7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7" name="Google Shape;897;p73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8" name="Google Shape;898;p73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9" name="Google Shape;899;p73"/>
          <p:cNvSpPr/>
          <p:nvPr/>
        </p:nvSpPr>
        <p:spPr>
          <a:xfrm>
            <a:off x="2499850" y="2386475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00" name="Google Shape;900;p73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1" name="Google Shape;901;p73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02" name="Google Shape;902;p73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73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7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9" name="Google Shape;909;p7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10" name="Google Shape;910;p7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74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2" name="Google Shape;912;p74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3" name="Google Shape;913;p74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4" name="Google Shape;914;p74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5" name="Google Shape;915;p74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6" name="Google Shape;916;p74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p74"/>
          <p:cNvSpPr/>
          <p:nvPr/>
        </p:nvSpPr>
        <p:spPr>
          <a:xfrm>
            <a:off x="3557350" y="2386475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18" name="Google Shape;918;p7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3" name="Google Shape;923;p7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24" name="Google Shape;924;p7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5" name="Google Shape;925;p75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6" name="Google Shape;926;p75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big do we make the jump? Have a try - you can get it wrong and adjust.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7" name="Google Shape;927;p75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8" name="Google Shape;928;p75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9" name="Google Shape;929;p75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0" name="Google Shape;930;p75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1" name="Google Shape;931;p75"/>
          <p:cNvSpPr/>
          <p:nvPr/>
        </p:nvSpPr>
        <p:spPr>
          <a:xfrm>
            <a:off x="3557350" y="2386475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32" name="Google Shape;932;p75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3" name="Google Shape;933;p75"/>
          <p:cNvSpPr txBox="1"/>
          <p:nvPr/>
        </p:nvSpPr>
        <p:spPr>
          <a:xfrm>
            <a:off x="446331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4" name="Google Shape;934;p7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9" name="Google Shape;939;p7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40" name="Google Shape;940;p7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1" name="Google Shape;941;p76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2" name="Google Shape;942;p76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3" name="Google Shape;943;p76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4" name="Google Shape;944;p76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5" name="Google Shape;945;p76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6" name="Google Shape;946;p76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7" name="Google Shape;947;p76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8" name="Google Shape;948;p76"/>
          <p:cNvSpPr txBox="1"/>
          <p:nvPr/>
        </p:nvSpPr>
        <p:spPr>
          <a:xfrm>
            <a:off x="4480276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9" name="Google Shape;949;p7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4" name="Google Shape;954;p7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55" name="Google Shape;955;p7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6" name="Google Shape;956;p77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77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58" name="Google Shape;958;p77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9" name="Google Shape;959;p77"/>
          <p:cNvSpPr txBox="1"/>
          <p:nvPr/>
        </p:nvSpPr>
        <p:spPr>
          <a:xfrm>
            <a:off x="232959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60" name="Google Shape;960;p77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1" name="Google Shape;961;p77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62" name="Google Shape;962;p77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3" name="Google Shape;963;p77"/>
          <p:cNvSpPr txBox="1"/>
          <p:nvPr/>
        </p:nvSpPr>
        <p:spPr>
          <a:xfrm>
            <a:off x="446331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7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77"/>
          <p:cNvSpPr/>
          <p:nvPr/>
        </p:nvSpPr>
        <p:spPr>
          <a:xfrm>
            <a:off x="1443600" y="2238775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0" name="Google Shape;970;p7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71" name="Google Shape;971;p7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2" name="Google Shape;972;p78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3" name="Google Shape;973;p78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74" name="Google Shape;974;p78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5" name="Google Shape;975;p78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6" name="Google Shape;976;p7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7" name="Google Shape;977;p78"/>
          <p:cNvSpPr/>
          <p:nvPr/>
        </p:nvSpPr>
        <p:spPr>
          <a:xfrm>
            <a:off x="1443600" y="2238775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2" name="Google Shape;982;p7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83" name="Google Shape;983;p7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4" name="Google Shape;984;p79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5" name="Google Shape;985;p79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6" name="Google Shape;986;p79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7" name="Google Shape;987;p79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7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9" name="Google Shape;989;p79"/>
          <p:cNvSpPr/>
          <p:nvPr/>
        </p:nvSpPr>
        <p:spPr>
          <a:xfrm>
            <a:off x="2914775" y="2308319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4" name="Google Shape;994;p8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95" name="Google Shape;995;p8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6" name="Google Shape;996;p80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7" name="Google Shape;997;p80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98" name="Google Shape;998;p80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9" name="Google Shape;999;p80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0" name="Google Shape;1000;p8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1" name="Google Shape;1001;p80"/>
          <p:cNvSpPr/>
          <p:nvPr/>
        </p:nvSpPr>
        <p:spPr>
          <a:xfrm>
            <a:off x="2914775" y="2337275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02" name="Google Shape;1002;p80"/>
          <p:cNvSpPr txBox="1"/>
          <p:nvPr/>
        </p:nvSpPr>
        <p:spPr>
          <a:xfrm>
            <a:off x="42082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3" name="Google Shape;1003;p80"/>
          <p:cNvCxnSpPr/>
          <p:nvPr/>
        </p:nvCxnSpPr>
        <p:spPr>
          <a:xfrm rot="10800000">
            <a:off x="4387204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8" name="Google Shape;1008;p8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09" name="Google Shape;1009;p8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0" name="Google Shape;1010;p81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1" name="Google Shape;1011;p81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12" name="Google Shape;1012;p81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3" name="Google Shape;1013;p81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4" name="Google Shape;1014;p8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5" name="Google Shape;1015;p81"/>
          <p:cNvSpPr/>
          <p:nvPr/>
        </p:nvSpPr>
        <p:spPr>
          <a:xfrm>
            <a:off x="4387200" y="2337275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16" name="Google Shape;1016;p81"/>
          <p:cNvSpPr txBox="1"/>
          <p:nvPr/>
        </p:nvSpPr>
        <p:spPr>
          <a:xfrm>
            <a:off x="42082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17" name="Google Shape;1017;p81"/>
          <p:cNvCxnSpPr/>
          <p:nvPr/>
        </p:nvCxnSpPr>
        <p:spPr>
          <a:xfrm rot="10800000">
            <a:off x="4387204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2" name="Google Shape;1022;p8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23" name="Google Shape;1023;p8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4" name="Google Shape;1024;p82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82"/>
          <p:cNvSpPr txBox="1"/>
          <p:nvPr>
            <p:ph type="title"/>
          </p:nvPr>
        </p:nvSpPr>
        <p:spPr>
          <a:xfrm>
            <a:off x="481075" y="342167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This is fine. But we could start again and make the jumps a little bigger to use more of the number line. 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6" name="Google Shape;1026;p82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7" name="Google Shape;1027;p82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8" name="Google Shape;1028;p8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9" name="Google Shape;1029;p82"/>
          <p:cNvSpPr/>
          <p:nvPr/>
        </p:nvSpPr>
        <p:spPr>
          <a:xfrm>
            <a:off x="4387200" y="2337275"/>
            <a:ext cx="1470300" cy="9168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030" name="Google Shape;1030;p82"/>
          <p:cNvSpPr txBox="1"/>
          <p:nvPr/>
        </p:nvSpPr>
        <p:spPr>
          <a:xfrm>
            <a:off x="42082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31" name="Google Shape;1031;p82"/>
          <p:cNvCxnSpPr/>
          <p:nvPr/>
        </p:nvCxnSpPr>
        <p:spPr>
          <a:xfrm rot="10800000">
            <a:off x="4387204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2" name="Google Shape;1032;p82"/>
          <p:cNvSpPr txBox="1"/>
          <p:nvPr/>
        </p:nvSpPr>
        <p:spPr>
          <a:xfrm>
            <a:off x="5717865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33" name="Google Shape;1033;p82"/>
          <p:cNvCxnSpPr/>
          <p:nvPr/>
        </p:nvCxnSpPr>
        <p:spPr>
          <a:xfrm rot="10800000">
            <a:off x="5859629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8" name="Google Shape;1038;p8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39" name="Google Shape;1039;p8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0" name="Google Shape;1040;p83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1" name="Google Shape;1041;p83"/>
          <p:cNvCxnSpPr/>
          <p:nvPr/>
        </p:nvCxnSpPr>
        <p:spPr>
          <a:xfrm rot="10800000">
            <a:off x="2914779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2" name="Google Shape;1042;p83"/>
          <p:cNvSpPr txBox="1"/>
          <p:nvPr/>
        </p:nvSpPr>
        <p:spPr>
          <a:xfrm>
            <a:off x="27445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3" name="Google Shape;1043;p8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2 to 5.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4" name="Google Shape;1044;p83"/>
          <p:cNvSpPr txBox="1"/>
          <p:nvPr/>
        </p:nvSpPr>
        <p:spPr>
          <a:xfrm>
            <a:off x="42082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5" name="Google Shape;1045;p83"/>
          <p:cNvCxnSpPr/>
          <p:nvPr/>
        </p:nvCxnSpPr>
        <p:spPr>
          <a:xfrm rot="10800000">
            <a:off x="4387204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83"/>
          <p:cNvSpPr txBox="1"/>
          <p:nvPr/>
        </p:nvSpPr>
        <p:spPr>
          <a:xfrm>
            <a:off x="5717865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7" name="Google Shape;1047;p83"/>
          <p:cNvCxnSpPr/>
          <p:nvPr/>
        </p:nvCxnSpPr>
        <p:spPr>
          <a:xfrm rot="10800000">
            <a:off x="5859629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8" name="Google Shape;1048;p8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Looks great!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84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start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4" name="Google Shape;1054;p8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55" name="Google Shape;1055;p8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6" name="Google Shape;1056;p84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7" name="Google Shape;1057;p84"/>
          <p:cNvCxnSpPr/>
          <p:nvPr/>
        </p:nvCxnSpPr>
        <p:spPr>
          <a:xfrm rot="10800000">
            <a:off x="2570223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8" name="Google Shape;1058;p84"/>
          <p:cNvSpPr txBox="1"/>
          <p:nvPr/>
        </p:nvSpPr>
        <p:spPr>
          <a:xfrm>
            <a:off x="2388884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9" name="Google Shape;1059;p84"/>
          <p:cNvSpPr txBox="1"/>
          <p:nvPr/>
        </p:nvSpPr>
        <p:spPr>
          <a:xfrm>
            <a:off x="344774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60" name="Google Shape;1060;p84"/>
          <p:cNvCxnSpPr/>
          <p:nvPr/>
        </p:nvCxnSpPr>
        <p:spPr>
          <a:xfrm rot="10800000">
            <a:off x="365099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84"/>
          <p:cNvCxnSpPr/>
          <p:nvPr/>
        </p:nvCxnSpPr>
        <p:spPr>
          <a:xfrm rot="10800000">
            <a:off x="46844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84"/>
          <p:cNvCxnSpPr/>
          <p:nvPr/>
        </p:nvCxnSpPr>
        <p:spPr>
          <a:xfrm rot="10800000">
            <a:off x="5859642" y="25717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84"/>
          <p:cNvCxnSpPr/>
          <p:nvPr/>
        </p:nvCxnSpPr>
        <p:spPr>
          <a:xfrm rot="10800000">
            <a:off x="6965592" y="25717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4" name="Google Shape;1064;p84"/>
          <p:cNvSpPr txBox="1"/>
          <p:nvPr/>
        </p:nvSpPr>
        <p:spPr>
          <a:xfrm>
            <a:off x="44826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5" name="Google Shape;1065;p84"/>
          <p:cNvSpPr txBox="1"/>
          <p:nvPr/>
        </p:nvSpPr>
        <p:spPr>
          <a:xfrm>
            <a:off x="56527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6" name="Google Shape;1066;p84"/>
          <p:cNvSpPr txBox="1"/>
          <p:nvPr/>
        </p:nvSpPr>
        <p:spPr>
          <a:xfrm>
            <a:off x="673547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85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finish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72" name="Google Shape;1072;p8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73" name="Google Shape;1073;p8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4" name="Google Shape;1074;p85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75" name="Google Shape;1075;p85"/>
          <p:cNvCxnSpPr/>
          <p:nvPr/>
        </p:nvCxnSpPr>
        <p:spPr>
          <a:xfrm rot="10800000">
            <a:off x="2570223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6" name="Google Shape;1076;p85"/>
          <p:cNvSpPr txBox="1"/>
          <p:nvPr/>
        </p:nvSpPr>
        <p:spPr>
          <a:xfrm>
            <a:off x="2388884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7" name="Google Shape;1077;p85"/>
          <p:cNvSpPr txBox="1"/>
          <p:nvPr/>
        </p:nvSpPr>
        <p:spPr>
          <a:xfrm>
            <a:off x="344774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78" name="Google Shape;1078;p85"/>
          <p:cNvCxnSpPr/>
          <p:nvPr/>
        </p:nvCxnSpPr>
        <p:spPr>
          <a:xfrm rot="10800000">
            <a:off x="365099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9" name="Google Shape;1079;p85"/>
          <p:cNvCxnSpPr/>
          <p:nvPr/>
        </p:nvCxnSpPr>
        <p:spPr>
          <a:xfrm rot="10800000">
            <a:off x="46844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0" name="Google Shape;1080;p85"/>
          <p:cNvCxnSpPr/>
          <p:nvPr/>
        </p:nvCxnSpPr>
        <p:spPr>
          <a:xfrm rot="10800000">
            <a:off x="5859642" y="25717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1" name="Google Shape;1081;p85"/>
          <p:cNvCxnSpPr/>
          <p:nvPr/>
        </p:nvCxnSpPr>
        <p:spPr>
          <a:xfrm rot="10800000">
            <a:off x="6965592" y="25717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2" name="Google Shape;1082;p85"/>
          <p:cNvSpPr txBox="1"/>
          <p:nvPr/>
        </p:nvSpPr>
        <p:spPr>
          <a:xfrm>
            <a:off x="44826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85"/>
          <p:cNvSpPr txBox="1"/>
          <p:nvPr/>
        </p:nvSpPr>
        <p:spPr>
          <a:xfrm>
            <a:off x="5652797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4" name="Google Shape;1084;p85"/>
          <p:cNvSpPr txBox="1"/>
          <p:nvPr/>
        </p:nvSpPr>
        <p:spPr>
          <a:xfrm>
            <a:off x="673547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86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start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0" name="Google Shape;1090;p8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91" name="Google Shape;1091;p8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2" name="Google Shape;1092;p86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3" name="Google Shape;1093;p86"/>
          <p:cNvCxnSpPr/>
          <p:nvPr/>
        </p:nvCxnSpPr>
        <p:spPr>
          <a:xfrm rot="10800000">
            <a:off x="74506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4" name="Google Shape;1094;p86"/>
          <p:cNvSpPr txBox="1"/>
          <p:nvPr/>
        </p:nvSpPr>
        <p:spPr>
          <a:xfrm>
            <a:off x="72574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87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finish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0" name="Google Shape;1100;p8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01" name="Google Shape;1101;p8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2" name="Google Shape;1102;p87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3" name="Google Shape;1103;p87"/>
          <p:cNvCxnSpPr/>
          <p:nvPr/>
        </p:nvCxnSpPr>
        <p:spPr>
          <a:xfrm rot="10800000">
            <a:off x="74506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4" name="Google Shape;1104;p87"/>
          <p:cNvSpPr txBox="1"/>
          <p:nvPr/>
        </p:nvSpPr>
        <p:spPr>
          <a:xfrm>
            <a:off x="72574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88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start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0" name="Google Shape;1110;p8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11" name="Google Shape;1111;p8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2" name="Google Shape;1112;p88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3" name="Google Shape;1113;p88"/>
          <p:cNvCxnSpPr/>
          <p:nvPr/>
        </p:nvCxnSpPr>
        <p:spPr>
          <a:xfrm rot="10800000">
            <a:off x="74506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4" name="Google Shape;1114;p88"/>
          <p:cNvSpPr txBox="1"/>
          <p:nvPr/>
        </p:nvSpPr>
        <p:spPr>
          <a:xfrm>
            <a:off x="72574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5" name="Google Shape;1115;p88"/>
          <p:cNvCxnSpPr/>
          <p:nvPr/>
        </p:nvCxnSpPr>
        <p:spPr>
          <a:xfrm rot="10800000">
            <a:off x="4446496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6" name="Google Shape;1116;p88"/>
          <p:cNvCxnSpPr/>
          <p:nvPr/>
        </p:nvCxnSpPr>
        <p:spPr>
          <a:xfrm rot="10800000">
            <a:off x="294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7" name="Google Shape;1117;p88"/>
          <p:cNvCxnSpPr/>
          <p:nvPr/>
        </p:nvCxnSpPr>
        <p:spPr>
          <a:xfrm rot="10800000">
            <a:off x="59485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8" name="Google Shape;1118;p88"/>
          <p:cNvSpPr txBox="1"/>
          <p:nvPr/>
        </p:nvSpPr>
        <p:spPr>
          <a:xfrm>
            <a:off x="27200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9" name="Google Shape;1119;p88"/>
          <p:cNvSpPr txBox="1"/>
          <p:nvPr/>
        </p:nvSpPr>
        <p:spPr>
          <a:xfrm>
            <a:off x="42658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0" name="Google Shape;1120;p88"/>
          <p:cNvSpPr txBox="1"/>
          <p:nvPr/>
        </p:nvSpPr>
        <p:spPr>
          <a:xfrm>
            <a:off x="5724163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89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number is at the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finish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6" name="Google Shape;1126;p8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27" name="Google Shape;1127;p8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8" name="Google Shape;1128;p89"/>
          <p:cNvSpPr txBox="1"/>
          <p:nvPr/>
        </p:nvSpPr>
        <p:spPr>
          <a:xfrm>
            <a:off x="12742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9" name="Google Shape;1129;p89"/>
          <p:cNvCxnSpPr/>
          <p:nvPr/>
        </p:nvCxnSpPr>
        <p:spPr>
          <a:xfrm rot="10800000">
            <a:off x="74506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0" name="Google Shape;1130;p89"/>
          <p:cNvSpPr txBox="1"/>
          <p:nvPr/>
        </p:nvSpPr>
        <p:spPr>
          <a:xfrm>
            <a:off x="7257422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1" name="Google Shape;1131;p89"/>
          <p:cNvCxnSpPr/>
          <p:nvPr/>
        </p:nvCxnSpPr>
        <p:spPr>
          <a:xfrm rot="10800000">
            <a:off x="4446496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2" name="Google Shape;1132;p89"/>
          <p:cNvCxnSpPr/>
          <p:nvPr/>
        </p:nvCxnSpPr>
        <p:spPr>
          <a:xfrm rot="10800000">
            <a:off x="294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3" name="Google Shape;1133;p89"/>
          <p:cNvCxnSpPr/>
          <p:nvPr/>
        </p:nvCxnSpPr>
        <p:spPr>
          <a:xfrm rot="10800000">
            <a:off x="59485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4" name="Google Shape;1134;p89"/>
          <p:cNvSpPr txBox="1"/>
          <p:nvPr/>
        </p:nvSpPr>
        <p:spPr>
          <a:xfrm>
            <a:off x="27200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5" name="Google Shape;1135;p89"/>
          <p:cNvSpPr txBox="1"/>
          <p:nvPr/>
        </p:nvSpPr>
        <p:spPr>
          <a:xfrm>
            <a:off x="4265825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6" name="Google Shape;1136;p89"/>
          <p:cNvSpPr txBox="1"/>
          <p:nvPr/>
        </p:nvSpPr>
        <p:spPr>
          <a:xfrm>
            <a:off x="5724163" y="2896375"/>
            <a:ext cx="450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