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67.xml"/>
  <Override ContentType="application/vnd.openxmlformats-officedocument.presentationml.notesSlide+xml" PartName="/ppt/notesSlides/notesSlide168.xml"/>
  <Override ContentType="application/vnd.openxmlformats-officedocument.presentationml.notesSlide+xml" PartName="/ppt/notesSlides/notesSlide125.xml"/>
  <Override ContentType="application/vnd.openxmlformats-officedocument.presentationml.notesSlide+xml" PartName="/ppt/notesSlides/notesSlide59.xml"/>
  <Override ContentType="application/vnd.openxmlformats-officedocument.presentationml.notesSlide+xml" PartName="/ppt/notesSlides/notesSlide32.xml"/>
  <Override ContentType="application/vnd.openxmlformats-officedocument.presentationml.notesSlide+xml" PartName="/ppt/notesSlides/notesSlide117.xml"/>
  <Override ContentType="application/vnd.openxmlformats-officedocument.presentationml.notesSlide+xml" PartName="/ppt/notesSlides/notesSlide3.xml"/>
  <Override ContentType="application/vnd.openxmlformats-officedocument.presentationml.notesSlide+xml" PartName="/ppt/notesSlides/notesSlide91.xml"/>
  <Override ContentType="application/vnd.openxmlformats-officedocument.presentationml.notesSlide+xml" PartName="/ppt/notesSlides/notesSlide133.xml"/>
  <Override ContentType="application/vnd.openxmlformats-officedocument.presentationml.notesSlide+xml" PartName="/ppt/notesSlides/notesSlide176.xml"/>
  <Override ContentType="application/vnd.openxmlformats-officedocument.presentationml.notesSlide+xml" PartName="/ppt/notesSlides/notesSlide109.xml"/>
  <Override ContentType="application/vnd.openxmlformats-officedocument.presentationml.notesSlide+xml" PartName="/ppt/notesSlides/notesSlide24.xml"/>
  <Override ContentType="application/vnd.openxmlformats-officedocument.presentationml.notesSlide+xml" PartName="/ppt/notesSlides/notesSlide50.xml"/>
  <Override ContentType="application/vnd.openxmlformats-officedocument.presentationml.notesSlide+xml" PartName="/ppt/notesSlides/notesSlide107.xml"/>
  <Override ContentType="application/vnd.openxmlformats-officedocument.presentationml.notesSlide+xml" PartName="/ppt/notesSlides/notesSlide186.xml"/>
  <Override ContentType="application/vnd.openxmlformats-officedocument.presentationml.notesSlide+xml" PartName="/ppt/notesSlides/notesSlide143.xml"/>
  <Override ContentType="application/vnd.openxmlformats-officedocument.presentationml.notesSlide+xml" PartName="/ppt/notesSlides/notesSlide151.xml"/>
  <Override ContentType="application/vnd.openxmlformats-officedocument.presentationml.notesSlide+xml" PartName="/ppt/notesSlides/notesSlide100.xml"/>
  <Override ContentType="application/vnd.openxmlformats-officedocument.presentationml.notesSlide+xml" PartName="/ppt/notesSlides/notesSlide42.xml"/>
  <Override ContentType="application/vnd.openxmlformats-officedocument.presentationml.notesSlide+xml" PartName="/ppt/notesSlides/notesSlide85.xml"/>
  <Override ContentType="application/vnd.openxmlformats-officedocument.presentationml.notesSlide+xml" PartName="/ppt/notesSlides/notesSlide16.xml"/>
  <Override ContentType="application/vnd.openxmlformats-officedocument.presentationml.notesSlide+xml" PartName="/ppt/notesSlides/notesSlide34.xml"/>
  <Override ContentType="application/vnd.openxmlformats-officedocument.presentationml.notesSlide+xml" PartName="/ppt/notesSlides/notesSlide77.xml"/>
  <Override ContentType="application/vnd.openxmlformats-officedocument.presentationml.notesSlide+xml" PartName="/ppt/notesSlides/notesSlide1.xml"/>
  <Override ContentType="application/vnd.openxmlformats-officedocument.presentationml.notesSlide+xml" PartName="/ppt/notesSlides/notesSlide73.xml"/>
  <Override ContentType="application/vnd.openxmlformats-officedocument.presentationml.notesSlide+xml" PartName="/ppt/notesSlides/notesSlide119.xml"/>
  <Override ContentType="application/vnd.openxmlformats-officedocument.presentationml.notesSlide+xml" PartName="/ppt/notesSlides/notesSlide81.xml"/>
  <Override ContentType="application/vnd.openxmlformats-officedocument.presentationml.notesSlide+xml" PartName="/ppt/notesSlides/notesSlide166.xml"/>
  <Override ContentType="application/vnd.openxmlformats-officedocument.presentationml.notesSlide+xml" PartName="/ppt/notesSlides/notesSlide182.xml"/>
  <Override ContentType="application/vnd.openxmlformats-officedocument.presentationml.notesSlide+xml" PartName="/ppt/notesSlides/notesSlide30.xml"/>
  <Override ContentType="application/vnd.openxmlformats-officedocument.presentationml.notesSlide+xml" PartName="/ppt/notesSlides/notesSlide69.xml"/>
  <Override ContentType="application/vnd.openxmlformats-officedocument.presentationml.notesSlide+xml" PartName="/ppt/notesSlides/notesSlide105.xml"/>
  <Override ContentType="application/vnd.openxmlformats-officedocument.presentationml.notesSlide+xml" PartName="/ppt/notesSlides/notesSlide178.xml"/>
  <Override ContentType="application/vnd.openxmlformats-officedocument.presentationml.notesSlide+xml" PartName="/ppt/notesSlides/notesSlide26.xml"/>
  <Override ContentType="application/vnd.openxmlformats-officedocument.presentationml.notesSlide+xml" PartName="/ppt/notesSlides/notesSlide148.xml"/>
  <Override ContentType="application/vnd.openxmlformats-officedocument.presentationml.notesSlide+xml" PartName="/ppt/notesSlides/notesSlide39.xml"/>
  <Override ContentType="application/vnd.openxmlformats-officedocument.presentationml.notesSlide+xml" PartName="/ppt/notesSlides/notesSlide135.xml"/>
  <Override ContentType="application/vnd.openxmlformats-officedocument.presentationml.notesSlide+xml" PartName="/ppt/notesSlides/notesSlide137.xml"/>
  <Override ContentType="application/vnd.openxmlformats-officedocument.presentationml.notesSlide+xml" PartName="/ppt/notesSlides/notesSlide93.xml"/>
  <Override ContentType="application/vnd.openxmlformats-officedocument.presentationml.notesSlide+xml" PartName="/ppt/notesSlides/notesSlide87.xml"/>
  <Override ContentType="application/vnd.openxmlformats-officedocument.presentationml.notesSlide+xml" PartName="/ppt/notesSlides/notesSlide57.xml"/>
  <Override ContentType="application/vnd.openxmlformats-officedocument.presentationml.notesSlide+xml" PartName="/ppt/notesSlides/notesSlide44.xml"/>
  <Override ContentType="application/vnd.openxmlformats-officedocument.presentationml.notesSlide+xml" PartName="/ppt/notesSlides/notesSlide141.xml"/>
  <Override ContentType="application/vnd.openxmlformats-officedocument.presentationml.notesSlide+xml" PartName="/ppt/notesSlides/notesSlide153.xml"/>
  <Override ContentType="application/vnd.openxmlformats-officedocument.presentationml.notesSlide+xml" PartName="/ppt/notesSlides/notesSlide123.xml"/>
  <Override ContentType="application/vnd.openxmlformats-officedocument.presentationml.notesSlide+xml" PartName="/ppt/notesSlides/notesSlide110.xml"/>
  <Override ContentType="application/vnd.openxmlformats-officedocument.presentationml.notesSlide+xml" PartName="/ppt/notesSlides/notesSlide171.xml"/>
  <Override ContentType="application/vnd.openxmlformats-officedocument.presentationml.notesSlide+xml" PartName="/ppt/notesSlides/notesSlide184.xml"/>
  <Override ContentType="application/vnd.openxmlformats-officedocument.presentationml.notesSlide+xml" PartName="/ppt/notesSlides/notesSlide14.xml"/>
  <Override ContentType="application/vnd.openxmlformats-officedocument.presentationml.notesSlide+xml" PartName="/ppt/notesSlides/notesSlide75.xml"/>
  <Override ContentType="application/vnd.openxmlformats-officedocument.presentationml.notesSlide+xml" PartName="/ppt/notesSlides/notesSlide37.xml"/>
  <Override ContentType="application/vnd.openxmlformats-officedocument.presentationml.notesSlide+xml" PartName="/ppt/notesSlides/notesSlide138.xml"/>
  <Override ContentType="application/vnd.openxmlformats-officedocument.presentationml.notesSlide+xml" PartName="/ppt/notesSlides/notesSlide163.xml"/>
  <Override ContentType="application/vnd.openxmlformats-officedocument.presentationml.notesSlide+xml" PartName="/ppt/notesSlides/notesSlide29.xml"/>
  <Override ContentType="application/vnd.openxmlformats-officedocument.presentationml.notesSlide+xml" PartName="/ppt/notesSlides/notesSlide54.xml"/>
  <Override ContentType="application/vnd.openxmlformats-officedocument.presentationml.notesSlide+xml" PartName="/ppt/notesSlides/notesSlide112.xml"/>
  <Override ContentType="application/vnd.openxmlformats-officedocument.presentationml.notesSlide+xml" PartName="/ppt/notesSlides/notesSlide103.xml"/>
  <Override ContentType="application/vnd.openxmlformats-officedocument.presentationml.notesSlide+xml" PartName="/ppt/notesSlides/notesSlide97.xml"/>
  <Override ContentType="application/vnd.openxmlformats-officedocument.presentationml.notesSlide+xml" PartName="/ppt/notesSlides/notesSlide155.xml"/>
  <Override ContentType="application/vnd.openxmlformats-officedocument.presentationml.notesSlide+xml" PartName="/ppt/notesSlides/notesSlide180.xml"/>
  <Override ContentType="application/vnd.openxmlformats-officedocument.presentationml.notesSlide+xml" PartName="/ppt/notesSlides/notesSlide189.xml"/>
  <Override ContentType="application/vnd.openxmlformats-officedocument.presentationml.notesSlide+xml" PartName="/ppt/notesSlides/notesSlide46.xml"/>
  <Override ContentType="application/vnd.openxmlformats-officedocument.presentationml.notesSlide+xml" PartName="/ppt/notesSlides/notesSlide172.xml"/>
  <Override ContentType="application/vnd.openxmlformats-officedocument.presentationml.notesSlide+xml" PartName="/ppt/notesSlides/notesSlide9.xml"/>
  <Override ContentType="application/vnd.openxmlformats-officedocument.presentationml.notesSlide+xml" PartName="/ppt/notesSlides/notesSlide89.xml"/>
  <Override ContentType="application/vnd.openxmlformats-officedocument.presentationml.notesSlide+xml" PartName="/ppt/notesSlides/notesSlide146.xml"/>
  <Override ContentType="application/vnd.openxmlformats-officedocument.presentationml.notesSlide+xml" PartName="/ppt/notesSlides/notesSlide11.xml"/>
  <Override ContentType="application/vnd.openxmlformats-officedocument.presentationml.notesSlide+xml" PartName="/ppt/notesSlides/notesSlide63.xml"/>
  <Override ContentType="application/vnd.openxmlformats-officedocument.presentationml.notesSlide+xml" PartName="/ppt/notesSlides/notesSlide120.xml"/>
  <Override ContentType="application/vnd.openxmlformats-officedocument.presentationml.notesSlide+xml" PartName="/ppt/notesSlides/notesSlide20.xml"/>
  <Override ContentType="application/vnd.openxmlformats-officedocument.presentationml.notesSlide+xml" PartName="/ppt/notesSlides/notesSlide129.xml"/>
  <Override ContentType="application/vnd.openxmlformats-officedocument.presentationml.notesSlide+xml" PartName="/ppt/notesSlides/notesSlide60.xml"/>
  <Override ContentType="application/vnd.openxmlformats-officedocument.presentationml.notesSlide+xml" PartName="/ppt/notesSlides/notesSlide18.xml"/>
  <Override ContentType="application/vnd.openxmlformats-officedocument.presentationml.notesSlide+xml" PartName="/ppt/notesSlides/notesSlide144.xml"/>
  <Override ContentType="application/vnd.openxmlformats-officedocument.presentationml.notesSlide+xml" PartName="/ppt/notesSlides/notesSlide48.xml"/>
  <Override ContentType="application/vnd.openxmlformats-officedocument.presentationml.notesSlide+xml" PartName="/ppt/notesSlides/notesSlide131.xml"/>
  <Override ContentType="application/vnd.openxmlformats-officedocument.presentationml.notesSlide+xml" PartName="/ppt/notesSlides/notesSlide127.xml"/>
  <Override ContentType="application/vnd.openxmlformats-officedocument.presentationml.notesSlide+xml" PartName="/ppt/notesSlides/notesSlide157.xml"/>
  <Override ContentType="application/vnd.openxmlformats-officedocument.presentationml.notesSlide+xml" PartName="/ppt/notesSlides/notesSlide191.xml"/>
  <Override ContentType="application/vnd.openxmlformats-officedocument.presentationml.notesSlide+xml" PartName="/ppt/notesSlides/notesSlide114.xml"/>
  <Override ContentType="application/vnd.openxmlformats-officedocument.presentationml.notesSlide+xml" PartName="/ppt/notesSlides/notesSlide101.xml"/>
  <Override ContentType="application/vnd.openxmlformats-officedocument.presentationml.notesSlide+xml" PartName="/ppt/notesSlides/notesSlide95.xml"/>
  <Override ContentType="application/vnd.openxmlformats-officedocument.presentationml.notesSlide+xml" PartName="/ppt/notesSlides/notesSlide22.xml"/>
  <Override ContentType="application/vnd.openxmlformats-officedocument.presentationml.notesSlide+xml" PartName="/ppt/notesSlides/notesSlide52.xml"/>
  <Override ContentType="application/vnd.openxmlformats-officedocument.presentationml.notesSlide+xml" PartName="/ppt/notesSlides/notesSlide7.xml"/>
  <Override ContentType="application/vnd.openxmlformats-officedocument.presentationml.notesSlide+xml" PartName="/ppt/notesSlides/notesSlide35.xml"/>
  <Override ContentType="application/vnd.openxmlformats-officedocument.presentationml.notesSlide+xml" PartName="/ppt/notesSlides/notesSlide161.xml"/>
  <Override ContentType="application/vnd.openxmlformats-officedocument.presentationml.notesSlide+xml" PartName="/ppt/notesSlides/notesSlide5.xml"/>
  <Override ContentType="application/vnd.openxmlformats-officedocument.presentationml.notesSlide+xml" PartName="/ppt/notesSlides/notesSlide65.xml"/>
  <Override ContentType="application/vnd.openxmlformats-officedocument.presentationml.notesSlide+xml" PartName="/ppt/notesSlides/notesSlide187.xml"/>
  <Override ContentType="application/vnd.openxmlformats-officedocument.presentationml.notesSlide+xml" PartName="/ppt/notesSlides/notesSlide78.xml"/>
  <Override ContentType="application/vnd.openxmlformats-officedocument.presentationml.notesSlide+xml" PartName="/ppt/notesSlides/notesSlide174.xml"/>
  <Override ContentType="application/vnd.openxmlformats-officedocument.presentationml.notesSlide+xml" PartName="/ppt/notesSlides/notesSlide71.xml"/>
  <Override ContentType="application/vnd.openxmlformats-officedocument.presentationml.notesSlide+xml" PartName="/ppt/notesSlides/notesSlide92.xml"/>
  <Override ContentType="application/vnd.openxmlformats-officedocument.presentationml.notesSlide+xml" PartName="/ppt/notesSlides/notesSlide150.xml"/>
  <Override ContentType="application/vnd.openxmlformats-officedocument.presentationml.notesSlide+xml" PartName="/ppt/notesSlides/notesSlide142.xml"/>
  <Override ContentType="application/vnd.openxmlformats-officedocument.presentationml.notesSlide+xml" PartName="/ppt/notesSlides/notesSlide84.xml"/>
  <Override ContentType="application/vnd.openxmlformats-officedocument.presentationml.notesSlide+xml" PartName="/ppt/notesSlides/notesSlide116.xml"/>
  <Override ContentType="application/vnd.openxmlformats-officedocument.presentationml.notesSlide+xml" PartName="/ppt/notesSlides/notesSlide76.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59.xml"/>
  <Override ContentType="application/vnd.openxmlformats-officedocument.presentationml.notesSlide+xml" PartName="/ppt/notesSlides/notesSlide124.xml"/>
  <Override ContentType="application/vnd.openxmlformats-officedocument.presentationml.notesSlide+xml" PartName="/ppt/notesSlides/notesSlide185.xml"/>
  <Override ContentType="application/vnd.openxmlformats-officedocument.presentationml.notesSlide+xml" PartName="/ppt/notesSlides/notesSlide126.xml"/>
  <Override ContentType="application/vnd.openxmlformats-officedocument.presentationml.notesSlide+xml" PartName="/ppt/notesSlides/notesSlide68.xml"/>
  <Override ContentType="application/vnd.openxmlformats-officedocument.presentationml.notesSlide+xml" PartName="/ppt/notesSlides/notesSlide17.xml"/>
  <Override ContentType="application/vnd.openxmlformats-officedocument.presentationml.notesSlide+xml" PartName="/ppt/notesSlides/notesSlide82.xml"/>
  <Override ContentType="application/vnd.openxmlformats-officedocument.presentationml.notesSlide+xml" PartName="/ppt/notesSlides/notesSlide169.xml"/>
  <Override ContentType="application/vnd.openxmlformats-officedocument.presentationml.notesSlide+xml" PartName="/ppt/notesSlides/notesSlide177.xml"/>
  <Override ContentType="application/vnd.openxmlformats-officedocument.presentationml.notesSlide+xml" PartName="/ppt/notesSlides/notesSlide94.xml"/>
  <Override ContentType="application/vnd.openxmlformats-officedocument.presentationml.notesSlide+xml" PartName="/ppt/notesSlides/notesSlide51.xml"/>
  <Override ContentType="application/vnd.openxmlformats-officedocument.presentationml.notesSlide+xml" PartName="/ppt/notesSlides/notesSlide108.xml"/>
  <Override ContentType="application/vnd.openxmlformats-officedocument.presentationml.notesSlide+xml" PartName="/ppt/notesSlides/notesSlide90.xml"/>
  <Override ContentType="application/vnd.openxmlformats-officedocument.presentationml.notesSlide+xml" PartName="/ppt/notesSlides/notesSlide134.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60.xml"/>
  <Override ContentType="application/vnd.openxmlformats-officedocument.presentationml.notesSlide+xml" PartName="/ppt/notesSlides/notesSlide43.xml"/>
  <Override ContentType="application/vnd.openxmlformats-officedocument.presentationml.notesSlide+xml" PartName="/ppt/notesSlides/notesSlide13.xml"/>
  <Override ContentType="application/vnd.openxmlformats-officedocument.presentationml.notesSlide+xml" PartName="/ppt/notesSlides/notesSlide86.xml"/>
  <Override ContentType="application/vnd.openxmlformats-officedocument.presentationml.notesSlide+xml" PartName="/ppt/notesSlides/notesSlide106.xml"/>
  <Override ContentType="application/vnd.openxmlformats-officedocument.presentationml.notesSlide+xml" PartName="/ppt/notesSlides/notesSlide179.xml"/>
  <Override ContentType="application/vnd.openxmlformats-officedocument.presentationml.notesSlide+xml" PartName="/ppt/notesSlides/notesSlide99.xml"/>
  <Override ContentType="application/vnd.openxmlformats-officedocument.presentationml.notesSlide+xml" PartName="/ppt/notesSlides/notesSlide56.xml"/>
  <Override ContentType="application/vnd.openxmlformats-officedocument.presentationml.notesSlide+xml" PartName="/ppt/notesSlides/notesSlide152.xml"/>
  <Override ContentType="application/vnd.openxmlformats-officedocument.presentationml.notesSlide+xml" PartName="/ppt/notesSlides/notesSlide165.xml"/>
  <Override ContentType="application/vnd.openxmlformats-officedocument.presentationml.notesSlide+xml" PartName="/ppt/notesSlides/notesSlide183.xml"/>
  <Override ContentType="application/vnd.openxmlformats-officedocument.presentationml.notesSlide+xml" PartName="/ppt/notesSlides/notesSlide122.xml"/>
  <Override ContentType="application/vnd.openxmlformats-officedocument.presentationml.notesSlide+xml" PartName="/ppt/notesSlides/notesSlide31.xml"/>
  <Override ContentType="application/vnd.openxmlformats-officedocument.presentationml.notesSlide+xml" PartName="/ppt/notesSlides/notesSlide80.xml"/>
  <Override ContentType="application/vnd.openxmlformats-officedocument.presentationml.notesSlide+xml" PartName="/ppt/notesSlides/notesSlide61.xml"/>
  <Override ContentType="application/vnd.openxmlformats-officedocument.presentationml.notesSlide+xml" PartName="/ppt/notesSlides/notesSlide118.xml"/>
  <Override ContentType="application/vnd.openxmlformats-officedocument.presentationml.notesSlide+xml" PartName="/ppt/notesSlides/notesSlide74.xml"/>
  <Override ContentType="application/vnd.openxmlformats-officedocument.presentationml.notesSlide+xml" PartName="/ppt/notesSlides/notesSlide170.xml"/>
  <Override ContentType="application/vnd.openxmlformats-officedocument.presentationml.notesSlide+xml" PartName="/ppt/notesSlides/notesSlide167.xml"/>
  <Override ContentType="application/vnd.openxmlformats-officedocument.presentationml.notesSlide+xml" PartName="/ppt/notesSlides/notesSlide58.xml"/>
  <Override ContentType="application/vnd.openxmlformats-officedocument.presentationml.notesSlide+xml" PartName="/ppt/notesSlides/notesSlide140.xml"/>
  <Override ContentType="application/vnd.openxmlformats-officedocument.presentationml.notesSlide+xml" PartName="/ppt/notesSlides/notesSlide154.xml"/>
  <Override ContentType="application/vnd.openxmlformats-officedocument.presentationml.notesSlide+xml" PartName="/ppt/notesSlides/notesSlide27.xml"/>
  <Override ContentType="application/vnd.openxmlformats-officedocument.presentationml.notesSlide+xml" PartName="/ppt/notesSlides/notesSlide88.xml"/>
  <Override ContentType="application/vnd.openxmlformats-officedocument.presentationml.notesSlide+xml" PartName="/ppt/notesSlides/notesSlide136.xml"/>
  <Override ContentType="application/vnd.openxmlformats-officedocument.presentationml.notesSlide+xml" PartName="/ppt/notesSlides/notesSlide2.xml"/>
  <Override ContentType="application/vnd.openxmlformats-officedocument.presentationml.notesSlide+xml" PartName="/ppt/notesSlides/notesSlide149.xml"/>
  <Override ContentType="application/vnd.openxmlformats-officedocument.presentationml.notesSlide+xml" PartName="/ppt/notesSlides/notesSlide62.xml"/>
  <Override ContentType="application/vnd.openxmlformats-officedocument.presentationml.notesSlide+xml" PartName="/ppt/notesSlides/notesSlide45.xml"/>
  <Override ContentType="application/vnd.openxmlformats-officedocument.presentationml.notesSlide+xml" PartName="/ppt/notesSlides/notesSlide70.xml"/>
  <Override ContentType="application/vnd.openxmlformats-officedocument.presentationml.notesSlide+xml" PartName="/ppt/notesSlides/notesSlide28.xml"/>
  <Override ContentType="application/vnd.openxmlformats-officedocument.presentationml.notesSlide+xml" PartName="/ppt/notesSlides/notesSlide111.xml"/>
  <Override ContentType="application/vnd.openxmlformats-officedocument.presentationml.notesSlide+xml" PartName="/ppt/notesSlides/notesSlide139.xml"/>
  <Override ContentType="application/vnd.openxmlformats-officedocument.presentationml.notesSlide+xml" PartName="/ppt/notesSlides/notesSlide55.xml"/>
  <Override ContentType="application/vnd.openxmlformats-officedocument.presentationml.notesSlide+xml" PartName="/ppt/notesSlides/notesSlide156.xml"/>
  <Override ContentType="application/vnd.openxmlformats-officedocument.presentationml.notesSlide+xml" PartName="/ppt/notesSlides/notesSlide181.xml"/>
  <Override ContentType="application/vnd.openxmlformats-officedocument.presentationml.notesSlide+xml" PartName="/ppt/notesSlides/notesSlide12.xml"/>
  <Override ContentType="application/vnd.openxmlformats-officedocument.presentationml.notesSlide+xml" PartName="/ppt/notesSlides/notesSlide113.xml"/>
  <Override ContentType="application/vnd.openxmlformats-officedocument.presentationml.notesSlide+xml" PartName="/ppt/notesSlides/notesSlide47.xml"/>
  <Override ContentType="application/vnd.openxmlformats-officedocument.presentationml.notesSlide+xml" PartName="/ppt/notesSlides/notesSlide72.xml"/>
  <Override ContentType="application/vnd.openxmlformats-officedocument.presentationml.notesSlide+xml" PartName="/ppt/notesSlides/notesSlide98.xml"/>
  <Override ContentType="application/vnd.openxmlformats-officedocument.presentationml.notesSlide+xml" PartName="/ppt/notesSlides/notesSlide104.xml"/>
  <Override ContentType="application/vnd.openxmlformats-officedocument.presentationml.notesSlide+xml" PartName="/ppt/notesSlides/notesSlide190.xml"/>
  <Override ContentType="application/vnd.openxmlformats-officedocument.presentationml.notesSlide+xml" PartName="/ppt/notesSlides/notesSlide147.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30.xml"/>
  <Override ContentType="application/vnd.openxmlformats-officedocument.presentationml.notesSlide+xml" PartName="/ppt/notesSlides/notesSlide164.xml"/>
  <Override ContentType="application/vnd.openxmlformats-officedocument.presentationml.notesSlide+xml" PartName="/ppt/notesSlides/notesSlide38.xml"/>
  <Override ContentType="application/vnd.openxmlformats-officedocument.presentationml.notesSlide+xml" PartName="/ppt/notesSlides/notesSlide173.xml"/>
  <Override ContentType="application/vnd.openxmlformats-officedocument.presentationml.notesSlide+xml" PartName="/ppt/notesSlides/notesSlide64.xml"/>
  <Override ContentType="application/vnd.openxmlformats-officedocument.presentationml.notesSlide+xml" PartName="/ppt/notesSlides/notesSlide121.xml"/>
  <Override ContentType="application/vnd.openxmlformats-officedocument.presentationml.notesSlide+xml" PartName="/ppt/notesSlides/notesSlide6.xml"/>
  <Override ContentType="application/vnd.openxmlformats-officedocument.presentationml.notesSlide+xml" PartName="/ppt/notesSlides/notesSlide128.xml"/>
  <Override ContentType="application/vnd.openxmlformats-officedocument.presentationml.notesSlide+xml" PartName="/ppt/notesSlides/notesSlide79.xml"/>
  <Override ContentType="application/vnd.openxmlformats-officedocument.presentationml.notesSlide+xml" PartName="/ppt/notesSlides/notesSlide132.xml"/>
  <Override ContentType="application/vnd.openxmlformats-officedocument.presentationml.notesSlide+xml" PartName="/ppt/notesSlides/notesSlide162.xml"/>
  <Override ContentType="application/vnd.openxmlformats-officedocument.presentationml.notesSlide+xml" PartName="/ppt/notesSlides/notesSlide36.xml"/>
  <Override ContentType="application/vnd.openxmlformats-officedocument.presentationml.notesSlide+xml" PartName="/ppt/notesSlides/notesSlide49.xml"/>
  <Override ContentType="application/vnd.openxmlformats-officedocument.presentationml.notesSlide+xml" PartName="/ppt/notesSlides/notesSlide145.xml"/>
  <Override ContentType="application/vnd.openxmlformats-officedocument.presentationml.notesSlide+xml" PartName="/ppt/notesSlides/notesSlide96.xml"/>
  <Override ContentType="application/vnd.openxmlformats-officedocument.presentationml.notesSlide+xml" PartName="/ppt/notesSlides/notesSlide192.xml"/>
  <Override ContentType="application/vnd.openxmlformats-officedocument.presentationml.notesSlide+xml" PartName="/ppt/notesSlides/notesSlide102.xml"/>
  <Override ContentType="application/vnd.openxmlformats-officedocument.presentationml.notesSlide+xml" PartName="/ppt/notesSlides/notesSlide19.xml"/>
  <Override ContentType="application/vnd.openxmlformats-officedocument.presentationml.notesSlide+xml" PartName="/ppt/notesSlides/notesSlide83.xml"/>
  <Override ContentType="application/vnd.openxmlformats-officedocument.presentationml.notesSlide+xml" PartName="/ppt/notesSlides/notesSlide115.xml"/>
  <Override ContentType="application/vnd.openxmlformats-officedocument.presentationml.notesSlide+xml" PartName="/ppt/notesSlides/notesSlide53.xml"/>
  <Override ContentType="application/vnd.openxmlformats-officedocument.presentationml.notesSlide+xml" PartName="/ppt/notesSlides/notesSlide158.xml"/>
  <Override ContentType="application/vnd.openxmlformats-officedocument.presentationml.notesSlide+xml" PartName="/ppt/notesSlides/notesSlide40.xml"/>
  <Override ContentType="application/vnd.openxmlformats-officedocument.presentationml.notesSlide+xml" PartName="/ppt/notesSlides/notesSlide23.xml"/>
  <Override ContentType="application/vnd.openxmlformats-officedocument.presentationml.notesSlide+xml" PartName="/ppt/notesSlides/notesSlide66.xml"/>
  <Override ContentType="application/vnd.openxmlformats-officedocument.presentationml.notesSlide+xml" PartName="/ppt/notesSlides/notesSlide175.xml"/>
  <Override ContentType="application/vnd.openxmlformats-officedocument.presentationml.notesSlide+xml" PartName="/ppt/notesSlides/notesSlide10.xml"/>
  <Override ContentType="application/vnd.openxmlformats-officedocument.presentationml.notesSlide+xml" PartName="/ppt/notesSlides/notesSlide188.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121.xml"/>
  <Override ContentType="application/vnd.openxmlformats-officedocument.presentationml.slide+xml" PartName="/ppt/slides/slide164.xml"/>
  <Override ContentType="application/vnd.openxmlformats-officedocument.presentationml.slide+xml" PartName="/ppt/slides/slide43.xml"/>
  <Override ContentType="application/vnd.openxmlformats-officedocument.presentationml.slide+xml" PartName="/ppt/slides/slide78.xml"/>
  <Override ContentType="application/vnd.openxmlformats-officedocument.presentationml.slide+xml" PartName="/ppt/slides/slide86.xml"/>
  <Override ContentType="application/vnd.openxmlformats-officedocument.presentationml.slide+xml" PartName="/ppt/slides/slide35.xml"/>
  <Override ContentType="application/vnd.openxmlformats-officedocument.presentationml.slide+xml" PartName="/ppt/slides/slide105.xml"/>
  <Override ContentType="application/vnd.openxmlformats-officedocument.presentationml.slide+xml" PartName="/ppt/slides/slide148.xml"/>
  <Override ContentType="application/vnd.openxmlformats-officedocument.presentationml.slide+xml" PartName="/ppt/slides/slide172.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5.xml"/>
  <Override ContentType="application/vnd.openxmlformats-officedocument.presentationml.slide+xml" PartName="/ppt/slides/slide182.xml"/>
  <Override ContentType="application/vnd.openxmlformats-officedocument.presentationml.slide+xml" PartName="/ppt/slides/slide17.xml"/>
  <Override ContentType="application/vnd.openxmlformats-officedocument.presentationml.slide+xml" PartName="/ppt/slides/slide138.xml"/>
  <Override ContentType="application/vnd.openxmlformats-officedocument.presentationml.slide+xml" PartName="/ppt/slides/slide25.xml"/>
  <Override ContentType="application/vnd.openxmlformats-officedocument.presentationml.slide+xml" PartName="/ppt/slides/slide174.xml"/>
  <Override ContentType="application/vnd.openxmlformats-officedocument.presentationml.slide+xml" PartName="/ppt/slides/slide190.xml"/>
  <Override ContentType="application/vnd.openxmlformats-officedocument.presentationml.slide+xml" PartName="/ppt/slides/slide33.xml"/>
  <Override ContentType="application/vnd.openxmlformats-officedocument.presentationml.slide+xml" PartName="/ppt/slides/slide51.xml"/>
  <Override ContentType="application/vnd.openxmlformats-officedocument.presentationml.slide+xml" PartName="/ppt/slides/slide113.xml"/>
  <Override ContentType="application/vnd.openxmlformats-officedocument.presentationml.slide+xml" PartName="/ppt/slides/slide68.xml"/>
  <Override ContentType="application/vnd.openxmlformats-officedocument.presentationml.slide+xml" PartName="/ppt/slides/slide94.xml"/>
  <Override ContentType="application/vnd.openxmlformats-officedocument.presentationml.slide+xml" PartName="/ppt/slides/slide156.xml"/>
  <Override ContentType="application/vnd.openxmlformats-officedocument.presentationml.slide+xml" PartName="/ppt/slides/slide170.xml"/>
  <Override ContentType="application/vnd.openxmlformats-officedocument.presentationml.slide+xml" PartName="/ppt/slides/slide84.xml"/>
  <Override ContentType="application/vnd.openxmlformats-officedocument.presentationml.slide+xml" PartName="/ppt/slides/slide107.xml"/>
  <Override ContentType="application/vnd.openxmlformats-officedocument.presentationml.slide+xml" PartName="/ppt/slides/slide37.xml"/>
  <Override ContentType="application/vnd.openxmlformats-officedocument.presentationml.slide+xml" PartName="/ppt/slides/slide123.xml"/>
  <Override ContentType="application/vnd.openxmlformats-officedocument.presentationml.slide+xml" PartName="/ppt/slides/slide71.xml"/>
  <Override ContentType="application/vnd.openxmlformats-officedocument.presentationml.slide+xml" PartName="/ppt/slides/slide179.xml"/>
  <Override ContentType="application/vnd.openxmlformats-officedocument.presentationml.slide+xml" PartName="/ppt/slides/slide166.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66.xml"/>
  <Override ContentType="application/vnd.openxmlformats-officedocument.presentationml.slide+xml" PartName="/ppt/slides/slide23.xml"/>
  <Override ContentType="application/vnd.openxmlformats-officedocument.presentationml.slide+xml" PartName="/ppt/slides/slide136.xml"/>
  <Override ContentType="application/vnd.openxmlformats-officedocument.presentationml.slide+xml" PartName="/ppt/slides/slide154.xml"/>
  <Override ContentType="application/vnd.openxmlformats-officedocument.presentationml.slide+xml" PartName="/ppt/slides/slide10.xml"/>
  <Override ContentType="application/vnd.openxmlformats-officedocument.presentationml.slide+xml" PartName="/ppt/slides/slide111.xml"/>
  <Override ContentType="application/vnd.openxmlformats-officedocument.presentationml.slide+xml" PartName="/ppt/slides/slide184.xml"/>
  <Override ContentType="application/vnd.openxmlformats-officedocument.presentationml.slide+xml" PartName="/ppt/slides/slide53.xml"/>
  <Override ContentType="application/vnd.openxmlformats-officedocument.presentationml.slide+xml" PartName="/ppt/slides/slide141.xml"/>
  <Override ContentType="application/vnd.openxmlformats-officedocument.presentationml.slide+xml" PartName="/ppt/slides/slide96.xml"/>
  <Override ContentType="application/vnd.openxmlformats-officedocument.presentationml.slide+xml" PartName="/ppt/slides/slide48.xml"/>
  <Override ContentType="application/vnd.openxmlformats-officedocument.presentationml.slide+xml" PartName="/ppt/slides/slide22.xml"/>
  <Override ContentType="application/vnd.openxmlformats-officedocument.presentationml.slide+xml" PartName="/ppt/slides/slide82.xml"/>
  <Override ContentType="application/vnd.openxmlformats-officedocument.presentationml.slide+xml" PartName="/ppt/slides/slide185.xml"/>
  <Override ContentType="application/vnd.openxmlformats-officedocument.presentationml.slide+xml" PartName="/ppt/slides/slide65.xml"/>
  <Override ContentType="application/vnd.openxmlformats-officedocument.presentationml.slide+xml" PartName="/ppt/slides/slide9.xml"/>
  <Override ContentType="application/vnd.openxmlformats-officedocument.presentationml.slide+xml" PartName="/ppt/slides/slide168.xml"/>
  <Override ContentType="application/vnd.openxmlformats-officedocument.presentationml.slide+xml" PartName="/ppt/slides/slide118.xml"/>
  <Override ContentType="application/vnd.openxmlformats-officedocument.presentationml.slide+xml" PartName="/ppt/slides/slide142.xml"/>
  <Override ContentType="application/vnd.openxmlformats-officedocument.presentationml.slide+xml" PartName="/ppt/slides/slide12.xml"/>
  <Override ContentType="application/vnd.openxmlformats-officedocument.presentationml.slide+xml" PartName="/ppt/slides/slide108.xml"/>
  <Override ContentType="application/vnd.openxmlformats-officedocument.presentationml.slide+xml" PartName="/ppt/slides/slide187.xml"/>
  <Override ContentType="application/vnd.openxmlformats-officedocument.presentationml.slide+xml" PartName="/ppt/slides/slide98.xml"/>
  <Override ContentType="application/vnd.openxmlformats-officedocument.presentationml.slide+xml" PartName="/ppt/slides/slide152.xml"/>
  <Override ContentType="application/vnd.openxmlformats-officedocument.presentationml.slide+xml" PartName="/ppt/slides/slide125.xml"/>
  <Override ContentType="application/vnd.openxmlformats-officedocument.presentationml.slide+xml" PartName="/ppt/slides/slide72.xml"/>
  <Override ContentType="application/vnd.openxmlformats-officedocument.presentationml.slide+xml" PartName="/ppt/slides/slide135.xml"/>
  <Override ContentType="application/vnd.openxmlformats-officedocument.presentationml.slide+xml" PartName="/ppt/slides/slide20.xml"/>
  <Override ContentType="application/vnd.openxmlformats-officedocument.presentationml.slide+xml" PartName="/ppt/slides/slide161.xml"/>
  <Override ContentType="application/vnd.openxmlformats-officedocument.presentationml.slide+xml" PartName="/ppt/slides/slide178.xml"/>
  <Override ContentType="application/vnd.openxmlformats-officedocument.presentationml.slide+xml" PartName="/ppt/slides/slide38.xml"/>
  <Override ContentType="application/vnd.openxmlformats-officedocument.presentationml.slide+xml" PartName="/ppt/slides/slide46.xml"/>
  <Override ContentType="application/vnd.openxmlformats-officedocument.presentationml.slide+xml" PartName="/ppt/slides/slide55.xml"/>
  <Override ContentType="application/vnd.openxmlformats-officedocument.presentationml.slide+xml" PartName="/ppt/slides/slide29.xml"/>
  <Override ContentType="application/vnd.openxmlformats-officedocument.presentationml.slide+xml" PartName="/ppt/slides/slide59.xml"/>
  <Override ContentType="application/vnd.openxmlformats-officedocument.presentationml.slide+xml" PartName="/ppt/slides/slide89.xml"/>
  <Override ContentType="application/vnd.openxmlformats-officedocument.presentationml.slide+xml" PartName="/ppt/slides/slide76.xml"/>
  <Override ContentType="application/vnd.openxmlformats-officedocument.presentationml.slide+xml" PartName="/ppt/slides/slide129.xml"/>
  <Override ContentType="application/vnd.openxmlformats-officedocument.presentationml.slide+xml" PartName="/ppt/slides/slide63.xml"/>
  <Override ContentType="application/vnd.openxmlformats-officedocument.presentationml.slide+xml" PartName="/ppt/slides/slide131.xml"/>
  <Override ContentType="application/vnd.openxmlformats-officedocument.presentationml.slide+xml" PartName="/ppt/slides/slide159.xml"/>
  <Override ContentType="application/vnd.openxmlformats-officedocument.presentationml.slide+xml" PartName="/ppt/slides/slide93.xml"/>
  <Override ContentType="application/vnd.openxmlformats-officedocument.presentationml.slide+xml" PartName="/ppt/slides/slide101.xml"/>
  <Override ContentType="application/vnd.openxmlformats-officedocument.presentationml.slide+xml" PartName="/ppt/slides/slide116.xml"/>
  <Override ContentType="application/vnd.openxmlformats-officedocument.presentationml.slide+xml" PartName="/ppt/slides/slide144.xml"/>
  <Override ContentType="application/vnd.openxmlformats-officedocument.presentationml.slide+xml" PartName="/ppt/slides/slide80.xml"/>
  <Override ContentType="application/vnd.openxmlformats-officedocument.presentationml.slide+xml" PartName="/ppt/slides/slide103.xml"/>
  <Override ContentType="application/vnd.openxmlformats-officedocument.presentationml.slide+xml" PartName="/ppt/slides/slide61.xml"/>
  <Override ContentType="application/vnd.openxmlformats-officedocument.presentationml.slide+xml" PartName="/ppt/slides/slide133.xml"/>
  <Override ContentType="application/vnd.openxmlformats-officedocument.presentationml.slide+xml" PartName="/ppt/slides/slide91.xml"/>
  <Override ContentType="application/vnd.openxmlformats-officedocument.presentationml.slide+xml" PartName="/ppt/slides/slide114.xml"/>
  <Override ContentType="application/vnd.openxmlformats-officedocument.presentationml.slide+xml" PartName="/ppt/slides/slide163.xml"/>
  <Override ContentType="application/vnd.openxmlformats-officedocument.presentationml.slide+xml" PartName="/ppt/slides/slide31.xml"/>
  <Override ContentType="application/vnd.openxmlformats-officedocument.presentationml.slide+xml" PartName="/ppt/slides/slide127.xml"/>
  <Override ContentType="application/vnd.openxmlformats-officedocument.presentationml.slide+xml" PartName="/ppt/slides/slide146.xml"/>
  <Override ContentType="application/vnd.openxmlformats-officedocument.presentationml.slide+xml" PartName="/ppt/slides/slide150.xml"/>
  <Override ContentType="application/vnd.openxmlformats-officedocument.presentationml.slide+xml" PartName="/ppt/slides/slide189.xml"/>
  <Override ContentType="application/vnd.openxmlformats-officedocument.presentationml.slide+xml" PartName="/ppt/slides/slide120.xml"/>
  <Override ContentType="application/vnd.openxmlformats-officedocument.presentationml.slide+xml" PartName="/ppt/slides/slide87.xml"/>
  <Override ContentType="application/vnd.openxmlformats-officedocument.presentationml.slide+xml" PartName="/ppt/slides/slide74.xml"/>
  <Override ContentType="application/vnd.openxmlformats-officedocument.presentationml.slide+xml" PartName="/ppt/slides/slide176.xml"/>
  <Override ContentType="application/vnd.openxmlformats-officedocument.presentationml.slide+xml" PartName="/ppt/slides/slide27.xml"/>
  <Override ContentType="application/vnd.openxmlformats-officedocument.presentationml.slide+xml" PartName="/ppt/slides/slide57.xml"/>
  <Override ContentType="application/vnd.openxmlformats-officedocument.presentationml.slide+xml" PartName="/ppt/slides/slide2.xml"/>
  <Override ContentType="application/vnd.openxmlformats-officedocument.presentationml.slide+xml" PartName="/ppt/slides/slide44.xml"/>
  <Override ContentType="application/vnd.openxmlformats-officedocument.presentationml.slide+xml" PartName="/ppt/slides/slide14.xml"/>
  <Override ContentType="application/vnd.openxmlformats-officedocument.presentationml.slide+xml" PartName="/ppt/slides/slide180.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39.xml"/>
  <Override ContentType="application/vnd.openxmlformats-officedocument.presentationml.slide+xml" PartName="/ppt/slides/slide60.xml"/>
  <Override ContentType="application/vnd.openxmlformats-officedocument.presentationml.slide+xml" PartName="/ppt/slides/slide52.xml"/>
  <Override ContentType="application/vnd.openxmlformats-officedocument.presentationml.slide+xml" PartName="/ppt/slides/slide26.xml"/>
  <Override ContentType="application/vnd.openxmlformats-officedocument.presentationml.slide+xml" PartName="/ppt/slides/slide112.xml"/>
  <Override ContentType="application/vnd.openxmlformats-officedocument.presentationml.slide+xml" PartName="/ppt/slides/slide95.xml"/>
  <Override ContentType="application/vnd.openxmlformats-officedocument.presentationml.slide+xml" PartName="/ppt/slides/slide155.xml"/>
  <Override ContentType="application/vnd.openxmlformats-officedocument.presentationml.slide+xml" PartName="/ppt/slides/slide69.xml"/>
  <Override ContentType="application/vnd.openxmlformats-officedocument.presentationml.slide+xml" PartName="/ppt/slides/slide181.xml"/>
  <Override ContentType="application/vnd.openxmlformats-officedocument.presentationml.slide+xml" PartName="/ppt/slides/slide85.xml"/>
  <Override ContentType="application/vnd.openxmlformats-officedocument.presentationml.slide+xml" PartName="/ppt/slides/slide157.xml"/>
  <Override ContentType="application/vnd.openxmlformats-officedocument.presentationml.slide+xml" PartName="/ppt/slides/slide42.xml"/>
  <Override ContentType="application/vnd.openxmlformats-officedocument.presentationml.slide+xml" PartName="/ppt/slides/slide50.xml"/>
  <Override ContentType="application/vnd.openxmlformats-officedocument.presentationml.slide+xml" PartName="/ppt/slides/slide77.xml"/>
  <Override ContentType="application/vnd.openxmlformats-officedocument.presentationml.slide+xml" PartName="/ppt/slides/slide165.xml"/>
  <Override ContentType="application/vnd.openxmlformats-officedocument.presentationml.slide+xml" PartName="/ppt/slides/slide34.xml"/>
  <Override ContentType="application/vnd.openxmlformats-officedocument.presentationml.slide+xml" PartName="/ppt/slides/slide122.xml"/>
  <Override ContentType="application/vnd.openxmlformats-officedocument.presentationml.slide+xml" PartName="/ppt/slides/slide130.xml"/>
  <Override ContentType="application/vnd.openxmlformats-officedocument.presentationml.slide+xml" PartName="/ppt/slides/slide173.xml"/>
  <Override ContentType="application/vnd.openxmlformats-officedocument.presentationml.slide+xml" PartName="/ppt/slides/slide147.xml"/>
  <Override ContentType="application/vnd.openxmlformats-officedocument.presentationml.slide+xml" PartName="/ppt/slides/slide191.xml"/>
  <Override ContentType="application/vnd.openxmlformats-officedocument.presentationml.slide+xml" PartName="/ppt/slides/slide16.xml"/>
  <Override ContentType="application/vnd.openxmlformats-officedocument.presentationml.slide+xml" PartName="/ppt/slides/slide104.xml"/>
  <Override ContentType="application/vnd.openxmlformats-officedocument.presentationml.slide+xml" PartName="/ppt/slides/slide24.xml"/>
  <Override ContentType="application/vnd.openxmlformats-officedocument.presentationml.slide+xml" PartName="/ppt/slides/slide97.xml"/>
  <Override ContentType="application/vnd.openxmlformats-officedocument.presentationml.slide+xml" PartName="/ppt/slides/slide140.xml"/>
  <Override ContentType="application/vnd.openxmlformats-officedocument.presentationml.slide+xml" PartName="/ppt/slides/slide11.xml"/>
  <Override ContentType="application/vnd.openxmlformats-officedocument.presentationml.slide+xml" PartName="/ppt/slides/slide137.xml"/>
  <Override ContentType="application/vnd.openxmlformats-officedocument.presentationml.slide+xml" PartName="/ppt/slides/slide110.xml"/>
  <Override ContentType="application/vnd.openxmlformats-officedocument.presentationml.slide+xml" PartName="/ppt/slides/slide153.xml"/>
  <Override ContentType="application/vnd.openxmlformats-officedocument.presentationml.slide+xml" PartName="/ppt/slides/slide183.xml"/>
  <Override ContentType="application/vnd.openxmlformats-officedocument.presentationml.slide+xml" PartName="/ppt/slides/slide67.xml"/>
  <Override ContentType="application/vnd.openxmlformats-officedocument.presentationml.slide+xml" PartName="/ppt/slides/slide54.xml"/>
  <Override ContentType="application/vnd.openxmlformats-officedocument.presentationml.slide+xml" PartName="/ppt/slides/slide36.xml"/>
  <Override ContentType="application/vnd.openxmlformats-officedocument.presentationml.slide+xml" PartName="/ppt/slides/slide79.xml"/>
  <Override ContentType="application/vnd.openxmlformats-officedocument.presentationml.slide+xml" PartName="/ppt/slides/slide171.xml"/>
  <Override ContentType="application/vnd.openxmlformats-officedocument.presentationml.slide+xml" PartName="/ppt/slides/slide149.xml"/>
  <Override ContentType="application/vnd.openxmlformats-officedocument.presentationml.slide+xml" PartName="/ppt/slides/slide49.xml"/>
  <Override ContentType="application/vnd.openxmlformats-officedocument.presentationml.slide+xml" PartName="/ppt/slides/slide124.xml"/>
  <Override ContentType="application/vnd.openxmlformats-officedocument.presentationml.slide+xml" PartName="/ppt/slides/slide83.xml"/>
  <Override ContentType="application/vnd.openxmlformats-officedocument.presentationml.slide+xml" PartName="/ppt/slides/slide106.xml"/>
  <Override ContentType="application/vnd.openxmlformats-officedocument.presentationml.slide+xml" PartName="/ppt/slides/slide167.xml"/>
  <Override ContentType="application/vnd.openxmlformats-officedocument.presentationml.slide+xml" PartName="/ppt/slides/slide70.xml"/>
  <Override ContentType="application/vnd.openxmlformats-officedocument.presentationml.slide+xml" PartName="/ppt/slides/slide6.xml"/>
  <Override ContentType="application/vnd.openxmlformats-officedocument.presentationml.slide+xml" PartName="/ppt/slides/slide119.xml"/>
  <Override ContentType="application/vnd.openxmlformats-officedocument.presentationml.slide+xml" PartName="/ppt/slides/slide40.xml"/>
  <Override ContentType="application/vnd.openxmlformats-officedocument.presentationml.slide+xml" PartName="/ppt/slides/slide73.xml"/>
  <Override ContentType="application/vnd.openxmlformats-officedocument.presentationml.slide+xml" PartName="/ppt/slides/slide169.xml"/>
  <Override ContentType="application/vnd.openxmlformats-officedocument.presentationml.slide+xml" PartName="/ppt/slides/slide30.xml"/>
  <Override ContentType="application/vnd.openxmlformats-officedocument.presentationml.slide+xml" PartName="/ppt/slides/slide126.xml"/>
  <Override ContentType="application/vnd.openxmlformats-officedocument.presentationml.slide+xml" PartName="/ppt/slides/slide151.xml"/>
  <Override ContentType="application/vnd.openxmlformats-officedocument.presentationml.slide+xml" PartName="/ppt/slides/slide177.xml"/>
  <Override ContentType="application/vnd.openxmlformats-officedocument.presentationml.slide+xml" PartName="/ppt/slides/slide186.xml"/>
  <Override ContentType="application/vnd.openxmlformats-officedocument.presentationml.slide+xml" PartName="/ppt/slides/slide109.xml"/>
  <Override ContentType="application/vnd.openxmlformats-officedocument.presentationml.slide+xml" PartName="/ppt/slides/slide134.xml"/>
  <Override ContentType="application/vnd.openxmlformats-officedocument.presentationml.slide+xml" PartName="/ppt/slides/slide99.xml"/>
  <Override ContentType="application/vnd.openxmlformats-officedocument.presentationml.slide+xml" PartName="/ppt/slides/slide39.xml"/>
  <Override ContentType="application/vnd.openxmlformats-officedocument.presentationml.slide+xml" PartName="/ppt/slides/slide13.xml"/>
  <Override ContentType="application/vnd.openxmlformats-officedocument.presentationml.slide+xml" PartName="/ppt/slides/slide56.xml"/>
  <Override ContentType="application/vnd.openxmlformats-officedocument.presentationml.slide+xml" PartName="/ppt/slides/slide47.xml"/>
  <Override ContentType="application/vnd.openxmlformats-officedocument.presentationml.slide+xml" PartName="/ppt/slides/slide160.xml"/>
  <Override ContentType="application/vnd.openxmlformats-officedocument.presentationml.slide+xml" PartName="/ppt/slides/slide21.xml"/>
  <Override ContentType="application/vnd.openxmlformats-officedocument.presentationml.slide+xml" PartName="/ppt/slides/slide100.xml"/>
  <Override ContentType="application/vnd.openxmlformats-officedocument.presentationml.slide+xml" PartName="/ppt/slides/slide64.xml"/>
  <Override ContentType="application/vnd.openxmlformats-officedocument.presentationml.slide+xml" PartName="/ppt/slides/slide81.xml"/>
  <Override ContentType="application/vnd.openxmlformats-officedocument.presentationml.slide+xml" PartName="/ppt/slides/slide90.xml"/>
  <Override ContentType="application/vnd.openxmlformats-officedocument.presentationml.slide+xml" PartName="/ppt/slides/slide8.xml"/>
  <Override ContentType="application/vnd.openxmlformats-officedocument.presentationml.slide+xml" PartName="/ppt/slides/slide143.xml"/>
  <Override ContentType="application/vnd.openxmlformats-officedocument.presentationml.slide+xml" PartName="/ppt/slides/slide117.xml"/>
  <Override ContentType="application/vnd.openxmlformats-officedocument.presentationml.slide+xml" PartName="/ppt/slides/slide145.xml"/>
  <Override ContentType="application/vnd.openxmlformats-officedocument.presentationml.slide+xml" PartName="/ppt/slides/slide188.xml"/>
  <Override ContentType="application/vnd.openxmlformats-officedocument.presentationml.slide+xml" PartName="/ppt/slides/slide132.xml"/>
  <Override ContentType="application/vnd.openxmlformats-officedocument.presentationml.slide+xml" PartName="/ppt/slides/slide162.xml"/>
  <Override ContentType="application/vnd.openxmlformats-officedocument.presentationml.slide+xml" PartName="/ppt/slides/slide32.xml"/>
  <Override ContentType="application/vnd.openxmlformats-officedocument.presentationml.slide+xml" PartName="/ppt/slides/slide62.xml"/>
  <Override ContentType="application/vnd.openxmlformats-officedocument.presentationml.slide+xml" PartName="/ppt/slides/slide75.xml"/>
  <Override ContentType="application/vnd.openxmlformats-officedocument.presentationml.slide+xml" PartName="/ppt/slides/slide175.xml"/>
  <Override ContentType="application/vnd.openxmlformats-officedocument.presentationml.slide+xml" PartName="/ppt/slides/slide1.xml"/>
  <Override ContentType="application/vnd.openxmlformats-officedocument.presentationml.slide+xml" PartName="/ppt/slides/slide58.xml"/>
  <Override ContentType="application/vnd.openxmlformats-officedocument.presentationml.slide+xml" PartName="/ppt/slides/slide192.xml"/>
  <Override ContentType="application/vnd.openxmlformats-officedocument.presentationml.slide+xml" PartName="/ppt/slides/slide45.xml"/>
  <Override ContentType="application/vnd.openxmlformats-officedocument.presentationml.slide+xml" PartName="/ppt/slides/slide28.xml"/>
  <Override ContentType="application/vnd.openxmlformats-officedocument.presentationml.slide+xml" PartName="/ppt/slides/slide15.xml"/>
  <Override ContentType="application/vnd.openxmlformats-officedocument.presentationml.slide+xml" PartName="/ppt/slides/slide88.xml"/>
  <Override ContentType="application/vnd.openxmlformats-officedocument.presentationml.slide+xml" PartName="/ppt/slides/slide128.xml"/>
  <Override ContentType="application/vnd.openxmlformats-officedocument.presentationml.slide+xml" PartName="/ppt/slides/slide158.xml"/>
  <Override ContentType="application/vnd.openxmlformats-officedocument.presentationml.slide+xml" PartName="/ppt/slides/slide92.xml"/>
  <Override ContentType="application/vnd.openxmlformats-officedocument.presentationml.slide+xml" PartName="/ppt/slides/slide115.xml"/>
  <Override ContentType="application/vnd.openxmlformats-officedocument.presentationml.slide+xml" PartName="/ppt/slides/slide102.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 id="277" r:id="rId27"/>
    <p:sldId id="278" r:id="rId28"/>
    <p:sldId id="279" r:id="rId29"/>
    <p:sldId id="280" r:id="rId30"/>
    <p:sldId id="281" r:id="rId31"/>
    <p:sldId id="282" r:id="rId32"/>
    <p:sldId id="283" r:id="rId33"/>
    <p:sldId id="284" r:id="rId34"/>
    <p:sldId id="285" r:id="rId35"/>
    <p:sldId id="286" r:id="rId36"/>
    <p:sldId id="287" r:id="rId37"/>
    <p:sldId id="288" r:id="rId38"/>
    <p:sldId id="289" r:id="rId39"/>
    <p:sldId id="290" r:id="rId40"/>
    <p:sldId id="291" r:id="rId41"/>
    <p:sldId id="292" r:id="rId42"/>
    <p:sldId id="293" r:id="rId43"/>
    <p:sldId id="294" r:id="rId44"/>
    <p:sldId id="295" r:id="rId45"/>
    <p:sldId id="296" r:id="rId46"/>
    <p:sldId id="297" r:id="rId47"/>
    <p:sldId id="298" r:id="rId48"/>
    <p:sldId id="299" r:id="rId49"/>
    <p:sldId id="300" r:id="rId50"/>
    <p:sldId id="301" r:id="rId51"/>
    <p:sldId id="302" r:id="rId52"/>
    <p:sldId id="303" r:id="rId53"/>
    <p:sldId id="304" r:id="rId54"/>
    <p:sldId id="305" r:id="rId55"/>
    <p:sldId id="306" r:id="rId56"/>
    <p:sldId id="307" r:id="rId57"/>
    <p:sldId id="308" r:id="rId58"/>
    <p:sldId id="309" r:id="rId59"/>
    <p:sldId id="310" r:id="rId60"/>
    <p:sldId id="311" r:id="rId61"/>
    <p:sldId id="312" r:id="rId62"/>
    <p:sldId id="313" r:id="rId63"/>
    <p:sldId id="314" r:id="rId64"/>
    <p:sldId id="315" r:id="rId65"/>
    <p:sldId id="316" r:id="rId66"/>
    <p:sldId id="317" r:id="rId67"/>
    <p:sldId id="318" r:id="rId68"/>
    <p:sldId id="319" r:id="rId69"/>
    <p:sldId id="320" r:id="rId70"/>
    <p:sldId id="321" r:id="rId71"/>
    <p:sldId id="322" r:id="rId72"/>
    <p:sldId id="323" r:id="rId73"/>
    <p:sldId id="324" r:id="rId74"/>
    <p:sldId id="325" r:id="rId75"/>
    <p:sldId id="326" r:id="rId76"/>
    <p:sldId id="327" r:id="rId77"/>
    <p:sldId id="328" r:id="rId78"/>
    <p:sldId id="329" r:id="rId79"/>
    <p:sldId id="330" r:id="rId80"/>
    <p:sldId id="331" r:id="rId81"/>
    <p:sldId id="332" r:id="rId82"/>
    <p:sldId id="333" r:id="rId83"/>
    <p:sldId id="334" r:id="rId84"/>
    <p:sldId id="335" r:id="rId85"/>
    <p:sldId id="336" r:id="rId86"/>
    <p:sldId id="337" r:id="rId87"/>
    <p:sldId id="338" r:id="rId88"/>
    <p:sldId id="339" r:id="rId89"/>
    <p:sldId id="340" r:id="rId90"/>
    <p:sldId id="341" r:id="rId91"/>
    <p:sldId id="342" r:id="rId92"/>
    <p:sldId id="343" r:id="rId93"/>
    <p:sldId id="344" r:id="rId94"/>
    <p:sldId id="345" r:id="rId95"/>
    <p:sldId id="346" r:id="rId96"/>
    <p:sldId id="347" r:id="rId97"/>
    <p:sldId id="348" r:id="rId98"/>
    <p:sldId id="349" r:id="rId99"/>
    <p:sldId id="350" r:id="rId100"/>
    <p:sldId id="351" r:id="rId101"/>
    <p:sldId id="352" r:id="rId102"/>
    <p:sldId id="353" r:id="rId103"/>
    <p:sldId id="354" r:id="rId104"/>
    <p:sldId id="355" r:id="rId105"/>
    <p:sldId id="356" r:id="rId106"/>
    <p:sldId id="357" r:id="rId107"/>
    <p:sldId id="358" r:id="rId108"/>
    <p:sldId id="359" r:id="rId109"/>
    <p:sldId id="360" r:id="rId110"/>
    <p:sldId id="361" r:id="rId111"/>
    <p:sldId id="362" r:id="rId112"/>
    <p:sldId id="363" r:id="rId113"/>
    <p:sldId id="364" r:id="rId114"/>
    <p:sldId id="365" r:id="rId115"/>
    <p:sldId id="366" r:id="rId116"/>
    <p:sldId id="367" r:id="rId117"/>
    <p:sldId id="368" r:id="rId118"/>
    <p:sldId id="369" r:id="rId119"/>
    <p:sldId id="370" r:id="rId120"/>
    <p:sldId id="371" r:id="rId121"/>
    <p:sldId id="372" r:id="rId122"/>
    <p:sldId id="373" r:id="rId123"/>
    <p:sldId id="374" r:id="rId124"/>
    <p:sldId id="375" r:id="rId125"/>
    <p:sldId id="376" r:id="rId126"/>
    <p:sldId id="377" r:id="rId127"/>
    <p:sldId id="378" r:id="rId128"/>
    <p:sldId id="379" r:id="rId129"/>
    <p:sldId id="380" r:id="rId130"/>
    <p:sldId id="381" r:id="rId131"/>
    <p:sldId id="382" r:id="rId132"/>
    <p:sldId id="383" r:id="rId133"/>
    <p:sldId id="384" r:id="rId134"/>
    <p:sldId id="385" r:id="rId135"/>
    <p:sldId id="386" r:id="rId136"/>
    <p:sldId id="387" r:id="rId137"/>
    <p:sldId id="388" r:id="rId138"/>
    <p:sldId id="389" r:id="rId139"/>
    <p:sldId id="390" r:id="rId140"/>
    <p:sldId id="391" r:id="rId141"/>
    <p:sldId id="392" r:id="rId142"/>
    <p:sldId id="393" r:id="rId143"/>
    <p:sldId id="394" r:id="rId144"/>
    <p:sldId id="395" r:id="rId145"/>
    <p:sldId id="396" r:id="rId146"/>
    <p:sldId id="397" r:id="rId147"/>
    <p:sldId id="398" r:id="rId148"/>
    <p:sldId id="399" r:id="rId149"/>
    <p:sldId id="400" r:id="rId150"/>
    <p:sldId id="401" r:id="rId151"/>
    <p:sldId id="402" r:id="rId152"/>
    <p:sldId id="403" r:id="rId153"/>
    <p:sldId id="404" r:id="rId154"/>
    <p:sldId id="405" r:id="rId155"/>
    <p:sldId id="406" r:id="rId156"/>
    <p:sldId id="407" r:id="rId157"/>
    <p:sldId id="408" r:id="rId158"/>
    <p:sldId id="409" r:id="rId159"/>
    <p:sldId id="410" r:id="rId160"/>
    <p:sldId id="411" r:id="rId161"/>
    <p:sldId id="412" r:id="rId162"/>
    <p:sldId id="413" r:id="rId163"/>
    <p:sldId id="414" r:id="rId164"/>
    <p:sldId id="415" r:id="rId165"/>
    <p:sldId id="416" r:id="rId166"/>
    <p:sldId id="417" r:id="rId167"/>
    <p:sldId id="418" r:id="rId168"/>
    <p:sldId id="419" r:id="rId169"/>
    <p:sldId id="420" r:id="rId170"/>
    <p:sldId id="421" r:id="rId171"/>
    <p:sldId id="422" r:id="rId172"/>
    <p:sldId id="423" r:id="rId173"/>
    <p:sldId id="424" r:id="rId174"/>
    <p:sldId id="425" r:id="rId175"/>
    <p:sldId id="426" r:id="rId176"/>
    <p:sldId id="427" r:id="rId177"/>
    <p:sldId id="428" r:id="rId178"/>
    <p:sldId id="429" r:id="rId179"/>
    <p:sldId id="430" r:id="rId180"/>
    <p:sldId id="431" r:id="rId181"/>
    <p:sldId id="432" r:id="rId182"/>
    <p:sldId id="433" r:id="rId183"/>
    <p:sldId id="434" r:id="rId184"/>
    <p:sldId id="435" r:id="rId185"/>
    <p:sldId id="436" r:id="rId186"/>
    <p:sldId id="437" r:id="rId187"/>
    <p:sldId id="438" r:id="rId188"/>
    <p:sldId id="439" r:id="rId189"/>
    <p:sldId id="440" r:id="rId190"/>
    <p:sldId id="441" r:id="rId191"/>
    <p:sldId id="442" r:id="rId192"/>
    <p:sldId id="443" r:id="rId193"/>
    <p:sldId id="444" r:id="rId194"/>
    <p:sldId id="445" r:id="rId195"/>
    <p:sldId id="446" r:id="rId196"/>
    <p:sldId id="447" r:id="rId197"/>
  </p:sldIdLst>
  <p:sldSz cy="5143500" cx="9144000"/>
  <p:notesSz cx="6858000" cy="9144000"/>
  <p:embeddedFontLst>
    <p:embeddedFont>
      <p:font typeface="Montserrat"/>
      <p:regular r:id="rId198"/>
      <p:bold r:id="rId199"/>
      <p:italic r:id="rId200"/>
      <p:boldItalic r:id="rId201"/>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5.xml"/><Relationship Id="rId190" Type="http://schemas.openxmlformats.org/officeDocument/2006/relationships/slide" Target="slides/slide185.xml"/><Relationship Id="rId42" Type="http://schemas.openxmlformats.org/officeDocument/2006/relationships/slide" Target="slides/slide37.xml"/><Relationship Id="rId41" Type="http://schemas.openxmlformats.org/officeDocument/2006/relationships/slide" Target="slides/slide36.xml"/><Relationship Id="rId44" Type="http://schemas.openxmlformats.org/officeDocument/2006/relationships/slide" Target="slides/slide39.xml"/><Relationship Id="rId194" Type="http://schemas.openxmlformats.org/officeDocument/2006/relationships/slide" Target="slides/slide189.xml"/><Relationship Id="rId43" Type="http://schemas.openxmlformats.org/officeDocument/2006/relationships/slide" Target="slides/slide38.xml"/><Relationship Id="rId193" Type="http://schemas.openxmlformats.org/officeDocument/2006/relationships/slide" Target="slides/slide188.xml"/><Relationship Id="rId46" Type="http://schemas.openxmlformats.org/officeDocument/2006/relationships/slide" Target="slides/slide41.xml"/><Relationship Id="rId192" Type="http://schemas.openxmlformats.org/officeDocument/2006/relationships/slide" Target="slides/slide187.xml"/><Relationship Id="rId45" Type="http://schemas.openxmlformats.org/officeDocument/2006/relationships/slide" Target="slides/slide40.xml"/><Relationship Id="rId191" Type="http://schemas.openxmlformats.org/officeDocument/2006/relationships/slide" Target="slides/slide186.xml"/><Relationship Id="rId48" Type="http://schemas.openxmlformats.org/officeDocument/2006/relationships/slide" Target="slides/slide43.xml"/><Relationship Id="rId187" Type="http://schemas.openxmlformats.org/officeDocument/2006/relationships/slide" Target="slides/slide182.xml"/><Relationship Id="rId47" Type="http://schemas.openxmlformats.org/officeDocument/2006/relationships/slide" Target="slides/slide42.xml"/><Relationship Id="rId186" Type="http://schemas.openxmlformats.org/officeDocument/2006/relationships/slide" Target="slides/slide181.xml"/><Relationship Id="rId185" Type="http://schemas.openxmlformats.org/officeDocument/2006/relationships/slide" Target="slides/slide180.xml"/><Relationship Id="rId49" Type="http://schemas.openxmlformats.org/officeDocument/2006/relationships/slide" Target="slides/slide44.xml"/><Relationship Id="rId184" Type="http://schemas.openxmlformats.org/officeDocument/2006/relationships/slide" Target="slides/slide179.xml"/><Relationship Id="rId189" Type="http://schemas.openxmlformats.org/officeDocument/2006/relationships/slide" Target="slides/slide184.xml"/><Relationship Id="rId188" Type="http://schemas.openxmlformats.org/officeDocument/2006/relationships/slide" Target="slides/slide183.xml"/><Relationship Id="rId31" Type="http://schemas.openxmlformats.org/officeDocument/2006/relationships/slide" Target="slides/slide26.xml"/><Relationship Id="rId30" Type="http://schemas.openxmlformats.org/officeDocument/2006/relationships/slide" Target="slides/slide25.xml"/><Relationship Id="rId33" Type="http://schemas.openxmlformats.org/officeDocument/2006/relationships/slide" Target="slides/slide28.xml"/><Relationship Id="rId183" Type="http://schemas.openxmlformats.org/officeDocument/2006/relationships/slide" Target="slides/slide178.xml"/><Relationship Id="rId32" Type="http://schemas.openxmlformats.org/officeDocument/2006/relationships/slide" Target="slides/slide27.xml"/><Relationship Id="rId182" Type="http://schemas.openxmlformats.org/officeDocument/2006/relationships/slide" Target="slides/slide177.xml"/><Relationship Id="rId35" Type="http://schemas.openxmlformats.org/officeDocument/2006/relationships/slide" Target="slides/slide30.xml"/><Relationship Id="rId181" Type="http://schemas.openxmlformats.org/officeDocument/2006/relationships/slide" Target="slides/slide176.xml"/><Relationship Id="rId34" Type="http://schemas.openxmlformats.org/officeDocument/2006/relationships/slide" Target="slides/slide29.xml"/><Relationship Id="rId180" Type="http://schemas.openxmlformats.org/officeDocument/2006/relationships/slide" Target="slides/slide175.xml"/><Relationship Id="rId37" Type="http://schemas.openxmlformats.org/officeDocument/2006/relationships/slide" Target="slides/slide32.xml"/><Relationship Id="rId176" Type="http://schemas.openxmlformats.org/officeDocument/2006/relationships/slide" Target="slides/slide171.xml"/><Relationship Id="rId36" Type="http://schemas.openxmlformats.org/officeDocument/2006/relationships/slide" Target="slides/slide31.xml"/><Relationship Id="rId175" Type="http://schemas.openxmlformats.org/officeDocument/2006/relationships/slide" Target="slides/slide170.xml"/><Relationship Id="rId39" Type="http://schemas.openxmlformats.org/officeDocument/2006/relationships/slide" Target="slides/slide34.xml"/><Relationship Id="rId174" Type="http://schemas.openxmlformats.org/officeDocument/2006/relationships/slide" Target="slides/slide169.xml"/><Relationship Id="rId38" Type="http://schemas.openxmlformats.org/officeDocument/2006/relationships/slide" Target="slides/slide33.xml"/><Relationship Id="rId173" Type="http://schemas.openxmlformats.org/officeDocument/2006/relationships/slide" Target="slides/slide168.xml"/><Relationship Id="rId179" Type="http://schemas.openxmlformats.org/officeDocument/2006/relationships/slide" Target="slides/slide174.xml"/><Relationship Id="rId178" Type="http://schemas.openxmlformats.org/officeDocument/2006/relationships/slide" Target="slides/slide173.xml"/><Relationship Id="rId177" Type="http://schemas.openxmlformats.org/officeDocument/2006/relationships/slide" Target="slides/slide172.xml"/><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slide" Target="slides/slide23.xml"/><Relationship Id="rId27" Type="http://schemas.openxmlformats.org/officeDocument/2006/relationships/slide" Target="slides/slide22.xml"/><Relationship Id="rId29" Type="http://schemas.openxmlformats.org/officeDocument/2006/relationships/slide" Target="slides/slide24.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98" Type="http://schemas.openxmlformats.org/officeDocument/2006/relationships/font" Target="fonts/Montserrat-regular.fntdata"/><Relationship Id="rId14" Type="http://schemas.openxmlformats.org/officeDocument/2006/relationships/slide" Target="slides/slide9.xml"/><Relationship Id="rId197" Type="http://schemas.openxmlformats.org/officeDocument/2006/relationships/slide" Target="slides/slide192.xml"/><Relationship Id="rId17" Type="http://schemas.openxmlformats.org/officeDocument/2006/relationships/slide" Target="slides/slide12.xml"/><Relationship Id="rId196" Type="http://schemas.openxmlformats.org/officeDocument/2006/relationships/slide" Target="slides/slide191.xml"/><Relationship Id="rId16" Type="http://schemas.openxmlformats.org/officeDocument/2006/relationships/slide" Target="slides/slide11.xml"/><Relationship Id="rId195" Type="http://schemas.openxmlformats.org/officeDocument/2006/relationships/slide" Target="slides/slide190.xml"/><Relationship Id="rId19" Type="http://schemas.openxmlformats.org/officeDocument/2006/relationships/slide" Target="slides/slide14.xml"/><Relationship Id="rId18" Type="http://schemas.openxmlformats.org/officeDocument/2006/relationships/slide" Target="slides/slide13.xml"/><Relationship Id="rId199" Type="http://schemas.openxmlformats.org/officeDocument/2006/relationships/font" Target="fonts/Montserrat-bold.fntdata"/><Relationship Id="rId84" Type="http://schemas.openxmlformats.org/officeDocument/2006/relationships/slide" Target="slides/slide79.xml"/><Relationship Id="rId83" Type="http://schemas.openxmlformats.org/officeDocument/2006/relationships/slide" Target="slides/slide78.xml"/><Relationship Id="rId86" Type="http://schemas.openxmlformats.org/officeDocument/2006/relationships/slide" Target="slides/slide81.xml"/><Relationship Id="rId85" Type="http://schemas.openxmlformats.org/officeDocument/2006/relationships/slide" Target="slides/slide80.xml"/><Relationship Id="rId88" Type="http://schemas.openxmlformats.org/officeDocument/2006/relationships/slide" Target="slides/slide83.xml"/><Relationship Id="rId150" Type="http://schemas.openxmlformats.org/officeDocument/2006/relationships/slide" Target="slides/slide145.xml"/><Relationship Id="rId87" Type="http://schemas.openxmlformats.org/officeDocument/2006/relationships/slide" Target="slides/slide82.xml"/><Relationship Id="rId89" Type="http://schemas.openxmlformats.org/officeDocument/2006/relationships/slide" Target="slides/slide84.xml"/><Relationship Id="rId80" Type="http://schemas.openxmlformats.org/officeDocument/2006/relationships/slide" Target="slides/slide75.xml"/><Relationship Id="rId82" Type="http://schemas.openxmlformats.org/officeDocument/2006/relationships/slide" Target="slides/slide77.xml"/><Relationship Id="rId81" Type="http://schemas.openxmlformats.org/officeDocument/2006/relationships/slide" Target="slides/slide76.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149" Type="http://schemas.openxmlformats.org/officeDocument/2006/relationships/slide" Target="slides/slide144.xml"/><Relationship Id="rId4" Type="http://schemas.openxmlformats.org/officeDocument/2006/relationships/slideMaster" Target="slideMasters/slideMaster1.xml"/><Relationship Id="rId148" Type="http://schemas.openxmlformats.org/officeDocument/2006/relationships/slide" Target="slides/slide143.xml"/><Relationship Id="rId9" Type="http://schemas.openxmlformats.org/officeDocument/2006/relationships/slide" Target="slides/slide4.xml"/><Relationship Id="rId143" Type="http://schemas.openxmlformats.org/officeDocument/2006/relationships/slide" Target="slides/slide138.xml"/><Relationship Id="rId142" Type="http://schemas.openxmlformats.org/officeDocument/2006/relationships/slide" Target="slides/slide137.xml"/><Relationship Id="rId141" Type="http://schemas.openxmlformats.org/officeDocument/2006/relationships/slide" Target="slides/slide136.xml"/><Relationship Id="rId140" Type="http://schemas.openxmlformats.org/officeDocument/2006/relationships/slide" Target="slides/slide135.xml"/><Relationship Id="rId5" Type="http://schemas.openxmlformats.org/officeDocument/2006/relationships/notesMaster" Target="notesMasters/notesMaster1.xml"/><Relationship Id="rId147" Type="http://schemas.openxmlformats.org/officeDocument/2006/relationships/slide" Target="slides/slide142.xml"/><Relationship Id="rId6" Type="http://schemas.openxmlformats.org/officeDocument/2006/relationships/slide" Target="slides/slide1.xml"/><Relationship Id="rId146" Type="http://schemas.openxmlformats.org/officeDocument/2006/relationships/slide" Target="slides/slide141.xml"/><Relationship Id="rId7" Type="http://schemas.openxmlformats.org/officeDocument/2006/relationships/slide" Target="slides/slide2.xml"/><Relationship Id="rId145" Type="http://schemas.openxmlformats.org/officeDocument/2006/relationships/slide" Target="slides/slide140.xml"/><Relationship Id="rId8" Type="http://schemas.openxmlformats.org/officeDocument/2006/relationships/slide" Target="slides/slide3.xml"/><Relationship Id="rId144" Type="http://schemas.openxmlformats.org/officeDocument/2006/relationships/slide" Target="slides/slide139.xml"/><Relationship Id="rId73" Type="http://schemas.openxmlformats.org/officeDocument/2006/relationships/slide" Target="slides/slide68.xml"/><Relationship Id="rId72" Type="http://schemas.openxmlformats.org/officeDocument/2006/relationships/slide" Target="slides/slide67.xml"/><Relationship Id="rId75" Type="http://schemas.openxmlformats.org/officeDocument/2006/relationships/slide" Target="slides/slide70.xml"/><Relationship Id="rId74" Type="http://schemas.openxmlformats.org/officeDocument/2006/relationships/slide" Target="slides/slide69.xml"/><Relationship Id="rId77" Type="http://schemas.openxmlformats.org/officeDocument/2006/relationships/slide" Target="slides/slide72.xml"/><Relationship Id="rId76" Type="http://schemas.openxmlformats.org/officeDocument/2006/relationships/slide" Target="slides/slide71.xml"/><Relationship Id="rId79" Type="http://schemas.openxmlformats.org/officeDocument/2006/relationships/slide" Target="slides/slide74.xml"/><Relationship Id="rId78" Type="http://schemas.openxmlformats.org/officeDocument/2006/relationships/slide" Target="slides/slide73.xml"/><Relationship Id="rId71" Type="http://schemas.openxmlformats.org/officeDocument/2006/relationships/slide" Target="slides/slide66.xml"/><Relationship Id="rId70" Type="http://schemas.openxmlformats.org/officeDocument/2006/relationships/slide" Target="slides/slide65.xml"/><Relationship Id="rId139" Type="http://schemas.openxmlformats.org/officeDocument/2006/relationships/slide" Target="slides/slide134.xml"/><Relationship Id="rId138" Type="http://schemas.openxmlformats.org/officeDocument/2006/relationships/slide" Target="slides/slide133.xml"/><Relationship Id="rId137" Type="http://schemas.openxmlformats.org/officeDocument/2006/relationships/slide" Target="slides/slide132.xml"/><Relationship Id="rId132" Type="http://schemas.openxmlformats.org/officeDocument/2006/relationships/slide" Target="slides/slide127.xml"/><Relationship Id="rId131" Type="http://schemas.openxmlformats.org/officeDocument/2006/relationships/slide" Target="slides/slide126.xml"/><Relationship Id="rId130" Type="http://schemas.openxmlformats.org/officeDocument/2006/relationships/slide" Target="slides/slide125.xml"/><Relationship Id="rId136" Type="http://schemas.openxmlformats.org/officeDocument/2006/relationships/slide" Target="slides/slide131.xml"/><Relationship Id="rId135" Type="http://schemas.openxmlformats.org/officeDocument/2006/relationships/slide" Target="slides/slide130.xml"/><Relationship Id="rId134" Type="http://schemas.openxmlformats.org/officeDocument/2006/relationships/slide" Target="slides/slide129.xml"/><Relationship Id="rId133" Type="http://schemas.openxmlformats.org/officeDocument/2006/relationships/slide" Target="slides/slide128.xml"/><Relationship Id="rId62" Type="http://schemas.openxmlformats.org/officeDocument/2006/relationships/slide" Target="slides/slide57.xml"/><Relationship Id="rId61" Type="http://schemas.openxmlformats.org/officeDocument/2006/relationships/slide" Target="slides/slide56.xml"/><Relationship Id="rId64" Type="http://schemas.openxmlformats.org/officeDocument/2006/relationships/slide" Target="slides/slide59.xml"/><Relationship Id="rId63" Type="http://schemas.openxmlformats.org/officeDocument/2006/relationships/slide" Target="slides/slide58.xml"/><Relationship Id="rId66" Type="http://schemas.openxmlformats.org/officeDocument/2006/relationships/slide" Target="slides/slide61.xml"/><Relationship Id="rId172" Type="http://schemas.openxmlformats.org/officeDocument/2006/relationships/slide" Target="slides/slide167.xml"/><Relationship Id="rId65" Type="http://schemas.openxmlformats.org/officeDocument/2006/relationships/slide" Target="slides/slide60.xml"/><Relationship Id="rId171" Type="http://schemas.openxmlformats.org/officeDocument/2006/relationships/slide" Target="slides/slide166.xml"/><Relationship Id="rId68" Type="http://schemas.openxmlformats.org/officeDocument/2006/relationships/slide" Target="slides/slide63.xml"/><Relationship Id="rId170" Type="http://schemas.openxmlformats.org/officeDocument/2006/relationships/slide" Target="slides/slide165.xml"/><Relationship Id="rId67" Type="http://schemas.openxmlformats.org/officeDocument/2006/relationships/slide" Target="slides/slide62.xml"/><Relationship Id="rId60" Type="http://schemas.openxmlformats.org/officeDocument/2006/relationships/slide" Target="slides/slide55.xml"/><Relationship Id="rId165" Type="http://schemas.openxmlformats.org/officeDocument/2006/relationships/slide" Target="slides/slide160.xml"/><Relationship Id="rId69" Type="http://schemas.openxmlformats.org/officeDocument/2006/relationships/slide" Target="slides/slide64.xml"/><Relationship Id="rId164" Type="http://schemas.openxmlformats.org/officeDocument/2006/relationships/slide" Target="slides/slide159.xml"/><Relationship Id="rId163" Type="http://schemas.openxmlformats.org/officeDocument/2006/relationships/slide" Target="slides/slide158.xml"/><Relationship Id="rId162" Type="http://schemas.openxmlformats.org/officeDocument/2006/relationships/slide" Target="slides/slide157.xml"/><Relationship Id="rId169" Type="http://schemas.openxmlformats.org/officeDocument/2006/relationships/slide" Target="slides/slide164.xml"/><Relationship Id="rId168" Type="http://schemas.openxmlformats.org/officeDocument/2006/relationships/slide" Target="slides/slide163.xml"/><Relationship Id="rId167" Type="http://schemas.openxmlformats.org/officeDocument/2006/relationships/slide" Target="slides/slide162.xml"/><Relationship Id="rId166" Type="http://schemas.openxmlformats.org/officeDocument/2006/relationships/slide" Target="slides/slide161.xml"/><Relationship Id="rId51" Type="http://schemas.openxmlformats.org/officeDocument/2006/relationships/slide" Target="slides/slide46.xml"/><Relationship Id="rId50" Type="http://schemas.openxmlformats.org/officeDocument/2006/relationships/slide" Target="slides/slide45.xml"/><Relationship Id="rId53" Type="http://schemas.openxmlformats.org/officeDocument/2006/relationships/slide" Target="slides/slide48.xml"/><Relationship Id="rId52" Type="http://schemas.openxmlformats.org/officeDocument/2006/relationships/slide" Target="slides/slide47.xml"/><Relationship Id="rId55" Type="http://schemas.openxmlformats.org/officeDocument/2006/relationships/slide" Target="slides/slide50.xml"/><Relationship Id="rId161" Type="http://schemas.openxmlformats.org/officeDocument/2006/relationships/slide" Target="slides/slide156.xml"/><Relationship Id="rId54" Type="http://schemas.openxmlformats.org/officeDocument/2006/relationships/slide" Target="slides/slide49.xml"/><Relationship Id="rId160" Type="http://schemas.openxmlformats.org/officeDocument/2006/relationships/slide" Target="slides/slide155.xml"/><Relationship Id="rId57" Type="http://schemas.openxmlformats.org/officeDocument/2006/relationships/slide" Target="slides/slide52.xml"/><Relationship Id="rId56" Type="http://schemas.openxmlformats.org/officeDocument/2006/relationships/slide" Target="slides/slide51.xml"/><Relationship Id="rId159" Type="http://schemas.openxmlformats.org/officeDocument/2006/relationships/slide" Target="slides/slide154.xml"/><Relationship Id="rId59" Type="http://schemas.openxmlformats.org/officeDocument/2006/relationships/slide" Target="slides/slide54.xml"/><Relationship Id="rId154" Type="http://schemas.openxmlformats.org/officeDocument/2006/relationships/slide" Target="slides/slide149.xml"/><Relationship Id="rId58" Type="http://schemas.openxmlformats.org/officeDocument/2006/relationships/slide" Target="slides/slide53.xml"/><Relationship Id="rId153" Type="http://schemas.openxmlformats.org/officeDocument/2006/relationships/slide" Target="slides/slide148.xml"/><Relationship Id="rId152" Type="http://schemas.openxmlformats.org/officeDocument/2006/relationships/slide" Target="slides/slide147.xml"/><Relationship Id="rId151" Type="http://schemas.openxmlformats.org/officeDocument/2006/relationships/slide" Target="slides/slide146.xml"/><Relationship Id="rId158" Type="http://schemas.openxmlformats.org/officeDocument/2006/relationships/slide" Target="slides/slide153.xml"/><Relationship Id="rId157" Type="http://schemas.openxmlformats.org/officeDocument/2006/relationships/slide" Target="slides/slide152.xml"/><Relationship Id="rId156" Type="http://schemas.openxmlformats.org/officeDocument/2006/relationships/slide" Target="slides/slide151.xml"/><Relationship Id="rId155" Type="http://schemas.openxmlformats.org/officeDocument/2006/relationships/slide" Target="slides/slide150.xml"/><Relationship Id="rId107" Type="http://schemas.openxmlformats.org/officeDocument/2006/relationships/slide" Target="slides/slide102.xml"/><Relationship Id="rId106" Type="http://schemas.openxmlformats.org/officeDocument/2006/relationships/slide" Target="slides/slide101.xml"/><Relationship Id="rId105" Type="http://schemas.openxmlformats.org/officeDocument/2006/relationships/slide" Target="slides/slide100.xml"/><Relationship Id="rId104" Type="http://schemas.openxmlformats.org/officeDocument/2006/relationships/slide" Target="slides/slide99.xml"/><Relationship Id="rId109" Type="http://schemas.openxmlformats.org/officeDocument/2006/relationships/slide" Target="slides/slide104.xml"/><Relationship Id="rId108" Type="http://schemas.openxmlformats.org/officeDocument/2006/relationships/slide" Target="slides/slide103.xml"/><Relationship Id="rId103" Type="http://schemas.openxmlformats.org/officeDocument/2006/relationships/slide" Target="slides/slide98.xml"/><Relationship Id="rId102" Type="http://schemas.openxmlformats.org/officeDocument/2006/relationships/slide" Target="slides/slide97.xml"/><Relationship Id="rId101" Type="http://schemas.openxmlformats.org/officeDocument/2006/relationships/slide" Target="slides/slide96.xml"/><Relationship Id="rId100" Type="http://schemas.openxmlformats.org/officeDocument/2006/relationships/slide" Target="slides/slide95.xml"/><Relationship Id="rId129" Type="http://schemas.openxmlformats.org/officeDocument/2006/relationships/slide" Target="slides/slide124.xml"/><Relationship Id="rId128" Type="http://schemas.openxmlformats.org/officeDocument/2006/relationships/slide" Target="slides/slide123.xml"/><Relationship Id="rId127" Type="http://schemas.openxmlformats.org/officeDocument/2006/relationships/slide" Target="slides/slide122.xml"/><Relationship Id="rId126" Type="http://schemas.openxmlformats.org/officeDocument/2006/relationships/slide" Target="slides/slide121.xml"/><Relationship Id="rId121" Type="http://schemas.openxmlformats.org/officeDocument/2006/relationships/slide" Target="slides/slide116.xml"/><Relationship Id="rId120" Type="http://schemas.openxmlformats.org/officeDocument/2006/relationships/slide" Target="slides/slide115.xml"/><Relationship Id="rId125" Type="http://schemas.openxmlformats.org/officeDocument/2006/relationships/slide" Target="slides/slide120.xml"/><Relationship Id="rId124" Type="http://schemas.openxmlformats.org/officeDocument/2006/relationships/slide" Target="slides/slide119.xml"/><Relationship Id="rId123" Type="http://schemas.openxmlformats.org/officeDocument/2006/relationships/slide" Target="slides/slide118.xml"/><Relationship Id="rId122" Type="http://schemas.openxmlformats.org/officeDocument/2006/relationships/slide" Target="slides/slide117.xml"/><Relationship Id="rId95" Type="http://schemas.openxmlformats.org/officeDocument/2006/relationships/slide" Target="slides/slide90.xml"/><Relationship Id="rId94" Type="http://schemas.openxmlformats.org/officeDocument/2006/relationships/slide" Target="slides/slide89.xml"/><Relationship Id="rId97" Type="http://schemas.openxmlformats.org/officeDocument/2006/relationships/slide" Target="slides/slide92.xml"/><Relationship Id="rId96" Type="http://schemas.openxmlformats.org/officeDocument/2006/relationships/slide" Target="slides/slide91.xml"/><Relationship Id="rId99" Type="http://schemas.openxmlformats.org/officeDocument/2006/relationships/slide" Target="slides/slide94.xml"/><Relationship Id="rId98" Type="http://schemas.openxmlformats.org/officeDocument/2006/relationships/slide" Target="slides/slide93.xml"/><Relationship Id="rId91" Type="http://schemas.openxmlformats.org/officeDocument/2006/relationships/slide" Target="slides/slide86.xml"/><Relationship Id="rId90" Type="http://schemas.openxmlformats.org/officeDocument/2006/relationships/slide" Target="slides/slide85.xml"/><Relationship Id="rId93" Type="http://schemas.openxmlformats.org/officeDocument/2006/relationships/slide" Target="slides/slide88.xml"/><Relationship Id="rId92" Type="http://schemas.openxmlformats.org/officeDocument/2006/relationships/slide" Target="slides/slide87.xml"/><Relationship Id="rId118" Type="http://schemas.openxmlformats.org/officeDocument/2006/relationships/slide" Target="slides/slide113.xml"/><Relationship Id="rId117" Type="http://schemas.openxmlformats.org/officeDocument/2006/relationships/slide" Target="slides/slide112.xml"/><Relationship Id="rId116" Type="http://schemas.openxmlformats.org/officeDocument/2006/relationships/slide" Target="slides/slide111.xml"/><Relationship Id="rId115" Type="http://schemas.openxmlformats.org/officeDocument/2006/relationships/slide" Target="slides/slide110.xml"/><Relationship Id="rId119" Type="http://schemas.openxmlformats.org/officeDocument/2006/relationships/slide" Target="slides/slide114.xml"/><Relationship Id="rId110" Type="http://schemas.openxmlformats.org/officeDocument/2006/relationships/slide" Target="slides/slide105.xml"/><Relationship Id="rId114" Type="http://schemas.openxmlformats.org/officeDocument/2006/relationships/slide" Target="slides/slide109.xml"/><Relationship Id="rId113" Type="http://schemas.openxmlformats.org/officeDocument/2006/relationships/slide" Target="slides/slide108.xml"/><Relationship Id="rId112" Type="http://schemas.openxmlformats.org/officeDocument/2006/relationships/slide" Target="slides/slide107.xml"/><Relationship Id="rId111" Type="http://schemas.openxmlformats.org/officeDocument/2006/relationships/slide" Target="slides/slide106.xml"/><Relationship Id="rId201" Type="http://schemas.openxmlformats.org/officeDocument/2006/relationships/font" Target="fonts/Montserrat-boldItalic.fntdata"/><Relationship Id="rId200" Type="http://schemas.openxmlformats.org/officeDocument/2006/relationships/font" Target="fonts/Montserrat-italic.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 name="Shape 51"/>
        <p:cNvGrpSpPr/>
        <p:nvPr/>
      </p:nvGrpSpPr>
      <p:grpSpPr>
        <a:xfrm>
          <a:off x="0" y="0"/>
          <a:ext cx="0" cy="0"/>
          <a:chOff x="0" y="0"/>
          <a:chExt cx="0" cy="0"/>
        </a:xfrm>
      </p:grpSpPr>
      <p:sp>
        <p:nvSpPr>
          <p:cNvPr id="52" name="Google Shape;52;g3f99228ccfe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3" name="Google Shape;53;g3f99228ccfe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 name="Shape 56"/>
        <p:cNvGrpSpPr/>
        <p:nvPr/>
      </p:nvGrpSpPr>
      <p:grpSpPr>
        <a:xfrm>
          <a:off x="0" y="0"/>
          <a:ext cx="0" cy="0"/>
          <a:chOff x="0" y="0"/>
          <a:chExt cx="0" cy="0"/>
        </a:xfrm>
      </p:grpSpPr>
      <p:sp>
        <p:nvSpPr>
          <p:cNvPr id="57" name="Google Shape;57;g3f99228ccfe_0_22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8" name="Google Shape;58;g3f99228ccfe_0_22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3" name="Shape 73"/>
        <p:cNvGrpSpPr/>
        <p:nvPr/>
      </p:nvGrpSpPr>
      <p:grpSpPr>
        <a:xfrm>
          <a:off x="0" y="0"/>
          <a:ext cx="0" cy="0"/>
          <a:chOff x="0" y="0"/>
          <a:chExt cx="0" cy="0"/>
        </a:xfrm>
      </p:grpSpPr>
      <p:sp>
        <p:nvSpPr>
          <p:cNvPr id="74" name="Google Shape;74;g3f99228ccfe_0_2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 name="Google Shape;75;g3f99228ccfe_0_23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1" name="Shape 91"/>
        <p:cNvGrpSpPr/>
        <p:nvPr/>
      </p:nvGrpSpPr>
      <p:grpSpPr>
        <a:xfrm>
          <a:off x="0" y="0"/>
          <a:ext cx="0" cy="0"/>
          <a:chOff x="0" y="0"/>
          <a:chExt cx="0" cy="0"/>
        </a:xfrm>
      </p:grpSpPr>
      <p:sp>
        <p:nvSpPr>
          <p:cNvPr id="92" name="Google Shape;92;g3f99228ccfe_0_23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 name="Google Shape;93;g3f99228ccfe_0_23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f99228ccfe_0_23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 name="Google Shape;111;g3f99228ccfe_0_23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f99228ccfe_0_23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0" name="Google Shape;130;g3f99228ccfe_0_23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 name="Shape 147"/>
        <p:cNvGrpSpPr/>
        <p:nvPr/>
      </p:nvGrpSpPr>
      <p:grpSpPr>
        <a:xfrm>
          <a:off x="0" y="0"/>
          <a:ext cx="0" cy="0"/>
          <a:chOff x="0" y="0"/>
          <a:chExt cx="0" cy="0"/>
        </a:xfrm>
      </p:grpSpPr>
      <p:sp>
        <p:nvSpPr>
          <p:cNvPr id="148" name="Google Shape;148;g3f99228ccfe_0_23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9" name="Google Shape;149;g3f99228ccfe_0_23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7" name="Shape 167"/>
        <p:cNvGrpSpPr/>
        <p:nvPr/>
      </p:nvGrpSpPr>
      <p:grpSpPr>
        <a:xfrm>
          <a:off x="0" y="0"/>
          <a:ext cx="0" cy="0"/>
          <a:chOff x="0" y="0"/>
          <a:chExt cx="0" cy="0"/>
        </a:xfrm>
      </p:grpSpPr>
      <p:sp>
        <p:nvSpPr>
          <p:cNvPr id="168" name="Google Shape;168;g3f99228ccfe_0_24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9" name="Google Shape;169;g3f99228ccfe_0_24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7" name="Shape 187"/>
        <p:cNvGrpSpPr/>
        <p:nvPr/>
      </p:nvGrpSpPr>
      <p:grpSpPr>
        <a:xfrm>
          <a:off x="0" y="0"/>
          <a:ext cx="0" cy="0"/>
          <a:chOff x="0" y="0"/>
          <a:chExt cx="0" cy="0"/>
        </a:xfrm>
      </p:grpSpPr>
      <p:sp>
        <p:nvSpPr>
          <p:cNvPr id="188" name="Google Shape;188;g3f99228ccfe_0_24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 name="Google Shape;189;g3f99228ccfe_0_24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f99228ccfe_0_2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 name="Google Shape;210;g3f99228ccfe_0_24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 name="Shape 229"/>
        <p:cNvGrpSpPr/>
        <p:nvPr/>
      </p:nvGrpSpPr>
      <p:grpSpPr>
        <a:xfrm>
          <a:off x="0" y="0"/>
          <a:ext cx="0" cy="0"/>
          <a:chOff x="0" y="0"/>
          <a:chExt cx="0" cy="0"/>
        </a:xfrm>
      </p:grpSpPr>
      <p:sp>
        <p:nvSpPr>
          <p:cNvPr id="230" name="Google Shape;230;g3f99228ccfe_0_24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 name="Google Shape;231;g3f99228ccfe_0_24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 name="Shape 251"/>
        <p:cNvGrpSpPr/>
        <p:nvPr/>
      </p:nvGrpSpPr>
      <p:grpSpPr>
        <a:xfrm>
          <a:off x="0" y="0"/>
          <a:ext cx="0" cy="0"/>
          <a:chOff x="0" y="0"/>
          <a:chExt cx="0" cy="0"/>
        </a:xfrm>
      </p:grpSpPr>
      <p:sp>
        <p:nvSpPr>
          <p:cNvPr id="252" name="Google Shape;252;g3f99228ccfe_0_24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 name="Google Shape;253;g3f99228ccfe_0_24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g3f99228ccfe_0_25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 name="Google Shape;275;g3f99228ccfe_0_25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g3f99228ccfe_0_25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8" name="Google Shape;298;g3f99228ccfe_0_25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g3f99228ccfe_0_254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21" name="Google Shape;321;g3f99228ccfe_0_254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3" name="Shape 343"/>
        <p:cNvGrpSpPr/>
        <p:nvPr/>
      </p:nvGrpSpPr>
      <p:grpSpPr>
        <a:xfrm>
          <a:off x="0" y="0"/>
          <a:ext cx="0" cy="0"/>
          <a:chOff x="0" y="0"/>
          <a:chExt cx="0" cy="0"/>
        </a:xfrm>
      </p:grpSpPr>
      <p:sp>
        <p:nvSpPr>
          <p:cNvPr id="344" name="Google Shape;344;g3f99228ccfe_0_2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45" name="Google Shape;345;g3f99228ccfe_0_25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7" name="Shape 367"/>
        <p:cNvGrpSpPr/>
        <p:nvPr/>
      </p:nvGrpSpPr>
      <p:grpSpPr>
        <a:xfrm>
          <a:off x="0" y="0"/>
          <a:ext cx="0" cy="0"/>
          <a:chOff x="0" y="0"/>
          <a:chExt cx="0" cy="0"/>
        </a:xfrm>
      </p:grpSpPr>
      <p:sp>
        <p:nvSpPr>
          <p:cNvPr id="368" name="Google Shape;368;g3f99228ccfe_0_26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69" name="Google Shape;369;g3f99228ccfe_0_26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g3f99228ccfe_0_26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394" name="Google Shape;394;g3f99228ccfe_0_266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7" name="Shape 417"/>
        <p:cNvGrpSpPr/>
        <p:nvPr/>
      </p:nvGrpSpPr>
      <p:grpSpPr>
        <a:xfrm>
          <a:off x="0" y="0"/>
          <a:ext cx="0" cy="0"/>
          <a:chOff x="0" y="0"/>
          <a:chExt cx="0" cy="0"/>
        </a:xfrm>
      </p:grpSpPr>
      <p:sp>
        <p:nvSpPr>
          <p:cNvPr id="418" name="Google Shape;418;g3f99228ccfe_0_26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19" name="Google Shape;419;g3f99228ccfe_0_26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3f99228ccfe_0_27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45" name="Google Shape;445;g3f99228ccfe_0_27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9" name="Shape 469"/>
        <p:cNvGrpSpPr/>
        <p:nvPr/>
      </p:nvGrpSpPr>
      <p:grpSpPr>
        <a:xfrm>
          <a:off x="0" y="0"/>
          <a:ext cx="0" cy="0"/>
          <a:chOff x="0" y="0"/>
          <a:chExt cx="0" cy="0"/>
        </a:xfrm>
      </p:grpSpPr>
      <p:sp>
        <p:nvSpPr>
          <p:cNvPr id="470" name="Google Shape;470;g3f99228ccfe_0_27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71" name="Google Shape;471;g3f99228ccfe_0_27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6" name="Shape 496"/>
        <p:cNvGrpSpPr/>
        <p:nvPr/>
      </p:nvGrpSpPr>
      <p:grpSpPr>
        <a:xfrm>
          <a:off x="0" y="0"/>
          <a:ext cx="0" cy="0"/>
          <a:chOff x="0" y="0"/>
          <a:chExt cx="0" cy="0"/>
        </a:xfrm>
      </p:grpSpPr>
      <p:sp>
        <p:nvSpPr>
          <p:cNvPr id="497" name="Google Shape;497;g3f99228ccfe_0_27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98" name="Google Shape;498;g3f99228ccfe_0_27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g3f99228ccfe_0_28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5" name="Google Shape;525;g3f99228ccfe_0_28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1" name="Shape 551"/>
        <p:cNvGrpSpPr/>
        <p:nvPr/>
      </p:nvGrpSpPr>
      <p:grpSpPr>
        <a:xfrm>
          <a:off x="0" y="0"/>
          <a:ext cx="0" cy="0"/>
          <a:chOff x="0" y="0"/>
          <a:chExt cx="0" cy="0"/>
        </a:xfrm>
      </p:grpSpPr>
      <p:sp>
        <p:nvSpPr>
          <p:cNvPr id="552" name="Google Shape;552;g3f99228ccfe_0_28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3" name="Google Shape;553;g3f99228ccfe_0_28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6" name="Shape 556"/>
        <p:cNvGrpSpPr/>
        <p:nvPr/>
      </p:nvGrpSpPr>
      <p:grpSpPr>
        <a:xfrm>
          <a:off x="0" y="0"/>
          <a:ext cx="0" cy="0"/>
          <a:chOff x="0" y="0"/>
          <a:chExt cx="0" cy="0"/>
        </a:xfrm>
      </p:grpSpPr>
      <p:sp>
        <p:nvSpPr>
          <p:cNvPr id="557" name="Google Shape;557;g3f99228ccfe_0_16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8" name="Google Shape;558;g3f99228ccfe_0_16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3" name="Shape 573"/>
        <p:cNvGrpSpPr/>
        <p:nvPr/>
      </p:nvGrpSpPr>
      <p:grpSpPr>
        <a:xfrm>
          <a:off x="0" y="0"/>
          <a:ext cx="0" cy="0"/>
          <a:chOff x="0" y="0"/>
          <a:chExt cx="0" cy="0"/>
        </a:xfrm>
      </p:grpSpPr>
      <p:sp>
        <p:nvSpPr>
          <p:cNvPr id="574" name="Google Shape;574;g3f99228ccfe_0_165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75" name="Google Shape;575;g3f99228ccfe_0_165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1" name="Shape 591"/>
        <p:cNvGrpSpPr/>
        <p:nvPr/>
      </p:nvGrpSpPr>
      <p:grpSpPr>
        <a:xfrm>
          <a:off x="0" y="0"/>
          <a:ext cx="0" cy="0"/>
          <a:chOff x="0" y="0"/>
          <a:chExt cx="0" cy="0"/>
        </a:xfrm>
      </p:grpSpPr>
      <p:sp>
        <p:nvSpPr>
          <p:cNvPr id="592" name="Google Shape;592;g3f99228ccfe_0_16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3f99228ccfe_0_16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09" name="Shape 609"/>
        <p:cNvGrpSpPr/>
        <p:nvPr/>
      </p:nvGrpSpPr>
      <p:grpSpPr>
        <a:xfrm>
          <a:off x="0" y="0"/>
          <a:ext cx="0" cy="0"/>
          <a:chOff x="0" y="0"/>
          <a:chExt cx="0" cy="0"/>
        </a:xfrm>
      </p:grpSpPr>
      <p:sp>
        <p:nvSpPr>
          <p:cNvPr id="610" name="Google Shape;610;g3f99228ccfe_0_169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11" name="Google Shape;611;g3f99228ccfe_0_169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8" name="Shape 628"/>
        <p:cNvGrpSpPr/>
        <p:nvPr/>
      </p:nvGrpSpPr>
      <p:grpSpPr>
        <a:xfrm>
          <a:off x="0" y="0"/>
          <a:ext cx="0" cy="0"/>
          <a:chOff x="0" y="0"/>
          <a:chExt cx="0" cy="0"/>
        </a:xfrm>
      </p:grpSpPr>
      <p:sp>
        <p:nvSpPr>
          <p:cNvPr id="629" name="Google Shape;629;g3f99228ccfe_0_1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30" name="Google Shape;630;g3f99228ccfe_0_17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7" name="Shape 647"/>
        <p:cNvGrpSpPr/>
        <p:nvPr/>
      </p:nvGrpSpPr>
      <p:grpSpPr>
        <a:xfrm>
          <a:off x="0" y="0"/>
          <a:ext cx="0" cy="0"/>
          <a:chOff x="0" y="0"/>
          <a:chExt cx="0" cy="0"/>
        </a:xfrm>
      </p:grpSpPr>
      <p:sp>
        <p:nvSpPr>
          <p:cNvPr id="648" name="Google Shape;648;g3f99228ccfe_0_17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9" name="Google Shape;649;g3f99228ccfe_0_17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7" name="Shape 667"/>
        <p:cNvGrpSpPr/>
        <p:nvPr/>
      </p:nvGrpSpPr>
      <p:grpSpPr>
        <a:xfrm>
          <a:off x="0" y="0"/>
          <a:ext cx="0" cy="0"/>
          <a:chOff x="0" y="0"/>
          <a:chExt cx="0" cy="0"/>
        </a:xfrm>
      </p:grpSpPr>
      <p:sp>
        <p:nvSpPr>
          <p:cNvPr id="668" name="Google Shape;668;g3f99228ccfe_0_17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9" name="Google Shape;669;g3f99228ccfe_0_17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f99228ccfe_0_17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89" name="Google Shape;689;g3f99228ccfe_0_17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8" name="Shape 708"/>
        <p:cNvGrpSpPr/>
        <p:nvPr/>
      </p:nvGrpSpPr>
      <p:grpSpPr>
        <a:xfrm>
          <a:off x="0" y="0"/>
          <a:ext cx="0" cy="0"/>
          <a:chOff x="0" y="0"/>
          <a:chExt cx="0" cy="0"/>
        </a:xfrm>
      </p:grpSpPr>
      <p:sp>
        <p:nvSpPr>
          <p:cNvPr id="709" name="Google Shape;709;g3f99228ccfe_0_178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10" name="Google Shape;710;g3f99228ccfe_0_178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29" name="Shape 729"/>
        <p:cNvGrpSpPr/>
        <p:nvPr/>
      </p:nvGrpSpPr>
      <p:grpSpPr>
        <a:xfrm>
          <a:off x="0" y="0"/>
          <a:ext cx="0" cy="0"/>
          <a:chOff x="0" y="0"/>
          <a:chExt cx="0" cy="0"/>
        </a:xfrm>
      </p:grpSpPr>
      <p:sp>
        <p:nvSpPr>
          <p:cNvPr id="730" name="Google Shape;730;g3f99228ccfe_0_180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1" name="Google Shape;731;g3f99228ccfe_0_180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0" name="Shape 750"/>
        <p:cNvGrpSpPr/>
        <p:nvPr/>
      </p:nvGrpSpPr>
      <p:grpSpPr>
        <a:xfrm>
          <a:off x="0" y="0"/>
          <a:ext cx="0" cy="0"/>
          <a:chOff x="0" y="0"/>
          <a:chExt cx="0" cy="0"/>
        </a:xfrm>
      </p:grpSpPr>
      <p:sp>
        <p:nvSpPr>
          <p:cNvPr id="751" name="Google Shape;751;g3f99228ccfe_0_18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2" name="Google Shape;752;g3f99228ccfe_0_18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72" name="Shape 772"/>
        <p:cNvGrpSpPr/>
        <p:nvPr/>
      </p:nvGrpSpPr>
      <p:grpSpPr>
        <a:xfrm>
          <a:off x="0" y="0"/>
          <a:ext cx="0" cy="0"/>
          <a:chOff x="0" y="0"/>
          <a:chExt cx="0" cy="0"/>
        </a:xfrm>
      </p:grpSpPr>
      <p:sp>
        <p:nvSpPr>
          <p:cNvPr id="773" name="Google Shape;773;g3f99228ccfe_0_18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74" name="Google Shape;774;g3f99228ccfe_0_18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94" name="Shape 794"/>
        <p:cNvGrpSpPr/>
        <p:nvPr/>
      </p:nvGrpSpPr>
      <p:grpSpPr>
        <a:xfrm>
          <a:off x="0" y="0"/>
          <a:ext cx="0" cy="0"/>
          <a:chOff x="0" y="0"/>
          <a:chExt cx="0" cy="0"/>
        </a:xfrm>
      </p:grpSpPr>
      <p:sp>
        <p:nvSpPr>
          <p:cNvPr id="795" name="Google Shape;795;g3f99228ccfe_0_186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6" name="Google Shape;796;g3f99228ccfe_0_18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16" name="Shape 816"/>
        <p:cNvGrpSpPr/>
        <p:nvPr/>
      </p:nvGrpSpPr>
      <p:grpSpPr>
        <a:xfrm>
          <a:off x="0" y="0"/>
          <a:ext cx="0" cy="0"/>
          <a:chOff x="0" y="0"/>
          <a:chExt cx="0" cy="0"/>
        </a:xfrm>
      </p:grpSpPr>
      <p:sp>
        <p:nvSpPr>
          <p:cNvPr id="817" name="Google Shape;817;g3f99228ccfe_0_18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8" name="Google Shape;818;g3f99228ccfe_0_18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39" name="Shape 839"/>
        <p:cNvGrpSpPr/>
        <p:nvPr/>
      </p:nvGrpSpPr>
      <p:grpSpPr>
        <a:xfrm>
          <a:off x="0" y="0"/>
          <a:ext cx="0" cy="0"/>
          <a:chOff x="0" y="0"/>
          <a:chExt cx="0" cy="0"/>
        </a:xfrm>
      </p:grpSpPr>
      <p:sp>
        <p:nvSpPr>
          <p:cNvPr id="840" name="Google Shape;840;g3f99228ccfe_0_19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41" name="Google Shape;841;g3f99228ccfe_0_19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62" name="Shape 862"/>
        <p:cNvGrpSpPr/>
        <p:nvPr/>
      </p:nvGrpSpPr>
      <p:grpSpPr>
        <a:xfrm>
          <a:off x="0" y="0"/>
          <a:ext cx="0" cy="0"/>
          <a:chOff x="0" y="0"/>
          <a:chExt cx="0" cy="0"/>
        </a:xfrm>
      </p:grpSpPr>
      <p:sp>
        <p:nvSpPr>
          <p:cNvPr id="863" name="Google Shape;863;g3f99228ccfe_0_19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64" name="Google Shape;864;g3f99228ccfe_0_19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85" name="Shape 885"/>
        <p:cNvGrpSpPr/>
        <p:nvPr/>
      </p:nvGrpSpPr>
      <p:grpSpPr>
        <a:xfrm>
          <a:off x="0" y="0"/>
          <a:ext cx="0" cy="0"/>
          <a:chOff x="0" y="0"/>
          <a:chExt cx="0" cy="0"/>
        </a:xfrm>
      </p:grpSpPr>
      <p:sp>
        <p:nvSpPr>
          <p:cNvPr id="886" name="Google Shape;886;g3f99228ccfe_0_19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87" name="Google Shape;887;g3f99228ccfe_0_19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09" name="Shape 909"/>
        <p:cNvGrpSpPr/>
        <p:nvPr/>
      </p:nvGrpSpPr>
      <p:grpSpPr>
        <a:xfrm>
          <a:off x="0" y="0"/>
          <a:ext cx="0" cy="0"/>
          <a:chOff x="0" y="0"/>
          <a:chExt cx="0" cy="0"/>
        </a:xfrm>
      </p:grpSpPr>
      <p:sp>
        <p:nvSpPr>
          <p:cNvPr id="910" name="Google Shape;910;g3f99228ccfe_0_19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11" name="Google Shape;911;g3f99228ccfe_0_197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33" name="Shape 933"/>
        <p:cNvGrpSpPr/>
        <p:nvPr/>
      </p:nvGrpSpPr>
      <p:grpSpPr>
        <a:xfrm>
          <a:off x="0" y="0"/>
          <a:ext cx="0" cy="0"/>
          <a:chOff x="0" y="0"/>
          <a:chExt cx="0" cy="0"/>
        </a:xfrm>
      </p:grpSpPr>
      <p:sp>
        <p:nvSpPr>
          <p:cNvPr id="934" name="Google Shape;934;g3f99228ccfe_0_199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35" name="Google Shape;935;g3f99228ccfe_0_199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57" name="Shape 957"/>
        <p:cNvGrpSpPr/>
        <p:nvPr/>
      </p:nvGrpSpPr>
      <p:grpSpPr>
        <a:xfrm>
          <a:off x="0" y="0"/>
          <a:ext cx="0" cy="0"/>
          <a:chOff x="0" y="0"/>
          <a:chExt cx="0" cy="0"/>
        </a:xfrm>
      </p:grpSpPr>
      <p:sp>
        <p:nvSpPr>
          <p:cNvPr id="958" name="Google Shape;958;g3f99228ccfe_0_20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59" name="Google Shape;959;g3f99228ccfe_0_20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82" name="Shape 982"/>
        <p:cNvGrpSpPr/>
        <p:nvPr/>
      </p:nvGrpSpPr>
      <p:grpSpPr>
        <a:xfrm>
          <a:off x="0" y="0"/>
          <a:ext cx="0" cy="0"/>
          <a:chOff x="0" y="0"/>
          <a:chExt cx="0" cy="0"/>
        </a:xfrm>
      </p:grpSpPr>
      <p:sp>
        <p:nvSpPr>
          <p:cNvPr id="983" name="Google Shape;983;g3f99228ccfe_0_20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84" name="Google Shape;984;g3f99228ccfe_0_20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07" name="Shape 1007"/>
        <p:cNvGrpSpPr/>
        <p:nvPr/>
      </p:nvGrpSpPr>
      <p:grpSpPr>
        <a:xfrm>
          <a:off x="0" y="0"/>
          <a:ext cx="0" cy="0"/>
          <a:chOff x="0" y="0"/>
          <a:chExt cx="0" cy="0"/>
        </a:xfrm>
      </p:grpSpPr>
      <p:sp>
        <p:nvSpPr>
          <p:cNvPr id="1008" name="Google Shape;1008;g3f99228ccfe_0_20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09" name="Google Shape;1009;g3f99228ccfe_0_20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32" name="Shape 1032"/>
        <p:cNvGrpSpPr/>
        <p:nvPr/>
      </p:nvGrpSpPr>
      <p:grpSpPr>
        <a:xfrm>
          <a:off x="0" y="0"/>
          <a:ext cx="0" cy="0"/>
          <a:chOff x="0" y="0"/>
          <a:chExt cx="0" cy="0"/>
        </a:xfrm>
      </p:grpSpPr>
      <p:sp>
        <p:nvSpPr>
          <p:cNvPr id="1033" name="Google Shape;1033;g3f99228ccfe_0_20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34" name="Google Shape;1034;g3f99228ccfe_0_20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8" name="Shape 1058"/>
        <p:cNvGrpSpPr/>
        <p:nvPr/>
      </p:nvGrpSpPr>
      <p:grpSpPr>
        <a:xfrm>
          <a:off x="0" y="0"/>
          <a:ext cx="0" cy="0"/>
          <a:chOff x="0" y="0"/>
          <a:chExt cx="0" cy="0"/>
        </a:xfrm>
      </p:grpSpPr>
      <p:sp>
        <p:nvSpPr>
          <p:cNvPr id="1059" name="Google Shape;1059;g3f99228ccfe_0_21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60" name="Google Shape;1060;g3f99228ccfe_0_21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4" name="Shape 1084"/>
        <p:cNvGrpSpPr/>
        <p:nvPr/>
      </p:nvGrpSpPr>
      <p:grpSpPr>
        <a:xfrm>
          <a:off x="0" y="0"/>
          <a:ext cx="0" cy="0"/>
          <a:chOff x="0" y="0"/>
          <a:chExt cx="0" cy="0"/>
        </a:xfrm>
      </p:grpSpPr>
      <p:sp>
        <p:nvSpPr>
          <p:cNvPr id="1085" name="Google Shape;1085;g3f99228ccfe_0_21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86" name="Google Shape;1086;g3f99228ccfe_0_21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10" name="Shape 1110"/>
        <p:cNvGrpSpPr/>
        <p:nvPr/>
      </p:nvGrpSpPr>
      <p:grpSpPr>
        <a:xfrm>
          <a:off x="0" y="0"/>
          <a:ext cx="0" cy="0"/>
          <a:chOff x="0" y="0"/>
          <a:chExt cx="0" cy="0"/>
        </a:xfrm>
      </p:grpSpPr>
      <p:sp>
        <p:nvSpPr>
          <p:cNvPr id="1111" name="Google Shape;1111;g3f99228ccfe_0_21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12" name="Google Shape;1112;g3f99228ccfe_0_21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7" name="Shape 1137"/>
        <p:cNvGrpSpPr/>
        <p:nvPr/>
      </p:nvGrpSpPr>
      <p:grpSpPr>
        <a:xfrm>
          <a:off x="0" y="0"/>
          <a:ext cx="0" cy="0"/>
          <a:chOff x="0" y="0"/>
          <a:chExt cx="0" cy="0"/>
        </a:xfrm>
      </p:grpSpPr>
      <p:sp>
        <p:nvSpPr>
          <p:cNvPr id="1138" name="Google Shape;1138;g3f99228ccfe_0_219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39" name="Google Shape;1139;g3f99228ccfe_0_219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4" name="Shape 1164"/>
        <p:cNvGrpSpPr/>
        <p:nvPr/>
      </p:nvGrpSpPr>
      <p:grpSpPr>
        <a:xfrm>
          <a:off x="0" y="0"/>
          <a:ext cx="0" cy="0"/>
          <a:chOff x="0" y="0"/>
          <a:chExt cx="0" cy="0"/>
        </a:xfrm>
      </p:grpSpPr>
      <p:sp>
        <p:nvSpPr>
          <p:cNvPr id="1165" name="Google Shape;1165;g3f99228ccfe_0_22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66" name="Google Shape;1166;g3f99228ccfe_0_22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91" name="Shape 1191"/>
        <p:cNvGrpSpPr/>
        <p:nvPr/>
      </p:nvGrpSpPr>
      <p:grpSpPr>
        <a:xfrm>
          <a:off x="0" y="0"/>
          <a:ext cx="0" cy="0"/>
          <a:chOff x="0" y="0"/>
          <a:chExt cx="0" cy="0"/>
        </a:xfrm>
      </p:grpSpPr>
      <p:sp>
        <p:nvSpPr>
          <p:cNvPr id="1192" name="Google Shape;1192;g3f99228ccfe_0_224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3" name="Google Shape;1193;g3f99228ccfe_0_224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19" name="Shape 1219"/>
        <p:cNvGrpSpPr/>
        <p:nvPr/>
      </p:nvGrpSpPr>
      <p:grpSpPr>
        <a:xfrm>
          <a:off x="0" y="0"/>
          <a:ext cx="0" cy="0"/>
          <a:chOff x="0" y="0"/>
          <a:chExt cx="0" cy="0"/>
        </a:xfrm>
      </p:grpSpPr>
      <p:sp>
        <p:nvSpPr>
          <p:cNvPr id="1220" name="Google Shape;1220;g3f99228ccfe_0_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21" name="Google Shape;1221;g3f99228ccfe_0_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3" name="Shape 1243"/>
        <p:cNvGrpSpPr/>
        <p:nvPr/>
      </p:nvGrpSpPr>
      <p:grpSpPr>
        <a:xfrm>
          <a:off x="0" y="0"/>
          <a:ext cx="0" cy="0"/>
          <a:chOff x="0" y="0"/>
          <a:chExt cx="0" cy="0"/>
        </a:xfrm>
      </p:grpSpPr>
      <p:sp>
        <p:nvSpPr>
          <p:cNvPr id="1244" name="Google Shape;1244;g3f99228ccfe_0_22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45" name="Google Shape;1245;g3f99228ccfe_0_22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8" name="Shape 1268"/>
        <p:cNvGrpSpPr/>
        <p:nvPr/>
      </p:nvGrpSpPr>
      <p:grpSpPr>
        <a:xfrm>
          <a:off x="0" y="0"/>
          <a:ext cx="0" cy="0"/>
          <a:chOff x="0" y="0"/>
          <a:chExt cx="0" cy="0"/>
        </a:xfrm>
      </p:grpSpPr>
      <p:sp>
        <p:nvSpPr>
          <p:cNvPr id="1269" name="Google Shape;1269;g3f99228ccfe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70" name="Google Shape;1270;g3f99228ccfe_0_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93" name="Shape 1293"/>
        <p:cNvGrpSpPr/>
        <p:nvPr/>
      </p:nvGrpSpPr>
      <p:grpSpPr>
        <a:xfrm>
          <a:off x="0" y="0"/>
          <a:ext cx="0" cy="0"/>
          <a:chOff x="0" y="0"/>
          <a:chExt cx="0" cy="0"/>
        </a:xfrm>
      </p:grpSpPr>
      <p:sp>
        <p:nvSpPr>
          <p:cNvPr id="1294" name="Google Shape;1294;g3f99228ccfe_0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95" name="Google Shape;1295;g3f99228ccfe_0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3" name="Shape 1313"/>
        <p:cNvGrpSpPr/>
        <p:nvPr/>
      </p:nvGrpSpPr>
      <p:grpSpPr>
        <a:xfrm>
          <a:off x="0" y="0"/>
          <a:ext cx="0" cy="0"/>
          <a:chOff x="0" y="0"/>
          <a:chExt cx="0" cy="0"/>
        </a:xfrm>
      </p:grpSpPr>
      <p:sp>
        <p:nvSpPr>
          <p:cNvPr id="1314" name="Google Shape;1314;g3f99228ccfe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15" name="Google Shape;1315;g3f99228ccfe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34" name="Shape 1334"/>
        <p:cNvGrpSpPr/>
        <p:nvPr/>
      </p:nvGrpSpPr>
      <p:grpSpPr>
        <a:xfrm>
          <a:off x="0" y="0"/>
          <a:ext cx="0" cy="0"/>
          <a:chOff x="0" y="0"/>
          <a:chExt cx="0" cy="0"/>
        </a:xfrm>
      </p:grpSpPr>
      <p:sp>
        <p:nvSpPr>
          <p:cNvPr id="1335" name="Google Shape;1335;g3f99228ccfe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6" name="Google Shape;1336;g3f99228ccfe_0_1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55" name="Shape 1355"/>
        <p:cNvGrpSpPr/>
        <p:nvPr/>
      </p:nvGrpSpPr>
      <p:grpSpPr>
        <a:xfrm>
          <a:off x="0" y="0"/>
          <a:ext cx="0" cy="0"/>
          <a:chOff x="0" y="0"/>
          <a:chExt cx="0" cy="0"/>
        </a:xfrm>
      </p:grpSpPr>
      <p:sp>
        <p:nvSpPr>
          <p:cNvPr id="1356" name="Google Shape;1356;g3f99228ccfe_0_13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57" name="Google Shape;1357;g3f99228ccfe_0_13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0" name="Shape 1380"/>
        <p:cNvGrpSpPr/>
        <p:nvPr/>
      </p:nvGrpSpPr>
      <p:grpSpPr>
        <a:xfrm>
          <a:off x="0" y="0"/>
          <a:ext cx="0" cy="0"/>
          <a:chOff x="0" y="0"/>
          <a:chExt cx="0" cy="0"/>
        </a:xfrm>
      </p:grpSpPr>
      <p:sp>
        <p:nvSpPr>
          <p:cNvPr id="1381" name="Google Shape;1381;g3f99228ccfe_0_1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82" name="Google Shape;1382;g3f99228ccfe_0_15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06" name="Shape 1406"/>
        <p:cNvGrpSpPr/>
        <p:nvPr/>
      </p:nvGrpSpPr>
      <p:grpSpPr>
        <a:xfrm>
          <a:off x="0" y="0"/>
          <a:ext cx="0" cy="0"/>
          <a:chOff x="0" y="0"/>
          <a:chExt cx="0" cy="0"/>
        </a:xfrm>
      </p:grpSpPr>
      <p:sp>
        <p:nvSpPr>
          <p:cNvPr id="1407" name="Google Shape;1407;g3f99228ccfe_0_1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8" name="Google Shape;1408;g3f99228ccfe_0_1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32" name="Shape 1432"/>
        <p:cNvGrpSpPr/>
        <p:nvPr/>
      </p:nvGrpSpPr>
      <p:grpSpPr>
        <a:xfrm>
          <a:off x="0" y="0"/>
          <a:ext cx="0" cy="0"/>
          <a:chOff x="0" y="0"/>
          <a:chExt cx="0" cy="0"/>
        </a:xfrm>
      </p:grpSpPr>
      <p:sp>
        <p:nvSpPr>
          <p:cNvPr id="1433" name="Google Shape;1433;g3f99228ccfe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34" name="Google Shape;1434;g3f99228ccfe_0_2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4" name="Shape 1454"/>
        <p:cNvGrpSpPr/>
        <p:nvPr/>
      </p:nvGrpSpPr>
      <p:grpSpPr>
        <a:xfrm>
          <a:off x="0" y="0"/>
          <a:ext cx="0" cy="0"/>
          <a:chOff x="0" y="0"/>
          <a:chExt cx="0" cy="0"/>
        </a:xfrm>
      </p:grpSpPr>
      <p:sp>
        <p:nvSpPr>
          <p:cNvPr id="1455" name="Google Shape;1455;g3f99228ccfe_0_2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56" name="Google Shape;1456;g3f99228ccfe_0_22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77" name="Shape 1477"/>
        <p:cNvGrpSpPr/>
        <p:nvPr/>
      </p:nvGrpSpPr>
      <p:grpSpPr>
        <a:xfrm>
          <a:off x="0" y="0"/>
          <a:ext cx="0" cy="0"/>
          <a:chOff x="0" y="0"/>
          <a:chExt cx="0" cy="0"/>
        </a:xfrm>
      </p:grpSpPr>
      <p:sp>
        <p:nvSpPr>
          <p:cNvPr id="1478" name="Google Shape;1478;g3f99228ccfe_0_2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9" name="Google Shape;1479;g3f99228ccfe_0_25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0" name="Shape 1500"/>
        <p:cNvGrpSpPr/>
        <p:nvPr/>
      </p:nvGrpSpPr>
      <p:grpSpPr>
        <a:xfrm>
          <a:off x="0" y="0"/>
          <a:ext cx="0" cy="0"/>
          <a:chOff x="0" y="0"/>
          <a:chExt cx="0" cy="0"/>
        </a:xfrm>
      </p:grpSpPr>
      <p:sp>
        <p:nvSpPr>
          <p:cNvPr id="1501" name="Google Shape;1501;g3f99228ccfe_0_2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02" name="Google Shape;1502;g3f99228ccfe_0_2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1" name="Shape 1521"/>
        <p:cNvGrpSpPr/>
        <p:nvPr/>
      </p:nvGrpSpPr>
      <p:grpSpPr>
        <a:xfrm>
          <a:off x="0" y="0"/>
          <a:ext cx="0" cy="0"/>
          <a:chOff x="0" y="0"/>
          <a:chExt cx="0" cy="0"/>
        </a:xfrm>
      </p:grpSpPr>
      <p:sp>
        <p:nvSpPr>
          <p:cNvPr id="1522" name="Google Shape;1522;g3f99228ccfe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23" name="Google Shape;1523;g3f99228ccfe_0_2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3" name="Shape 1543"/>
        <p:cNvGrpSpPr/>
        <p:nvPr/>
      </p:nvGrpSpPr>
      <p:grpSpPr>
        <a:xfrm>
          <a:off x="0" y="0"/>
          <a:ext cx="0" cy="0"/>
          <a:chOff x="0" y="0"/>
          <a:chExt cx="0" cy="0"/>
        </a:xfrm>
      </p:grpSpPr>
      <p:sp>
        <p:nvSpPr>
          <p:cNvPr id="1544" name="Google Shape;1544;g3f99228ccfe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5" name="Google Shape;1545;g3f99228ccfe_0_3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65" name="Shape 1565"/>
        <p:cNvGrpSpPr/>
        <p:nvPr/>
      </p:nvGrpSpPr>
      <p:grpSpPr>
        <a:xfrm>
          <a:off x="0" y="0"/>
          <a:ext cx="0" cy="0"/>
          <a:chOff x="0" y="0"/>
          <a:chExt cx="0" cy="0"/>
        </a:xfrm>
      </p:grpSpPr>
      <p:sp>
        <p:nvSpPr>
          <p:cNvPr id="1566" name="Google Shape;1566;g3f99228ccfe_0_3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67" name="Google Shape;1567;g3f99228ccfe_0_3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84" name="Shape 1584"/>
        <p:cNvGrpSpPr/>
        <p:nvPr/>
      </p:nvGrpSpPr>
      <p:grpSpPr>
        <a:xfrm>
          <a:off x="0" y="0"/>
          <a:ext cx="0" cy="0"/>
          <a:chOff x="0" y="0"/>
          <a:chExt cx="0" cy="0"/>
        </a:xfrm>
      </p:grpSpPr>
      <p:sp>
        <p:nvSpPr>
          <p:cNvPr id="1585" name="Google Shape;1585;g3f99228ccfe_0_3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86" name="Google Shape;1586;g3f99228ccfe_0_35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4" name="Shape 1604"/>
        <p:cNvGrpSpPr/>
        <p:nvPr/>
      </p:nvGrpSpPr>
      <p:grpSpPr>
        <a:xfrm>
          <a:off x="0" y="0"/>
          <a:ext cx="0" cy="0"/>
          <a:chOff x="0" y="0"/>
          <a:chExt cx="0" cy="0"/>
        </a:xfrm>
      </p:grpSpPr>
      <p:sp>
        <p:nvSpPr>
          <p:cNvPr id="1605" name="Google Shape;1605;g3f99228ccfe_0_3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06" name="Google Shape;1606;g3f99228ccfe_0_3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1" name="Shape 1621"/>
        <p:cNvGrpSpPr/>
        <p:nvPr/>
      </p:nvGrpSpPr>
      <p:grpSpPr>
        <a:xfrm>
          <a:off x="0" y="0"/>
          <a:ext cx="0" cy="0"/>
          <a:chOff x="0" y="0"/>
          <a:chExt cx="0" cy="0"/>
        </a:xfrm>
      </p:grpSpPr>
      <p:sp>
        <p:nvSpPr>
          <p:cNvPr id="1622" name="Google Shape;1622;g3f99228ccfe_0_3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3" name="Google Shape;1623;g3f99228ccfe_0_3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39" name="Shape 1639"/>
        <p:cNvGrpSpPr/>
        <p:nvPr/>
      </p:nvGrpSpPr>
      <p:grpSpPr>
        <a:xfrm>
          <a:off x="0" y="0"/>
          <a:ext cx="0" cy="0"/>
          <a:chOff x="0" y="0"/>
          <a:chExt cx="0" cy="0"/>
        </a:xfrm>
      </p:grpSpPr>
      <p:sp>
        <p:nvSpPr>
          <p:cNvPr id="1640" name="Google Shape;1640;g3f99228ccfe_0_4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41" name="Google Shape;1641;g3f99228ccfe_0_4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62" name="Shape 1662"/>
        <p:cNvGrpSpPr/>
        <p:nvPr/>
      </p:nvGrpSpPr>
      <p:grpSpPr>
        <a:xfrm>
          <a:off x="0" y="0"/>
          <a:ext cx="0" cy="0"/>
          <a:chOff x="0" y="0"/>
          <a:chExt cx="0" cy="0"/>
        </a:xfrm>
      </p:grpSpPr>
      <p:sp>
        <p:nvSpPr>
          <p:cNvPr id="1663" name="Google Shape;1663;g3f99228ccfe_0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64" name="Google Shape;1664;g3f99228ccfe_0_4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6" name="Shape 1686"/>
        <p:cNvGrpSpPr/>
        <p:nvPr/>
      </p:nvGrpSpPr>
      <p:grpSpPr>
        <a:xfrm>
          <a:off x="0" y="0"/>
          <a:ext cx="0" cy="0"/>
          <a:chOff x="0" y="0"/>
          <a:chExt cx="0" cy="0"/>
        </a:xfrm>
      </p:grpSpPr>
      <p:sp>
        <p:nvSpPr>
          <p:cNvPr id="1687" name="Google Shape;1687;g3f99228ccfe_0_4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88" name="Google Shape;1688;g3f99228ccfe_0_4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0" name="Shape 1710"/>
        <p:cNvGrpSpPr/>
        <p:nvPr/>
      </p:nvGrpSpPr>
      <p:grpSpPr>
        <a:xfrm>
          <a:off x="0" y="0"/>
          <a:ext cx="0" cy="0"/>
          <a:chOff x="0" y="0"/>
          <a:chExt cx="0" cy="0"/>
        </a:xfrm>
      </p:grpSpPr>
      <p:sp>
        <p:nvSpPr>
          <p:cNvPr id="1711" name="Google Shape;1711;g3f99228ccfe_0_47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12" name="Google Shape;1712;g3f99228ccfe_0_47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36" name="Shape 1736"/>
        <p:cNvGrpSpPr/>
        <p:nvPr/>
      </p:nvGrpSpPr>
      <p:grpSpPr>
        <a:xfrm>
          <a:off x="0" y="0"/>
          <a:ext cx="0" cy="0"/>
          <a:chOff x="0" y="0"/>
          <a:chExt cx="0" cy="0"/>
        </a:xfrm>
      </p:grpSpPr>
      <p:sp>
        <p:nvSpPr>
          <p:cNvPr id="1737" name="Google Shape;1737;g3f99228ccfe_0_4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38" name="Google Shape;1738;g3f99228ccfe_0_4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63" name="Shape 1763"/>
        <p:cNvGrpSpPr/>
        <p:nvPr/>
      </p:nvGrpSpPr>
      <p:grpSpPr>
        <a:xfrm>
          <a:off x="0" y="0"/>
          <a:ext cx="0" cy="0"/>
          <a:chOff x="0" y="0"/>
          <a:chExt cx="0" cy="0"/>
        </a:xfrm>
      </p:grpSpPr>
      <p:sp>
        <p:nvSpPr>
          <p:cNvPr id="1764" name="Google Shape;1764;g3f99228ccfe_0_5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65" name="Google Shape;1765;g3f99228ccfe_0_52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90" name="Shape 1790"/>
        <p:cNvGrpSpPr/>
        <p:nvPr/>
      </p:nvGrpSpPr>
      <p:grpSpPr>
        <a:xfrm>
          <a:off x="0" y="0"/>
          <a:ext cx="0" cy="0"/>
          <a:chOff x="0" y="0"/>
          <a:chExt cx="0" cy="0"/>
        </a:xfrm>
      </p:grpSpPr>
      <p:sp>
        <p:nvSpPr>
          <p:cNvPr id="1791" name="Google Shape;1791;g3f99228ccfe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92" name="Google Shape;1792;g3f99228ccfe_0_5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8" name="Shape 1808"/>
        <p:cNvGrpSpPr/>
        <p:nvPr/>
      </p:nvGrpSpPr>
      <p:grpSpPr>
        <a:xfrm>
          <a:off x="0" y="0"/>
          <a:ext cx="0" cy="0"/>
          <a:chOff x="0" y="0"/>
          <a:chExt cx="0" cy="0"/>
        </a:xfrm>
      </p:grpSpPr>
      <p:sp>
        <p:nvSpPr>
          <p:cNvPr id="1809" name="Google Shape;1809;g3f99228ccfe_0_56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10" name="Google Shape;1810;g3f99228ccfe_0_56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7" name="Shape 1827"/>
        <p:cNvGrpSpPr/>
        <p:nvPr/>
      </p:nvGrpSpPr>
      <p:grpSpPr>
        <a:xfrm>
          <a:off x="0" y="0"/>
          <a:ext cx="0" cy="0"/>
          <a:chOff x="0" y="0"/>
          <a:chExt cx="0" cy="0"/>
        </a:xfrm>
      </p:grpSpPr>
      <p:sp>
        <p:nvSpPr>
          <p:cNvPr id="1828" name="Google Shape;1828;g3f99228ccfe_0_5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29" name="Google Shape;1829;g3f99228ccfe_0_5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54" name="Shape 1854"/>
        <p:cNvGrpSpPr/>
        <p:nvPr/>
      </p:nvGrpSpPr>
      <p:grpSpPr>
        <a:xfrm>
          <a:off x="0" y="0"/>
          <a:ext cx="0" cy="0"/>
          <a:chOff x="0" y="0"/>
          <a:chExt cx="0" cy="0"/>
        </a:xfrm>
      </p:grpSpPr>
      <p:sp>
        <p:nvSpPr>
          <p:cNvPr id="1855" name="Google Shape;1855;g3f99228ccfe_0_6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56" name="Google Shape;1856;g3f99228ccfe_0_6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2" name="Shape 1882"/>
        <p:cNvGrpSpPr/>
        <p:nvPr/>
      </p:nvGrpSpPr>
      <p:grpSpPr>
        <a:xfrm>
          <a:off x="0" y="0"/>
          <a:ext cx="0" cy="0"/>
          <a:chOff x="0" y="0"/>
          <a:chExt cx="0" cy="0"/>
        </a:xfrm>
      </p:grpSpPr>
      <p:sp>
        <p:nvSpPr>
          <p:cNvPr id="1883" name="Google Shape;1883;g3f99228ccfe_0_150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84" name="Google Shape;1884;g3f99228ccfe_0_150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9" name="Shape 1889"/>
        <p:cNvGrpSpPr/>
        <p:nvPr/>
      </p:nvGrpSpPr>
      <p:grpSpPr>
        <a:xfrm>
          <a:off x="0" y="0"/>
          <a:ext cx="0" cy="0"/>
          <a:chOff x="0" y="0"/>
          <a:chExt cx="0" cy="0"/>
        </a:xfrm>
      </p:grpSpPr>
      <p:sp>
        <p:nvSpPr>
          <p:cNvPr id="1890" name="Google Shape;1890;g3f99228ccfe_0_15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1" name="Google Shape;1891;g3f99228ccfe_0_15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5" name="Shape 1895"/>
        <p:cNvGrpSpPr/>
        <p:nvPr/>
      </p:nvGrpSpPr>
      <p:grpSpPr>
        <a:xfrm>
          <a:off x="0" y="0"/>
          <a:ext cx="0" cy="0"/>
          <a:chOff x="0" y="0"/>
          <a:chExt cx="0" cy="0"/>
        </a:xfrm>
      </p:grpSpPr>
      <p:sp>
        <p:nvSpPr>
          <p:cNvPr id="1896" name="Google Shape;1896;g3f99228ccfe_0_15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97" name="Google Shape;1897;g3f99228ccfe_0_15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1" name="Shape 1901"/>
        <p:cNvGrpSpPr/>
        <p:nvPr/>
      </p:nvGrpSpPr>
      <p:grpSpPr>
        <a:xfrm>
          <a:off x="0" y="0"/>
          <a:ext cx="0" cy="0"/>
          <a:chOff x="0" y="0"/>
          <a:chExt cx="0" cy="0"/>
        </a:xfrm>
      </p:grpSpPr>
      <p:sp>
        <p:nvSpPr>
          <p:cNvPr id="1902" name="Google Shape;1902;g3f99228ccfe_0_152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3" name="Google Shape;1903;g3f99228ccfe_0_15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7" name="Shape 1907"/>
        <p:cNvGrpSpPr/>
        <p:nvPr/>
      </p:nvGrpSpPr>
      <p:grpSpPr>
        <a:xfrm>
          <a:off x="0" y="0"/>
          <a:ext cx="0" cy="0"/>
          <a:chOff x="0" y="0"/>
          <a:chExt cx="0" cy="0"/>
        </a:xfrm>
      </p:grpSpPr>
      <p:sp>
        <p:nvSpPr>
          <p:cNvPr id="1908" name="Google Shape;1908;g3f99228ccfe_0_15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09" name="Google Shape;1909;g3f99228ccfe_0_15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3" name="Shape 1913"/>
        <p:cNvGrpSpPr/>
        <p:nvPr/>
      </p:nvGrpSpPr>
      <p:grpSpPr>
        <a:xfrm>
          <a:off x="0" y="0"/>
          <a:ext cx="0" cy="0"/>
          <a:chOff x="0" y="0"/>
          <a:chExt cx="0" cy="0"/>
        </a:xfrm>
      </p:grpSpPr>
      <p:sp>
        <p:nvSpPr>
          <p:cNvPr id="1914" name="Google Shape;1914;g3f99228ccfe_0_15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5" name="Google Shape;1915;g3f99228ccfe_0_15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19" name="Shape 1919"/>
        <p:cNvGrpSpPr/>
        <p:nvPr/>
      </p:nvGrpSpPr>
      <p:grpSpPr>
        <a:xfrm>
          <a:off x="0" y="0"/>
          <a:ext cx="0" cy="0"/>
          <a:chOff x="0" y="0"/>
          <a:chExt cx="0" cy="0"/>
        </a:xfrm>
      </p:grpSpPr>
      <p:sp>
        <p:nvSpPr>
          <p:cNvPr id="1920" name="Google Shape;1920;g3f99228ccfe_0_153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1" name="Google Shape;1921;g3f99228ccfe_0_153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5" name="Shape 1925"/>
        <p:cNvGrpSpPr/>
        <p:nvPr/>
      </p:nvGrpSpPr>
      <p:grpSpPr>
        <a:xfrm>
          <a:off x="0" y="0"/>
          <a:ext cx="0" cy="0"/>
          <a:chOff x="0" y="0"/>
          <a:chExt cx="0" cy="0"/>
        </a:xfrm>
      </p:grpSpPr>
      <p:sp>
        <p:nvSpPr>
          <p:cNvPr id="1926" name="Google Shape;1926;g3f99228ccfe_0_15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27" name="Google Shape;1927;g3f99228ccfe_0_154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1" name="Shape 1931"/>
        <p:cNvGrpSpPr/>
        <p:nvPr/>
      </p:nvGrpSpPr>
      <p:grpSpPr>
        <a:xfrm>
          <a:off x="0" y="0"/>
          <a:ext cx="0" cy="0"/>
          <a:chOff x="0" y="0"/>
          <a:chExt cx="0" cy="0"/>
        </a:xfrm>
      </p:grpSpPr>
      <p:sp>
        <p:nvSpPr>
          <p:cNvPr id="1932" name="Google Shape;1932;g3f99228ccfe_0_154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3" name="Google Shape;1933;g3f99228ccfe_0_154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37" name="Shape 1937"/>
        <p:cNvGrpSpPr/>
        <p:nvPr/>
      </p:nvGrpSpPr>
      <p:grpSpPr>
        <a:xfrm>
          <a:off x="0" y="0"/>
          <a:ext cx="0" cy="0"/>
          <a:chOff x="0" y="0"/>
          <a:chExt cx="0" cy="0"/>
        </a:xfrm>
      </p:grpSpPr>
      <p:sp>
        <p:nvSpPr>
          <p:cNvPr id="1938" name="Google Shape;1938;g3f99228ccfe_0_1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39" name="Google Shape;1939;g3f99228ccfe_0_15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3" name="Shape 1943"/>
        <p:cNvGrpSpPr/>
        <p:nvPr/>
      </p:nvGrpSpPr>
      <p:grpSpPr>
        <a:xfrm>
          <a:off x="0" y="0"/>
          <a:ext cx="0" cy="0"/>
          <a:chOff x="0" y="0"/>
          <a:chExt cx="0" cy="0"/>
        </a:xfrm>
      </p:grpSpPr>
      <p:sp>
        <p:nvSpPr>
          <p:cNvPr id="1944" name="Google Shape;1944;g3f99228ccfe_0_15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45" name="Google Shape;1945;g3f99228ccfe_0_15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9" name="Shape 1949"/>
        <p:cNvGrpSpPr/>
        <p:nvPr/>
      </p:nvGrpSpPr>
      <p:grpSpPr>
        <a:xfrm>
          <a:off x="0" y="0"/>
          <a:ext cx="0" cy="0"/>
          <a:chOff x="0" y="0"/>
          <a:chExt cx="0" cy="0"/>
        </a:xfrm>
      </p:grpSpPr>
      <p:sp>
        <p:nvSpPr>
          <p:cNvPr id="1950" name="Google Shape;1950;g3f99228ccfe_0_15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1" name="Google Shape;1951;g3f99228ccfe_0_15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54" name="Shape 1954"/>
        <p:cNvGrpSpPr/>
        <p:nvPr/>
      </p:nvGrpSpPr>
      <p:grpSpPr>
        <a:xfrm>
          <a:off x="0" y="0"/>
          <a:ext cx="0" cy="0"/>
          <a:chOff x="0" y="0"/>
          <a:chExt cx="0" cy="0"/>
        </a:xfrm>
      </p:grpSpPr>
      <p:sp>
        <p:nvSpPr>
          <p:cNvPr id="1955" name="Google Shape;1955;g3f99228ccfe_0_15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56" name="Google Shape;1956;g3f99228ccfe_0_15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0" name="Shape 1960"/>
        <p:cNvGrpSpPr/>
        <p:nvPr/>
      </p:nvGrpSpPr>
      <p:grpSpPr>
        <a:xfrm>
          <a:off x="0" y="0"/>
          <a:ext cx="0" cy="0"/>
          <a:chOff x="0" y="0"/>
          <a:chExt cx="0" cy="0"/>
        </a:xfrm>
      </p:grpSpPr>
      <p:sp>
        <p:nvSpPr>
          <p:cNvPr id="1961" name="Google Shape;1961;g3f99228ccfe_0_15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2" name="Google Shape;1962;g3f99228ccfe_0_156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6" name="Shape 1966"/>
        <p:cNvGrpSpPr/>
        <p:nvPr/>
      </p:nvGrpSpPr>
      <p:grpSpPr>
        <a:xfrm>
          <a:off x="0" y="0"/>
          <a:ext cx="0" cy="0"/>
          <a:chOff x="0" y="0"/>
          <a:chExt cx="0" cy="0"/>
        </a:xfrm>
      </p:grpSpPr>
      <p:sp>
        <p:nvSpPr>
          <p:cNvPr id="1967" name="Google Shape;1967;g3f99228ccfe_0_15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68" name="Google Shape;1968;g3f99228ccfe_0_15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2" name="Shape 1972"/>
        <p:cNvGrpSpPr/>
        <p:nvPr/>
      </p:nvGrpSpPr>
      <p:grpSpPr>
        <a:xfrm>
          <a:off x="0" y="0"/>
          <a:ext cx="0" cy="0"/>
          <a:chOff x="0" y="0"/>
          <a:chExt cx="0" cy="0"/>
        </a:xfrm>
      </p:grpSpPr>
      <p:sp>
        <p:nvSpPr>
          <p:cNvPr id="1973" name="Google Shape;1973;g3f99228ccfe_0_157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4" name="Google Shape;1974;g3f99228ccfe_0_157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77" name="Shape 1977"/>
        <p:cNvGrpSpPr/>
        <p:nvPr/>
      </p:nvGrpSpPr>
      <p:grpSpPr>
        <a:xfrm>
          <a:off x="0" y="0"/>
          <a:ext cx="0" cy="0"/>
          <a:chOff x="0" y="0"/>
          <a:chExt cx="0" cy="0"/>
        </a:xfrm>
      </p:grpSpPr>
      <p:sp>
        <p:nvSpPr>
          <p:cNvPr id="1978" name="Google Shape;1978;g3f99228ccfe_0_158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79" name="Google Shape;1979;g3f99228ccfe_0_158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3" name="Shape 1983"/>
        <p:cNvGrpSpPr/>
        <p:nvPr/>
      </p:nvGrpSpPr>
      <p:grpSpPr>
        <a:xfrm>
          <a:off x="0" y="0"/>
          <a:ext cx="0" cy="0"/>
          <a:chOff x="0" y="0"/>
          <a:chExt cx="0" cy="0"/>
        </a:xfrm>
      </p:grpSpPr>
      <p:sp>
        <p:nvSpPr>
          <p:cNvPr id="1984" name="Google Shape;1984;g3f99228ccfe_0_15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5" name="Google Shape;1985;g3f99228ccfe_0_158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9" name="Shape 1989"/>
        <p:cNvGrpSpPr/>
        <p:nvPr/>
      </p:nvGrpSpPr>
      <p:grpSpPr>
        <a:xfrm>
          <a:off x="0" y="0"/>
          <a:ext cx="0" cy="0"/>
          <a:chOff x="0" y="0"/>
          <a:chExt cx="0" cy="0"/>
        </a:xfrm>
      </p:grpSpPr>
      <p:sp>
        <p:nvSpPr>
          <p:cNvPr id="1990" name="Google Shape;1990;g3f99228ccfe_0_15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1" name="Google Shape;1991;g3f99228ccfe_0_15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5" name="Shape 1995"/>
        <p:cNvGrpSpPr/>
        <p:nvPr/>
      </p:nvGrpSpPr>
      <p:grpSpPr>
        <a:xfrm>
          <a:off x="0" y="0"/>
          <a:ext cx="0" cy="0"/>
          <a:chOff x="0" y="0"/>
          <a:chExt cx="0" cy="0"/>
        </a:xfrm>
      </p:grpSpPr>
      <p:sp>
        <p:nvSpPr>
          <p:cNvPr id="1996" name="Google Shape;1996;g3f99228ccfe_0_1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97" name="Google Shape;1997;g3f99228ccfe_0_15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1" name="Shape 2001"/>
        <p:cNvGrpSpPr/>
        <p:nvPr/>
      </p:nvGrpSpPr>
      <p:grpSpPr>
        <a:xfrm>
          <a:off x="0" y="0"/>
          <a:ext cx="0" cy="0"/>
          <a:chOff x="0" y="0"/>
          <a:chExt cx="0" cy="0"/>
        </a:xfrm>
      </p:grpSpPr>
      <p:sp>
        <p:nvSpPr>
          <p:cNvPr id="2002" name="Google Shape;2002;g3f99228ccfe_0_16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3" name="Google Shape;2003;g3f99228ccfe_0_160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07" name="Shape 2007"/>
        <p:cNvGrpSpPr/>
        <p:nvPr/>
      </p:nvGrpSpPr>
      <p:grpSpPr>
        <a:xfrm>
          <a:off x="0" y="0"/>
          <a:ext cx="0" cy="0"/>
          <a:chOff x="0" y="0"/>
          <a:chExt cx="0" cy="0"/>
        </a:xfrm>
      </p:grpSpPr>
      <p:sp>
        <p:nvSpPr>
          <p:cNvPr id="2008" name="Google Shape;2008;g3f99228ccfe_0_16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09" name="Google Shape;2009;g3f99228ccfe_0_16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3" name="Shape 2013"/>
        <p:cNvGrpSpPr/>
        <p:nvPr/>
      </p:nvGrpSpPr>
      <p:grpSpPr>
        <a:xfrm>
          <a:off x="0" y="0"/>
          <a:ext cx="0" cy="0"/>
          <a:chOff x="0" y="0"/>
          <a:chExt cx="0" cy="0"/>
        </a:xfrm>
      </p:grpSpPr>
      <p:sp>
        <p:nvSpPr>
          <p:cNvPr id="2014" name="Google Shape;2014;g3f99228ccfe_0_161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15" name="Google Shape;2015;g3f99228ccfe_0_16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19" name="Shape 2019"/>
        <p:cNvGrpSpPr/>
        <p:nvPr/>
      </p:nvGrpSpPr>
      <p:grpSpPr>
        <a:xfrm>
          <a:off x="0" y="0"/>
          <a:ext cx="0" cy="0"/>
          <a:chOff x="0" y="0"/>
          <a:chExt cx="0" cy="0"/>
        </a:xfrm>
      </p:grpSpPr>
      <p:sp>
        <p:nvSpPr>
          <p:cNvPr id="2020" name="Google Shape;2020;g3f99228ccfe_0_16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1" name="Google Shape;2021;g3f99228ccfe_0_16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25" name="Shape 2025"/>
        <p:cNvGrpSpPr/>
        <p:nvPr/>
      </p:nvGrpSpPr>
      <p:grpSpPr>
        <a:xfrm>
          <a:off x="0" y="0"/>
          <a:ext cx="0" cy="0"/>
          <a:chOff x="0" y="0"/>
          <a:chExt cx="0" cy="0"/>
        </a:xfrm>
      </p:grpSpPr>
      <p:sp>
        <p:nvSpPr>
          <p:cNvPr id="2026" name="Google Shape;2026;g3f99228ccfe_0_16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27" name="Google Shape;2027;g3f99228ccfe_0_162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1" name="Shape 2031"/>
        <p:cNvGrpSpPr/>
        <p:nvPr/>
      </p:nvGrpSpPr>
      <p:grpSpPr>
        <a:xfrm>
          <a:off x="0" y="0"/>
          <a:ext cx="0" cy="0"/>
          <a:chOff x="0" y="0"/>
          <a:chExt cx="0" cy="0"/>
        </a:xfrm>
      </p:grpSpPr>
      <p:sp>
        <p:nvSpPr>
          <p:cNvPr id="2032" name="Google Shape;2032;g3f99228ccfe_0_16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3" name="Google Shape;2033;g3f99228ccfe_0_16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7" name="Shape 2037"/>
        <p:cNvGrpSpPr/>
        <p:nvPr/>
      </p:nvGrpSpPr>
      <p:grpSpPr>
        <a:xfrm>
          <a:off x="0" y="0"/>
          <a:ext cx="0" cy="0"/>
          <a:chOff x="0" y="0"/>
          <a:chExt cx="0" cy="0"/>
        </a:xfrm>
      </p:grpSpPr>
      <p:sp>
        <p:nvSpPr>
          <p:cNvPr id="2038" name="Google Shape;2038;g3f99228ccfe_0_163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39" name="Google Shape;2039;g3f99228ccfe_0_163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3" name="Shape 2043"/>
        <p:cNvGrpSpPr/>
        <p:nvPr/>
      </p:nvGrpSpPr>
      <p:grpSpPr>
        <a:xfrm>
          <a:off x="0" y="0"/>
          <a:ext cx="0" cy="0"/>
          <a:chOff x="0" y="0"/>
          <a:chExt cx="0" cy="0"/>
        </a:xfrm>
      </p:grpSpPr>
      <p:sp>
        <p:nvSpPr>
          <p:cNvPr id="2044" name="Google Shape;2044;g388a55dfcdf_1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45" name="Google Shape;2045;g388a55dfcdf_1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48" name="Shape 2048"/>
        <p:cNvGrpSpPr/>
        <p:nvPr/>
      </p:nvGrpSpPr>
      <p:grpSpPr>
        <a:xfrm>
          <a:off x="0" y="0"/>
          <a:ext cx="0" cy="0"/>
          <a:chOff x="0" y="0"/>
          <a:chExt cx="0" cy="0"/>
        </a:xfrm>
      </p:grpSpPr>
      <p:sp>
        <p:nvSpPr>
          <p:cNvPr id="2049" name="Google Shape;2049;g388a55dfcdf_1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0" name="Google Shape;2050;g388a55dfcdf_1_6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54" name="Shape 2054"/>
        <p:cNvGrpSpPr/>
        <p:nvPr/>
      </p:nvGrpSpPr>
      <p:grpSpPr>
        <a:xfrm>
          <a:off x="0" y="0"/>
          <a:ext cx="0" cy="0"/>
          <a:chOff x="0" y="0"/>
          <a:chExt cx="0" cy="0"/>
        </a:xfrm>
      </p:grpSpPr>
      <p:sp>
        <p:nvSpPr>
          <p:cNvPr id="2055" name="Google Shape;2055;g388af6ae605_1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6" name="Google Shape;2056;g388af6ae605_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0" name="Shape 2060"/>
        <p:cNvGrpSpPr/>
        <p:nvPr/>
      </p:nvGrpSpPr>
      <p:grpSpPr>
        <a:xfrm>
          <a:off x="0" y="0"/>
          <a:ext cx="0" cy="0"/>
          <a:chOff x="0" y="0"/>
          <a:chExt cx="0" cy="0"/>
        </a:xfrm>
      </p:grpSpPr>
      <p:sp>
        <p:nvSpPr>
          <p:cNvPr id="2061" name="Google Shape;2061;g388af6ae605_1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2" name="Google Shape;2062;g388af6ae605_1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6" name="Shape 2066"/>
        <p:cNvGrpSpPr/>
        <p:nvPr/>
      </p:nvGrpSpPr>
      <p:grpSpPr>
        <a:xfrm>
          <a:off x="0" y="0"/>
          <a:ext cx="0" cy="0"/>
          <a:chOff x="0" y="0"/>
          <a:chExt cx="0" cy="0"/>
        </a:xfrm>
      </p:grpSpPr>
      <p:sp>
        <p:nvSpPr>
          <p:cNvPr id="2067" name="Google Shape;2067;g388af6ae605_1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68" name="Google Shape;2068;g388af6ae605_1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2" name="Shape 2072"/>
        <p:cNvGrpSpPr/>
        <p:nvPr/>
      </p:nvGrpSpPr>
      <p:grpSpPr>
        <a:xfrm>
          <a:off x="0" y="0"/>
          <a:ext cx="0" cy="0"/>
          <a:chOff x="0" y="0"/>
          <a:chExt cx="0" cy="0"/>
        </a:xfrm>
      </p:grpSpPr>
      <p:sp>
        <p:nvSpPr>
          <p:cNvPr id="2073" name="Google Shape;2073;g388af6ae605_1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74" name="Google Shape;2074;g388af6ae605_1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8" name="Shape 2078"/>
        <p:cNvGrpSpPr/>
        <p:nvPr/>
      </p:nvGrpSpPr>
      <p:grpSpPr>
        <a:xfrm>
          <a:off x="0" y="0"/>
          <a:ext cx="0" cy="0"/>
          <a:chOff x="0" y="0"/>
          <a:chExt cx="0" cy="0"/>
        </a:xfrm>
      </p:grpSpPr>
      <p:sp>
        <p:nvSpPr>
          <p:cNvPr id="2079" name="Google Shape;2079;g388af6ae605_1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0" name="Google Shape;2080;g388af6ae605_1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4" name="Shape 2084"/>
        <p:cNvGrpSpPr/>
        <p:nvPr/>
      </p:nvGrpSpPr>
      <p:grpSpPr>
        <a:xfrm>
          <a:off x="0" y="0"/>
          <a:ext cx="0" cy="0"/>
          <a:chOff x="0" y="0"/>
          <a:chExt cx="0" cy="0"/>
        </a:xfrm>
      </p:grpSpPr>
      <p:sp>
        <p:nvSpPr>
          <p:cNvPr id="2085" name="Google Shape;2085;g388af6ae605_1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86" name="Google Shape;2086;g388af6ae605_1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1" name="Shape 2091"/>
        <p:cNvGrpSpPr/>
        <p:nvPr/>
      </p:nvGrpSpPr>
      <p:grpSpPr>
        <a:xfrm>
          <a:off x="0" y="0"/>
          <a:ext cx="0" cy="0"/>
          <a:chOff x="0" y="0"/>
          <a:chExt cx="0" cy="0"/>
        </a:xfrm>
      </p:grpSpPr>
      <p:sp>
        <p:nvSpPr>
          <p:cNvPr id="2092" name="Google Shape;2092;g388af6ae605_1_3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93" name="Google Shape;2093;g388af6ae605_1_3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98" name="Shape 2098"/>
        <p:cNvGrpSpPr/>
        <p:nvPr/>
      </p:nvGrpSpPr>
      <p:grpSpPr>
        <a:xfrm>
          <a:off x="0" y="0"/>
          <a:ext cx="0" cy="0"/>
          <a:chOff x="0" y="0"/>
          <a:chExt cx="0" cy="0"/>
        </a:xfrm>
      </p:grpSpPr>
      <p:sp>
        <p:nvSpPr>
          <p:cNvPr id="2099" name="Google Shape;2099;g388af6ae605_1_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0" name="Google Shape;2100;g388af6ae605_1_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5" name="Shape 2105"/>
        <p:cNvGrpSpPr/>
        <p:nvPr/>
      </p:nvGrpSpPr>
      <p:grpSpPr>
        <a:xfrm>
          <a:off x="0" y="0"/>
          <a:ext cx="0" cy="0"/>
          <a:chOff x="0" y="0"/>
          <a:chExt cx="0" cy="0"/>
        </a:xfrm>
      </p:grpSpPr>
      <p:sp>
        <p:nvSpPr>
          <p:cNvPr id="2106" name="Google Shape;2106;g388af6ae605_1_4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07" name="Google Shape;2107;g388af6ae605_1_4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2" name="Shape 2112"/>
        <p:cNvGrpSpPr/>
        <p:nvPr/>
      </p:nvGrpSpPr>
      <p:grpSpPr>
        <a:xfrm>
          <a:off x="0" y="0"/>
          <a:ext cx="0" cy="0"/>
          <a:chOff x="0" y="0"/>
          <a:chExt cx="0" cy="0"/>
        </a:xfrm>
      </p:grpSpPr>
      <p:sp>
        <p:nvSpPr>
          <p:cNvPr id="2113" name="Google Shape;2113;g388af6ae605_1_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14" name="Google Shape;2114;g388af6ae605_1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19" name="Shape 2119"/>
        <p:cNvGrpSpPr/>
        <p:nvPr/>
      </p:nvGrpSpPr>
      <p:grpSpPr>
        <a:xfrm>
          <a:off x="0" y="0"/>
          <a:ext cx="0" cy="0"/>
          <a:chOff x="0" y="0"/>
          <a:chExt cx="0" cy="0"/>
        </a:xfrm>
      </p:grpSpPr>
      <p:sp>
        <p:nvSpPr>
          <p:cNvPr id="2120" name="Google Shape;2120;g397f0563ba5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1" name="Google Shape;2121;g397f0563ba5_0_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27" name="Shape 2127"/>
        <p:cNvGrpSpPr/>
        <p:nvPr/>
      </p:nvGrpSpPr>
      <p:grpSpPr>
        <a:xfrm>
          <a:off x="0" y="0"/>
          <a:ext cx="0" cy="0"/>
          <a:chOff x="0" y="0"/>
          <a:chExt cx="0" cy="0"/>
        </a:xfrm>
      </p:grpSpPr>
      <p:sp>
        <p:nvSpPr>
          <p:cNvPr id="2128" name="Google Shape;2128;g397f0563ba5_0_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29" name="Google Shape;2129;g397f0563ba5_0_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35" name="Shape 2135"/>
        <p:cNvGrpSpPr/>
        <p:nvPr/>
      </p:nvGrpSpPr>
      <p:grpSpPr>
        <a:xfrm>
          <a:off x="0" y="0"/>
          <a:ext cx="0" cy="0"/>
          <a:chOff x="0" y="0"/>
          <a:chExt cx="0" cy="0"/>
        </a:xfrm>
      </p:grpSpPr>
      <p:sp>
        <p:nvSpPr>
          <p:cNvPr id="2136" name="Google Shape;2136;g397f0563ba5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37" name="Google Shape;2137;g397f0563ba5_0_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3" name="Shape 2143"/>
        <p:cNvGrpSpPr/>
        <p:nvPr/>
      </p:nvGrpSpPr>
      <p:grpSpPr>
        <a:xfrm>
          <a:off x="0" y="0"/>
          <a:ext cx="0" cy="0"/>
          <a:chOff x="0" y="0"/>
          <a:chExt cx="0" cy="0"/>
        </a:xfrm>
      </p:grpSpPr>
      <p:sp>
        <p:nvSpPr>
          <p:cNvPr id="2144" name="Google Shape;2144;g397f0563ba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45" name="Google Shape;2145;g397f0563ba5_0_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1" name="Shape 2151"/>
        <p:cNvGrpSpPr/>
        <p:nvPr/>
      </p:nvGrpSpPr>
      <p:grpSpPr>
        <a:xfrm>
          <a:off x="0" y="0"/>
          <a:ext cx="0" cy="0"/>
          <a:chOff x="0" y="0"/>
          <a:chExt cx="0" cy="0"/>
        </a:xfrm>
      </p:grpSpPr>
      <p:sp>
        <p:nvSpPr>
          <p:cNvPr id="2152" name="Google Shape;2152;g397f0563ba5_0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53" name="Google Shape;2153;g397f0563ba5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59" name="Shape 2159"/>
        <p:cNvGrpSpPr/>
        <p:nvPr/>
      </p:nvGrpSpPr>
      <p:grpSpPr>
        <a:xfrm>
          <a:off x="0" y="0"/>
          <a:ext cx="0" cy="0"/>
          <a:chOff x="0" y="0"/>
          <a:chExt cx="0" cy="0"/>
        </a:xfrm>
      </p:grpSpPr>
      <p:sp>
        <p:nvSpPr>
          <p:cNvPr id="2160" name="Google Shape;2160;g397f0563ba5_0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61" name="Google Shape;2161;g397f0563ba5_0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8" name="Shape 2168"/>
        <p:cNvGrpSpPr/>
        <p:nvPr/>
      </p:nvGrpSpPr>
      <p:grpSpPr>
        <a:xfrm>
          <a:off x="0" y="0"/>
          <a:ext cx="0" cy="0"/>
          <a:chOff x="0" y="0"/>
          <a:chExt cx="0" cy="0"/>
        </a:xfrm>
      </p:grpSpPr>
      <p:sp>
        <p:nvSpPr>
          <p:cNvPr id="2169" name="Google Shape;2169;g397f0563ba5_0_3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0" name="Google Shape;2170;g397f0563ba5_0_3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77" name="Shape 2177"/>
        <p:cNvGrpSpPr/>
        <p:nvPr/>
      </p:nvGrpSpPr>
      <p:grpSpPr>
        <a:xfrm>
          <a:off x="0" y="0"/>
          <a:ext cx="0" cy="0"/>
          <a:chOff x="0" y="0"/>
          <a:chExt cx="0" cy="0"/>
        </a:xfrm>
      </p:grpSpPr>
      <p:sp>
        <p:nvSpPr>
          <p:cNvPr id="2178" name="Google Shape;2178;g397f0563ba5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79" name="Google Shape;2179;g397f0563ba5_0_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86" name="Shape 2186"/>
        <p:cNvGrpSpPr/>
        <p:nvPr/>
      </p:nvGrpSpPr>
      <p:grpSpPr>
        <a:xfrm>
          <a:off x="0" y="0"/>
          <a:ext cx="0" cy="0"/>
          <a:chOff x="0" y="0"/>
          <a:chExt cx="0" cy="0"/>
        </a:xfrm>
      </p:grpSpPr>
      <p:sp>
        <p:nvSpPr>
          <p:cNvPr id="2187" name="Google Shape;2187;g397f0563ba5_0_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88" name="Google Shape;2188;g397f0563ba5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95" name="Shape 2195"/>
        <p:cNvGrpSpPr/>
        <p:nvPr/>
      </p:nvGrpSpPr>
      <p:grpSpPr>
        <a:xfrm>
          <a:off x="0" y="0"/>
          <a:ext cx="0" cy="0"/>
          <a:chOff x="0" y="0"/>
          <a:chExt cx="0" cy="0"/>
        </a:xfrm>
      </p:grpSpPr>
      <p:sp>
        <p:nvSpPr>
          <p:cNvPr id="2196" name="Google Shape;2196;g397f0563ba5_0_5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197" name="Google Shape;2197;g397f0563ba5_0_5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4" name="Shape 2204"/>
        <p:cNvGrpSpPr/>
        <p:nvPr/>
      </p:nvGrpSpPr>
      <p:grpSpPr>
        <a:xfrm>
          <a:off x="0" y="0"/>
          <a:ext cx="0" cy="0"/>
          <a:chOff x="0" y="0"/>
          <a:chExt cx="0" cy="0"/>
        </a:xfrm>
      </p:grpSpPr>
      <p:sp>
        <p:nvSpPr>
          <p:cNvPr id="2205" name="Google Shape;2205;g388a55dfcdf_1_1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06" name="Google Shape;2206;g388a55dfcdf_1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9" name="Shape 2209"/>
        <p:cNvGrpSpPr/>
        <p:nvPr/>
      </p:nvGrpSpPr>
      <p:grpSpPr>
        <a:xfrm>
          <a:off x="0" y="0"/>
          <a:ext cx="0" cy="0"/>
          <a:chOff x="0" y="0"/>
          <a:chExt cx="0" cy="0"/>
        </a:xfrm>
      </p:grpSpPr>
      <p:sp>
        <p:nvSpPr>
          <p:cNvPr id="2210" name="Google Shape;2210;g388af6ae605_1_1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1" name="Google Shape;2211;g388af6ae605_1_1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7" name="Shape 2217"/>
        <p:cNvGrpSpPr/>
        <p:nvPr/>
      </p:nvGrpSpPr>
      <p:grpSpPr>
        <a:xfrm>
          <a:off x="0" y="0"/>
          <a:ext cx="0" cy="0"/>
          <a:chOff x="0" y="0"/>
          <a:chExt cx="0" cy="0"/>
        </a:xfrm>
      </p:grpSpPr>
      <p:sp>
        <p:nvSpPr>
          <p:cNvPr id="2218" name="Google Shape;2218;g397f0563ba5_0_8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19" name="Google Shape;2219;g397f0563ba5_0_8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5" name="Shape 2225"/>
        <p:cNvGrpSpPr/>
        <p:nvPr/>
      </p:nvGrpSpPr>
      <p:grpSpPr>
        <a:xfrm>
          <a:off x="0" y="0"/>
          <a:ext cx="0" cy="0"/>
          <a:chOff x="0" y="0"/>
          <a:chExt cx="0" cy="0"/>
        </a:xfrm>
      </p:grpSpPr>
      <p:sp>
        <p:nvSpPr>
          <p:cNvPr id="2226" name="Google Shape;2226;g397f0563ba5_0_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27" name="Google Shape;2227;g397f0563ba5_0_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33" name="Shape 2233"/>
        <p:cNvGrpSpPr/>
        <p:nvPr/>
      </p:nvGrpSpPr>
      <p:grpSpPr>
        <a:xfrm>
          <a:off x="0" y="0"/>
          <a:ext cx="0" cy="0"/>
          <a:chOff x="0" y="0"/>
          <a:chExt cx="0" cy="0"/>
        </a:xfrm>
      </p:grpSpPr>
      <p:sp>
        <p:nvSpPr>
          <p:cNvPr id="2234" name="Google Shape;2234;g397f0563ba5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35" name="Google Shape;2235;g397f0563ba5_0_10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1" name="Shape 2241"/>
        <p:cNvGrpSpPr/>
        <p:nvPr/>
      </p:nvGrpSpPr>
      <p:grpSpPr>
        <a:xfrm>
          <a:off x="0" y="0"/>
          <a:ext cx="0" cy="0"/>
          <a:chOff x="0" y="0"/>
          <a:chExt cx="0" cy="0"/>
        </a:xfrm>
      </p:grpSpPr>
      <p:sp>
        <p:nvSpPr>
          <p:cNvPr id="2242" name="Google Shape;2242;g397f0563ba5_0_1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43" name="Google Shape;2243;g397f0563ba5_0_1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49" name="Shape 2249"/>
        <p:cNvGrpSpPr/>
        <p:nvPr/>
      </p:nvGrpSpPr>
      <p:grpSpPr>
        <a:xfrm>
          <a:off x="0" y="0"/>
          <a:ext cx="0" cy="0"/>
          <a:chOff x="0" y="0"/>
          <a:chExt cx="0" cy="0"/>
        </a:xfrm>
      </p:grpSpPr>
      <p:sp>
        <p:nvSpPr>
          <p:cNvPr id="2250" name="Google Shape;2250;g397f0563ba5_0_1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1" name="Google Shape;2251;g397f0563ba5_0_1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7" name="Shape 2257"/>
        <p:cNvGrpSpPr/>
        <p:nvPr/>
      </p:nvGrpSpPr>
      <p:grpSpPr>
        <a:xfrm>
          <a:off x="0" y="0"/>
          <a:ext cx="0" cy="0"/>
          <a:chOff x="0" y="0"/>
          <a:chExt cx="0" cy="0"/>
        </a:xfrm>
      </p:grpSpPr>
      <p:sp>
        <p:nvSpPr>
          <p:cNvPr id="2258" name="Google Shape;2258;g397f0563ba5_0_1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59" name="Google Shape;2259;g397f0563ba5_0_1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6" name="Shape 2266"/>
        <p:cNvGrpSpPr/>
        <p:nvPr/>
      </p:nvGrpSpPr>
      <p:grpSpPr>
        <a:xfrm>
          <a:off x="0" y="0"/>
          <a:ext cx="0" cy="0"/>
          <a:chOff x="0" y="0"/>
          <a:chExt cx="0" cy="0"/>
        </a:xfrm>
      </p:grpSpPr>
      <p:sp>
        <p:nvSpPr>
          <p:cNvPr id="2267" name="Google Shape;2267;g397f0563ba5_0_1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68" name="Google Shape;2268;g397f0563ba5_0_14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75" name="Shape 2275"/>
        <p:cNvGrpSpPr/>
        <p:nvPr/>
      </p:nvGrpSpPr>
      <p:grpSpPr>
        <a:xfrm>
          <a:off x="0" y="0"/>
          <a:ext cx="0" cy="0"/>
          <a:chOff x="0" y="0"/>
          <a:chExt cx="0" cy="0"/>
        </a:xfrm>
      </p:grpSpPr>
      <p:sp>
        <p:nvSpPr>
          <p:cNvPr id="2276" name="Google Shape;2276;g397f0563ba5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77" name="Google Shape;2277;g397f0563ba5_0_15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4" name="Shape 2284"/>
        <p:cNvGrpSpPr/>
        <p:nvPr/>
      </p:nvGrpSpPr>
      <p:grpSpPr>
        <a:xfrm>
          <a:off x="0" y="0"/>
          <a:ext cx="0" cy="0"/>
          <a:chOff x="0" y="0"/>
          <a:chExt cx="0" cy="0"/>
        </a:xfrm>
      </p:grpSpPr>
      <p:sp>
        <p:nvSpPr>
          <p:cNvPr id="2285" name="Google Shape;2285;g397f0563ba5_0_1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86" name="Google Shape;2286;g397f0563ba5_0_1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93" name="Shape 2293"/>
        <p:cNvGrpSpPr/>
        <p:nvPr/>
      </p:nvGrpSpPr>
      <p:grpSpPr>
        <a:xfrm>
          <a:off x="0" y="0"/>
          <a:ext cx="0" cy="0"/>
          <a:chOff x="0" y="0"/>
          <a:chExt cx="0" cy="0"/>
        </a:xfrm>
      </p:grpSpPr>
      <p:sp>
        <p:nvSpPr>
          <p:cNvPr id="2294" name="Google Shape;2294;g397f0563ba5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295" name="Google Shape;2295;g397f0563ba5_0_17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3" name="Shape 2303"/>
        <p:cNvGrpSpPr/>
        <p:nvPr/>
      </p:nvGrpSpPr>
      <p:grpSpPr>
        <a:xfrm>
          <a:off x="0" y="0"/>
          <a:ext cx="0" cy="0"/>
          <a:chOff x="0" y="0"/>
          <a:chExt cx="0" cy="0"/>
        </a:xfrm>
      </p:grpSpPr>
      <p:sp>
        <p:nvSpPr>
          <p:cNvPr id="2304" name="Google Shape;2304;g388af6ae605_1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05" name="Google Shape;2305;g388af6ae605_1_28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8" name="Shape 2308"/>
        <p:cNvGrpSpPr/>
        <p:nvPr/>
      </p:nvGrpSpPr>
      <p:grpSpPr>
        <a:xfrm>
          <a:off x="0" y="0"/>
          <a:ext cx="0" cy="0"/>
          <a:chOff x="0" y="0"/>
          <a:chExt cx="0" cy="0"/>
        </a:xfrm>
      </p:grpSpPr>
      <p:sp>
        <p:nvSpPr>
          <p:cNvPr id="2309" name="Google Shape;2309;g397f0563ba5_0_18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0" name="Google Shape;2310;g397f0563ba5_0_18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16" name="Shape 2316"/>
        <p:cNvGrpSpPr/>
        <p:nvPr/>
      </p:nvGrpSpPr>
      <p:grpSpPr>
        <a:xfrm>
          <a:off x="0" y="0"/>
          <a:ext cx="0" cy="0"/>
          <a:chOff x="0" y="0"/>
          <a:chExt cx="0" cy="0"/>
        </a:xfrm>
      </p:grpSpPr>
      <p:sp>
        <p:nvSpPr>
          <p:cNvPr id="2317" name="Google Shape;2317;g397f0563ba5_0_18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18" name="Google Shape;2318;g397f0563ba5_0_18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24" name="Shape 2324"/>
        <p:cNvGrpSpPr/>
        <p:nvPr/>
      </p:nvGrpSpPr>
      <p:grpSpPr>
        <a:xfrm>
          <a:off x="0" y="0"/>
          <a:ext cx="0" cy="0"/>
          <a:chOff x="0" y="0"/>
          <a:chExt cx="0" cy="0"/>
        </a:xfrm>
      </p:grpSpPr>
      <p:sp>
        <p:nvSpPr>
          <p:cNvPr id="2325" name="Google Shape;2325;g397f0563ba5_0_1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26" name="Google Shape;2326;g397f0563ba5_0_1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2" name="Shape 2332"/>
        <p:cNvGrpSpPr/>
        <p:nvPr/>
      </p:nvGrpSpPr>
      <p:grpSpPr>
        <a:xfrm>
          <a:off x="0" y="0"/>
          <a:ext cx="0" cy="0"/>
          <a:chOff x="0" y="0"/>
          <a:chExt cx="0" cy="0"/>
        </a:xfrm>
      </p:grpSpPr>
      <p:sp>
        <p:nvSpPr>
          <p:cNvPr id="2333" name="Google Shape;2333;g397f0563ba5_0_20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34" name="Google Shape;2334;g397f0563ba5_0_20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0" name="Shape 2340"/>
        <p:cNvGrpSpPr/>
        <p:nvPr/>
      </p:nvGrpSpPr>
      <p:grpSpPr>
        <a:xfrm>
          <a:off x="0" y="0"/>
          <a:ext cx="0" cy="0"/>
          <a:chOff x="0" y="0"/>
          <a:chExt cx="0" cy="0"/>
        </a:xfrm>
      </p:grpSpPr>
      <p:sp>
        <p:nvSpPr>
          <p:cNvPr id="2341" name="Google Shape;2341;g397f0563ba5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42" name="Google Shape;2342;g397f0563ba5_0_2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8" name="Shape 2348"/>
        <p:cNvGrpSpPr/>
        <p:nvPr/>
      </p:nvGrpSpPr>
      <p:grpSpPr>
        <a:xfrm>
          <a:off x="0" y="0"/>
          <a:ext cx="0" cy="0"/>
          <a:chOff x="0" y="0"/>
          <a:chExt cx="0" cy="0"/>
        </a:xfrm>
      </p:grpSpPr>
      <p:sp>
        <p:nvSpPr>
          <p:cNvPr id="2349" name="Google Shape;2349;g397f0563ba5_0_2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0" name="Google Shape;2350;g397f0563ba5_0_2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56" name="Shape 2356"/>
        <p:cNvGrpSpPr/>
        <p:nvPr/>
      </p:nvGrpSpPr>
      <p:grpSpPr>
        <a:xfrm>
          <a:off x="0" y="0"/>
          <a:ext cx="0" cy="0"/>
          <a:chOff x="0" y="0"/>
          <a:chExt cx="0" cy="0"/>
        </a:xfrm>
      </p:grpSpPr>
      <p:sp>
        <p:nvSpPr>
          <p:cNvPr id="2357" name="Google Shape;2357;g397f0563ba5_0_2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58" name="Google Shape;2358;g397f0563ba5_0_2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65" name="Shape 2365"/>
        <p:cNvGrpSpPr/>
        <p:nvPr/>
      </p:nvGrpSpPr>
      <p:grpSpPr>
        <a:xfrm>
          <a:off x="0" y="0"/>
          <a:ext cx="0" cy="0"/>
          <a:chOff x="0" y="0"/>
          <a:chExt cx="0" cy="0"/>
        </a:xfrm>
      </p:grpSpPr>
      <p:sp>
        <p:nvSpPr>
          <p:cNvPr id="2366" name="Google Shape;2366;g397f0563ba5_0_23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67" name="Google Shape;2367;g397f0563ba5_0_23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74" name="Shape 2374"/>
        <p:cNvGrpSpPr/>
        <p:nvPr/>
      </p:nvGrpSpPr>
      <p:grpSpPr>
        <a:xfrm>
          <a:off x="0" y="0"/>
          <a:ext cx="0" cy="0"/>
          <a:chOff x="0" y="0"/>
          <a:chExt cx="0" cy="0"/>
        </a:xfrm>
      </p:grpSpPr>
      <p:sp>
        <p:nvSpPr>
          <p:cNvPr id="2375" name="Google Shape;2375;g397f0563ba5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76" name="Google Shape;2376;g397f0563ba5_0_23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3" name="Shape 2383"/>
        <p:cNvGrpSpPr/>
        <p:nvPr/>
      </p:nvGrpSpPr>
      <p:grpSpPr>
        <a:xfrm>
          <a:off x="0" y="0"/>
          <a:ext cx="0" cy="0"/>
          <a:chOff x="0" y="0"/>
          <a:chExt cx="0" cy="0"/>
        </a:xfrm>
      </p:grpSpPr>
      <p:sp>
        <p:nvSpPr>
          <p:cNvPr id="2384" name="Google Shape;2384;g397f0563ba5_0_24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85" name="Google Shape;2385;g397f0563ba5_0_24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92" name="Shape 2392"/>
        <p:cNvGrpSpPr/>
        <p:nvPr/>
      </p:nvGrpSpPr>
      <p:grpSpPr>
        <a:xfrm>
          <a:off x="0" y="0"/>
          <a:ext cx="0" cy="0"/>
          <a:chOff x="0" y="0"/>
          <a:chExt cx="0" cy="0"/>
        </a:xfrm>
      </p:grpSpPr>
      <p:sp>
        <p:nvSpPr>
          <p:cNvPr id="2393" name="Google Shape;2393;g397f0563ba5_0_2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394" name="Google Shape;2394;g397f0563ba5_0_2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2" name="Shape 2402"/>
        <p:cNvGrpSpPr/>
        <p:nvPr/>
      </p:nvGrpSpPr>
      <p:grpSpPr>
        <a:xfrm>
          <a:off x="0" y="0"/>
          <a:ext cx="0" cy="0"/>
          <a:chOff x="0" y="0"/>
          <a:chExt cx="0" cy="0"/>
        </a:xfrm>
      </p:grpSpPr>
      <p:sp>
        <p:nvSpPr>
          <p:cNvPr id="2403" name="Google Shape;2403;g388af6ae605_1_4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4" name="Google Shape;2404;g388af6ae605_1_4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7" name="Shape 2407"/>
        <p:cNvGrpSpPr/>
        <p:nvPr/>
      </p:nvGrpSpPr>
      <p:grpSpPr>
        <a:xfrm>
          <a:off x="0" y="0"/>
          <a:ext cx="0" cy="0"/>
          <a:chOff x="0" y="0"/>
          <a:chExt cx="0" cy="0"/>
        </a:xfrm>
      </p:grpSpPr>
      <p:sp>
        <p:nvSpPr>
          <p:cNvPr id="2408" name="Google Shape;2408;g388af6ae605_1_47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09" name="Google Shape;2409;g388af6ae605_1_47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18" name="Shape 2418"/>
        <p:cNvGrpSpPr/>
        <p:nvPr/>
      </p:nvGrpSpPr>
      <p:grpSpPr>
        <a:xfrm>
          <a:off x="0" y="0"/>
          <a:ext cx="0" cy="0"/>
          <a:chOff x="0" y="0"/>
          <a:chExt cx="0" cy="0"/>
        </a:xfrm>
      </p:grpSpPr>
      <p:sp>
        <p:nvSpPr>
          <p:cNvPr id="2419" name="Google Shape;2419;g388a55dfcdf_2_7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20" name="Google Shape;2420;g388a55dfcdf_2_7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30" name="Shape 2430"/>
        <p:cNvGrpSpPr/>
        <p:nvPr/>
      </p:nvGrpSpPr>
      <p:grpSpPr>
        <a:xfrm>
          <a:off x="0" y="0"/>
          <a:ext cx="0" cy="0"/>
          <a:chOff x="0" y="0"/>
          <a:chExt cx="0" cy="0"/>
        </a:xfrm>
      </p:grpSpPr>
      <p:sp>
        <p:nvSpPr>
          <p:cNvPr id="2431" name="Google Shape;2431;g388af6ae605_1_4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32" name="Google Shape;2432;g388af6ae605_1_4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2" name="Shape 2442"/>
        <p:cNvGrpSpPr/>
        <p:nvPr/>
      </p:nvGrpSpPr>
      <p:grpSpPr>
        <a:xfrm>
          <a:off x="0" y="0"/>
          <a:ext cx="0" cy="0"/>
          <a:chOff x="0" y="0"/>
          <a:chExt cx="0" cy="0"/>
        </a:xfrm>
      </p:grpSpPr>
      <p:sp>
        <p:nvSpPr>
          <p:cNvPr id="2443" name="Google Shape;2443;g388af6ae605_1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44" name="Google Shape;2444;g388af6ae605_1_4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55" name="Shape 2455"/>
        <p:cNvGrpSpPr/>
        <p:nvPr/>
      </p:nvGrpSpPr>
      <p:grpSpPr>
        <a:xfrm>
          <a:off x="0" y="0"/>
          <a:ext cx="0" cy="0"/>
          <a:chOff x="0" y="0"/>
          <a:chExt cx="0" cy="0"/>
        </a:xfrm>
      </p:grpSpPr>
      <p:sp>
        <p:nvSpPr>
          <p:cNvPr id="2456" name="Google Shape;2456;g388af6ae605_1_4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57" name="Google Shape;2457;g388af6ae605_1_4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70" name="Shape 2470"/>
        <p:cNvGrpSpPr/>
        <p:nvPr/>
      </p:nvGrpSpPr>
      <p:grpSpPr>
        <a:xfrm>
          <a:off x="0" y="0"/>
          <a:ext cx="0" cy="0"/>
          <a:chOff x="0" y="0"/>
          <a:chExt cx="0" cy="0"/>
        </a:xfrm>
      </p:grpSpPr>
      <p:sp>
        <p:nvSpPr>
          <p:cNvPr id="2471" name="Google Shape;2471;g388af6ae605_1_42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72" name="Google Shape;2472;g388af6ae605_1_42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85" name="Shape 2485"/>
        <p:cNvGrpSpPr/>
        <p:nvPr/>
      </p:nvGrpSpPr>
      <p:grpSpPr>
        <a:xfrm>
          <a:off x="0" y="0"/>
          <a:ext cx="0" cy="0"/>
          <a:chOff x="0" y="0"/>
          <a:chExt cx="0" cy="0"/>
        </a:xfrm>
      </p:grpSpPr>
      <p:sp>
        <p:nvSpPr>
          <p:cNvPr id="2486" name="Google Shape;2486;g388af6ae605_1_4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487" name="Google Shape;2487;g388af6ae605_1_4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00" name="Shape 2500"/>
        <p:cNvGrpSpPr/>
        <p:nvPr/>
      </p:nvGrpSpPr>
      <p:grpSpPr>
        <a:xfrm>
          <a:off x="0" y="0"/>
          <a:ext cx="0" cy="0"/>
          <a:chOff x="0" y="0"/>
          <a:chExt cx="0" cy="0"/>
        </a:xfrm>
      </p:grpSpPr>
      <p:sp>
        <p:nvSpPr>
          <p:cNvPr id="2501" name="Google Shape;2501;g397f0563ba5_0_39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02" name="Google Shape;2502;g397f0563ba5_0_39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16" name="Shape 2516"/>
        <p:cNvGrpSpPr/>
        <p:nvPr/>
      </p:nvGrpSpPr>
      <p:grpSpPr>
        <a:xfrm>
          <a:off x="0" y="0"/>
          <a:ext cx="0" cy="0"/>
          <a:chOff x="0" y="0"/>
          <a:chExt cx="0" cy="0"/>
        </a:xfrm>
      </p:grpSpPr>
      <p:sp>
        <p:nvSpPr>
          <p:cNvPr id="2517" name="Google Shape;2517;g397f0563ba5_0_4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18" name="Google Shape;2518;g397f0563ba5_0_40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33" name="Shape 2533"/>
        <p:cNvGrpSpPr/>
        <p:nvPr/>
      </p:nvGrpSpPr>
      <p:grpSpPr>
        <a:xfrm>
          <a:off x="0" y="0"/>
          <a:ext cx="0" cy="0"/>
          <a:chOff x="0" y="0"/>
          <a:chExt cx="0" cy="0"/>
        </a:xfrm>
      </p:grpSpPr>
      <p:sp>
        <p:nvSpPr>
          <p:cNvPr id="2534" name="Google Shape;2534;g397f0563ba5_0_42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35" name="Google Shape;2535;g397f0563ba5_0_42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51" name="Shape 2551"/>
        <p:cNvGrpSpPr/>
        <p:nvPr/>
      </p:nvGrpSpPr>
      <p:grpSpPr>
        <a:xfrm>
          <a:off x="0" y="0"/>
          <a:ext cx="0" cy="0"/>
          <a:chOff x="0" y="0"/>
          <a:chExt cx="0" cy="0"/>
        </a:xfrm>
      </p:grpSpPr>
      <p:sp>
        <p:nvSpPr>
          <p:cNvPr id="2552" name="Google Shape;2552;g397f0563ba5_0_4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53" name="Google Shape;2553;g397f0563ba5_0_4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0" name="Shape 2570"/>
        <p:cNvGrpSpPr/>
        <p:nvPr/>
      </p:nvGrpSpPr>
      <p:grpSpPr>
        <a:xfrm>
          <a:off x="0" y="0"/>
          <a:ext cx="0" cy="0"/>
          <a:chOff x="0" y="0"/>
          <a:chExt cx="0" cy="0"/>
        </a:xfrm>
      </p:grpSpPr>
      <p:sp>
        <p:nvSpPr>
          <p:cNvPr id="2571" name="Google Shape;2571;g397f0563ba5_0_46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2" name="Google Shape;2572;g397f0563ba5_0_46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75" name="Shape 2575"/>
        <p:cNvGrpSpPr/>
        <p:nvPr/>
      </p:nvGrpSpPr>
      <p:grpSpPr>
        <a:xfrm>
          <a:off x="0" y="0"/>
          <a:ext cx="0" cy="0"/>
          <a:chOff x="0" y="0"/>
          <a:chExt cx="0" cy="0"/>
        </a:xfrm>
      </p:grpSpPr>
      <p:sp>
        <p:nvSpPr>
          <p:cNvPr id="2576" name="Google Shape;2576;g397f0563ba5_0_46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77" name="Google Shape;2577;g397f0563ba5_0_46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86" name="Shape 2586"/>
        <p:cNvGrpSpPr/>
        <p:nvPr/>
      </p:nvGrpSpPr>
      <p:grpSpPr>
        <a:xfrm>
          <a:off x="0" y="0"/>
          <a:ext cx="0" cy="0"/>
          <a:chOff x="0" y="0"/>
          <a:chExt cx="0" cy="0"/>
        </a:xfrm>
      </p:grpSpPr>
      <p:sp>
        <p:nvSpPr>
          <p:cNvPr id="2587" name="Google Shape;2587;g397f0563ba5_0_4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588" name="Google Shape;2588;g397f0563ba5_0_47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98" name="Shape 2598"/>
        <p:cNvGrpSpPr/>
        <p:nvPr/>
      </p:nvGrpSpPr>
      <p:grpSpPr>
        <a:xfrm>
          <a:off x="0" y="0"/>
          <a:ext cx="0" cy="0"/>
          <a:chOff x="0" y="0"/>
          <a:chExt cx="0" cy="0"/>
        </a:xfrm>
      </p:grpSpPr>
      <p:sp>
        <p:nvSpPr>
          <p:cNvPr id="2599" name="Google Shape;2599;g397f0563ba5_0_4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00" name="Google Shape;2600;g397f0563ba5_0_48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0" name="Shape 2610"/>
        <p:cNvGrpSpPr/>
        <p:nvPr/>
      </p:nvGrpSpPr>
      <p:grpSpPr>
        <a:xfrm>
          <a:off x="0" y="0"/>
          <a:ext cx="0" cy="0"/>
          <a:chOff x="0" y="0"/>
          <a:chExt cx="0" cy="0"/>
        </a:xfrm>
      </p:grpSpPr>
      <p:sp>
        <p:nvSpPr>
          <p:cNvPr id="2611" name="Google Shape;2611;g397f0563ba5_0_4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12" name="Google Shape;2612;g397f0563ba5_0_49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3" name="Shape 2623"/>
        <p:cNvGrpSpPr/>
        <p:nvPr/>
      </p:nvGrpSpPr>
      <p:grpSpPr>
        <a:xfrm>
          <a:off x="0" y="0"/>
          <a:ext cx="0" cy="0"/>
          <a:chOff x="0" y="0"/>
          <a:chExt cx="0" cy="0"/>
        </a:xfrm>
      </p:grpSpPr>
      <p:sp>
        <p:nvSpPr>
          <p:cNvPr id="2624" name="Google Shape;2624;g397f0563ba5_0_5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25" name="Google Shape;2625;g397f0563ba5_0_5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38" name="Shape 2638"/>
        <p:cNvGrpSpPr/>
        <p:nvPr/>
      </p:nvGrpSpPr>
      <p:grpSpPr>
        <a:xfrm>
          <a:off x="0" y="0"/>
          <a:ext cx="0" cy="0"/>
          <a:chOff x="0" y="0"/>
          <a:chExt cx="0" cy="0"/>
        </a:xfrm>
      </p:grpSpPr>
      <p:sp>
        <p:nvSpPr>
          <p:cNvPr id="2639" name="Google Shape;2639;g397f0563ba5_0_5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40" name="Google Shape;2640;g397f0563ba5_0_5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3" name="Shape 2653"/>
        <p:cNvGrpSpPr/>
        <p:nvPr/>
      </p:nvGrpSpPr>
      <p:grpSpPr>
        <a:xfrm>
          <a:off x="0" y="0"/>
          <a:ext cx="0" cy="0"/>
          <a:chOff x="0" y="0"/>
          <a:chExt cx="0" cy="0"/>
        </a:xfrm>
      </p:grpSpPr>
      <p:sp>
        <p:nvSpPr>
          <p:cNvPr id="2654" name="Google Shape;2654;g397f0563ba5_0_5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55" name="Google Shape;2655;g397f0563ba5_0_53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68" name="Shape 2668"/>
        <p:cNvGrpSpPr/>
        <p:nvPr/>
      </p:nvGrpSpPr>
      <p:grpSpPr>
        <a:xfrm>
          <a:off x="0" y="0"/>
          <a:ext cx="0" cy="0"/>
          <a:chOff x="0" y="0"/>
          <a:chExt cx="0" cy="0"/>
        </a:xfrm>
      </p:grpSpPr>
      <p:sp>
        <p:nvSpPr>
          <p:cNvPr id="2669" name="Google Shape;2669;g397f0563ba5_0_55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70" name="Google Shape;2670;g397f0563ba5_0_5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4" name="Shape 2684"/>
        <p:cNvGrpSpPr/>
        <p:nvPr/>
      </p:nvGrpSpPr>
      <p:grpSpPr>
        <a:xfrm>
          <a:off x="0" y="0"/>
          <a:ext cx="0" cy="0"/>
          <a:chOff x="0" y="0"/>
          <a:chExt cx="0" cy="0"/>
        </a:xfrm>
      </p:grpSpPr>
      <p:sp>
        <p:nvSpPr>
          <p:cNvPr id="2685" name="Google Shape;2685;g397f0563ba5_0_56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686" name="Google Shape;2686;g397f0563ba5_0_56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01" name="Shape 2701"/>
        <p:cNvGrpSpPr/>
        <p:nvPr/>
      </p:nvGrpSpPr>
      <p:grpSpPr>
        <a:xfrm>
          <a:off x="0" y="0"/>
          <a:ext cx="0" cy="0"/>
          <a:chOff x="0" y="0"/>
          <a:chExt cx="0" cy="0"/>
        </a:xfrm>
      </p:grpSpPr>
      <p:sp>
        <p:nvSpPr>
          <p:cNvPr id="2702" name="Google Shape;2702;g397f0563ba5_0_5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03" name="Google Shape;2703;g397f0563ba5_0_58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9" name="Shape 2719"/>
        <p:cNvGrpSpPr/>
        <p:nvPr/>
      </p:nvGrpSpPr>
      <p:grpSpPr>
        <a:xfrm>
          <a:off x="0" y="0"/>
          <a:ext cx="0" cy="0"/>
          <a:chOff x="0" y="0"/>
          <a:chExt cx="0" cy="0"/>
        </a:xfrm>
      </p:grpSpPr>
      <p:sp>
        <p:nvSpPr>
          <p:cNvPr id="2720" name="Google Shape;2720;g397f0563ba5_0_59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21" name="Google Shape;2721;g397f0563ba5_0_59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8" name="Shape 2738"/>
        <p:cNvGrpSpPr/>
        <p:nvPr/>
      </p:nvGrpSpPr>
      <p:grpSpPr>
        <a:xfrm>
          <a:off x="0" y="0"/>
          <a:ext cx="0" cy="0"/>
          <a:chOff x="0" y="0"/>
          <a:chExt cx="0" cy="0"/>
        </a:xfrm>
      </p:grpSpPr>
      <p:sp>
        <p:nvSpPr>
          <p:cNvPr id="2739" name="Google Shape;2739;g388ab609b3d_1_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0" name="Google Shape;2740;g388ab609b3d_1_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3" name="Shape 2743"/>
        <p:cNvGrpSpPr/>
        <p:nvPr/>
      </p:nvGrpSpPr>
      <p:grpSpPr>
        <a:xfrm>
          <a:off x="0" y="0"/>
          <a:ext cx="0" cy="0"/>
          <a:chOff x="0" y="0"/>
          <a:chExt cx="0" cy="0"/>
        </a:xfrm>
      </p:grpSpPr>
      <p:sp>
        <p:nvSpPr>
          <p:cNvPr id="2744" name="Google Shape;2744;g388ab609b3d_1_2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45" name="Google Shape;2745;g388ab609b3d_1_2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48" name="Shape 2748"/>
        <p:cNvGrpSpPr/>
        <p:nvPr/>
      </p:nvGrpSpPr>
      <p:grpSpPr>
        <a:xfrm>
          <a:off x="0" y="0"/>
          <a:ext cx="0" cy="0"/>
          <a:chOff x="0" y="0"/>
          <a:chExt cx="0" cy="0"/>
        </a:xfrm>
      </p:grpSpPr>
      <p:sp>
        <p:nvSpPr>
          <p:cNvPr id="2749" name="Google Shape;2749;g388ab609b3d_1_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50" name="Google Shape;2750;g388ab609b3d_1_3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64" name="Shape 2764"/>
        <p:cNvGrpSpPr/>
        <p:nvPr/>
      </p:nvGrpSpPr>
      <p:grpSpPr>
        <a:xfrm>
          <a:off x="0" y="0"/>
          <a:ext cx="0" cy="0"/>
          <a:chOff x="0" y="0"/>
          <a:chExt cx="0" cy="0"/>
        </a:xfrm>
      </p:grpSpPr>
      <p:sp>
        <p:nvSpPr>
          <p:cNvPr id="2765" name="Google Shape;2765;g397f0563ba5_0_6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66" name="Google Shape;2766;g397f0563ba5_0_6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81" name="Shape 2781"/>
        <p:cNvGrpSpPr/>
        <p:nvPr/>
      </p:nvGrpSpPr>
      <p:grpSpPr>
        <a:xfrm>
          <a:off x="0" y="0"/>
          <a:ext cx="0" cy="0"/>
          <a:chOff x="0" y="0"/>
          <a:chExt cx="0" cy="0"/>
        </a:xfrm>
      </p:grpSpPr>
      <p:sp>
        <p:nvSpPr>
          <p:cNvPr id="2782" name="Google Shape;2782;g397f0563ba5_0_65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783" name="Google Shape;2783;g397f0563ba5_0_65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9" name="Shape 2799"/>
        <p:cNvGrpSpPr/>
        <p:nvPr/>
      </p:nvGrpSpPr>
      <p:grpSpPr>
        <a:xfrm>
          <a:off x="0" y="0"/>
          <a:ext cx="0" cy="0"/>
          <a:chOff x="0" y="0"/>
          <a:chExt cx="0" cy="0"/>
        </a:xfrm>
      </p:grpSpPr>
      <p:sp>
        <p:nvSpPr>
          <p:cNvPr id="2800" name="Google Shape;2800;g397f0563ba5_0_6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01" name="Google Shape;2801;g397f0563ba5_0_6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18" name="Shape 2818"/>
        <p:cNvGrpSpPr/>
        <p:nvPr/>
      </p:nvGrpSpPr>
      <p:grpSpPr>
        <a:xfrm>
          <a:off x="0" y="0"/>
          <a:ext cx="0" cy="0"/>
          <a:chOff x="0" y="0"/>
          <a:chExt cx="0" cy="0"/>
        </a:xfrm>
      </p:grpSpPr>
      <p:sp>
        <p:nvSpPr>
          <p:cNvPr id="2819" name="Google Shape;2819;g397f0563ba5_0_6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20" name="Google Shape;2820;g397f0563ba5_0_68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8" name="Shape 2838"/>
        <p:cNvGrpSpPr/>
        <p:nvPr/>
      </p:nvGrpSpPr>
      <p:grpSpPr>
        <a:xfrm>
          <a:off x="0" y="0"/>
          <a:ext cx="0" cy="0"/>
          <a:chOff x="0" y="0"/>
          <a:chExt cx="0" cy="0"/>
        </a:xfrm>
      </p:grpSpPr>
      <p:sp>
        <p:nvSpPr>
          <p:cNvPr id="2839" name="Google Shape;2839;g397f0563ba5_0_7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40" name="Google Shape;2840;g397f0563ba5_0_70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59" name="Shape 2859"/>
        <p:cNvGrpSpPr/>
        <p:nvPr/>
      </p:nvGrpSpPr>
      <p:grpSpPr>
        <a:xfrm>
          <a:off x="0" y="0"/>
          <a:ext cx="0" cy="0"/>
          <a:chOff x="0" y="0"/>
          <a:chExt cx="0" cy="0"/>
        </a:xfrm>
      </p:grpSpPr>
      <p:sp>
        <p:nvSpPr>
          <p:cNvPr id="2860" name="Google Shape;2860;g397f0563ba5_0_72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61" name="Google Shape;2861;g397f0563ba5_0_7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1" name="Shape 2881"/>
        <p:cNvGrpSpPr/>
        <p:nvPr/>
      </p:nvGrpSpPr>
      <p:grpSpPr>
        <a:xfrm>
          <a:off x="0" y="0"/>
          <a:ext cx="0" cy="0"/>
          <a:chOff x="0" y="0"/>
          <a:chExt cx="0" cy="0"/>
        </a:xfrm>
      </p:grpSpPr>
      <p:sp>
        <p:nvSpPr>
          <p:cNvPr id="2882" name="Google Shape;2882;g397f0563ba5_0_74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883" name="Google Shape;2883;g397f0563ba5_0_7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04" name="Shape 2904"/>
        <p:cNvGrpSpPr/>
        <p:nvPr/>
      </p:nvGrpSpPr>
      <p:grpSpPr>
        <a:xfrm>
          <a:off x="0" y="0"/>
          <a:ext cx="0" cy="0"/>
          <a:chOff x="0" y="0"/>
          <a:chExt cx="0" cy="0"/>
        </a:xfrm>
      </p:grpSpPr>
      <p:sp>
        <p:nvSpPr>
          <p:cNvPr id="2905" name="Google Shape;2905;g397f0563ba5_0_77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06" name="Google Shape;2906;g397f0563ba5_0_77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8" name="Shape 2928"/>
        <p:cNvGrpSpPr/>
        <p:nvPr/>
      </p:nvGrpSpPr>
      <p:grpSpPr>
        <a:xfrm>
          <a:off x="0" y="0"/>
          <a:ext cx="0" cy="0"/>
          <a:chOff x="0" y="0"/>
          <a:chExt cx="0" cy="0"/>
        </a:xfrm>
      </p:grpSpPr>
      <p:sp>
        <p:nvSpPr>
          <p:cNvPr id="2929" name="Google Shape;2929;g397f0563ba5_0_7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30" name="Google Shape;2930;g397f0563ba5_0_79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53" name="Shape 2953"/>
        <p:cNvGrpSpPr/>
        <p:nvPr/>
      </p:nvGrpSpPr>
      <p:grpSpPr>
        <a:xfrm>
          <a:off x="0" y="0"/>
          <a:ext cx="0" cy="0"/>
          <a:chOff x="0" y="0"/>
          <a:chExt cx="0" cy="0"/>
        </a:xfrm>
      </p:grpSpPr>
      <p:sp>
        <p:nvSpPr>
          <p:cNvPr id="2954" name="Google Shape;2954;g397f0563ba5_0_8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955" name="Google Shape;2955;g397f0563ba5_0_8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0" name="Shape 10"/>
        <p:cNvGrpSpPr/>
        <p:nvPr/>
      </p:nvGrpSpPr>
      <p:grpSpPr>
        <a:xfrm>
          <a:off x="0" y="0"/>
          <a:ext cx="0" cy="0"/>
          <a:chOff x="0" y="0"/>
          <a:chExt cx="0" cy="0"/>
        </a:xfrm>
      </p:grpSpPr>
      <p:sp>
        <p:nvSpPr>
          <p:cNvPr id="11" name="Google Shape;11;p2"/>
          <p:cNvSpPr txBox="1"/>
          <p:nvPr>
            <p:ph type="ctrTitle"/>
          </p:nvPr>
        </p:nvSpPr>
        <p:spPr>
          <a:xfrm>
            <a:off x="311708" y="744575"/>
            <a:ext cx="8520600" cy="20526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5200"/>
              <a:buNone/>
              <a:defRPr sz="5200"/>
            </a:lvl1pPr>
            <a:lvl2pPr lvl="1" algn="ctr">
              <a:lnSpc>
                <a:spcPct val="100000"/>
              </a:lnSpc>
              <a:spcBef>
                <a:spcPts val="0"/>
              </a:spcBef>
              <a:spcAft>
                <a:spcPts val="0"/>
              </a:spcAft>
              <a:buSzPts val="5200"/>
              <a:buNone/>
              <a:defRPr sz="5200"/>
            </a:lvl2pPr>
            <a:lvl3pPr lvl="2" algn="ctr">
              <a:lnSpc>
                <a:spcPct val="100000"/>
              </a:lnSpc>
              <a:spcBef>
                <a:spcPts val="0"/>
              </a:spcBef>
              <a:spcAft>
                <a:spcPts val="0"/>
              </a:spcAft>
              <a:buSzPts val="5200"/>
              <a:buNone/>
              <a:defRPr sz="5200"/>
            </a:lvl3pPr>
            <a:lvl4pPr lvl="3" algn="ctr">
              <a:lnSpc>
                <a:spcPct val="100000"/>
              </a:lnSpc>
              <a:spcBef>
                <a:spcPts val="0"/>
              </a:spcBef>
              <a:spcAft>
                <a:spcPts val="0"/>
              </a:spcAft>
              <a:buSzPts val="5200"/>
              <a:buNone/>
              <a:defRPr sz="5200"/>
            </a:lvl4pPr>
            <a:lvl5pPr lvl="4" algn="ctr">
              <a:lnSpc>
                <a:spcPct val="100000"/>
              </a:lnSpc>
              <a:spcBef>
                <a:spcPts val="0"/>
              </a:spcBef>
              <a:spcAft>
                <a:spcPts val="0"/>
              </a:spcAft>
              <a:buSzPts val="5200"/>
              <a:buNone/>
              <a:defRPr sz="5200"/>
            </a:lvl5pPr>
            <a:lvl6pPr lvl="5" algn="ctr">
              <a:lnSpc>
                <a:spcPct val="100000"/>
              </a:lnSpc>
              <a:spcBef>
                <a:spcPts val="0"/>
              </a:spcBef>
              <a:spcAft>
                <a:spcPts val="0"/>
              </a:spcAft>
              <a:buSzPts val="5200"/>
              <a:buNone/>
              <a:defRPr sz="5200"/>
            </a:lvl6pPr>
            <a:lvl7pPr lvl="6" algn="ctr">
              <a:lnSpc>
                <a:spcPct val="100000"/>
              </a:lnSpc>
              <a:spcBef>
                <a:spcPts val="0"/>
              </a:spcBef>
              <a:spcAft>
                <a:spcPts val="0"/>
              </a:spcAft>
              <a:buSzPts val="5200"/>
              <a:buNone/>
              <a:defRPr sz="5200"/>
            </a:lvl7pPr>
            <a:lvl8pPr lvl="7" algn="ctr">
              <a:lnSpc>
                <a:spcPct val="100000"/>
              </a:lnSpc>
              <a:spcBef>
                <a:spcPts val="0"/>
              </a:spcBef>
              <a:spcAft>
                <a:spcPts val="0"/>
              </a:spcAft>
              <a:buSzPts val="5200"/>
              <a:buNone/>
              <a:defRPr sz="5200"/>
            </a:lvl8pPr>
            <a:lvl9pPr lvl="8" algn="ctr">
              <a:lnSpc>
                <a:spcPct val="100000"/>
              </a:lnSpc>
              <a:spcBef>
                <a:spcPts val="0"/>
              </a:spcBef>
              <a:spcAft>
                <a:spcPts val="0"/>
              </a:spcAft>
              <a:buSzPts val="5200"/>
              <a:buNone/>
              <a:defRPr sz="5200"/>
            </a:lvl9pPr>
          </a:lstStyle>
          <a:p/>
        </p:txBody>
      </p:sp>
      <p:sp>
        <p:nvSpPr>
          <p:cNvPr id="12" name="Google Shape;12;p2"/>
          <p:cNvSpPr txBox="1"/>
          <p:nvPr>
            <p:ph idx="1" type="subTitle"/>
          </p:nvPr>
        </p:nvSpPr>
        <p:spPr>
          <a:xfrm>
            <a:off x="311700" y="2834125"/>
            <a:ext cx="8520600" cy="7926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3" name="Google Shape;13;p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4" name="Shape 14"/>
        <p:cNvGrpSpPr/>
        <p:nvPr/>
      </p:nvGrpSpPr>
      <p:grpSpPr>
        <a:xfrm>
          <a:off x="0" y="0"/>
          <a:ext cx="0" cy="0"/>
          <a:chOff x="0" y="0"/>
          <a:chExt cx="0" cy="0"/>
        </a:xfrm>
      </p:grpSpPr>
      <p:sp>
        <p:nvSpPr>
          <p:cNvPr id="15" name="Google Shape;15;p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16" name="Google Shape;16;p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17" name="Google Shape;17;p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8" name="Shape 18"/>
        <p:cNvGrpSpPr/>
        <p:nvPr/>
      </p:nvGrpSpPr>
      <p:grpSpPr>
        <a:xfrm>
          <a:off x="0" y="0"/>
          <a:ext cx="0" cy="0"/>
          <a:chOff x="0" y="0"/>
          <a:chExt cx="0" cy="0"/>
        </a:xfrm>
      </p:grpSpPr>
      <p:sp>
        <p:nvSpPr>
          <p:cNvPr id="19" name="Google Shape;19;p4"/>
          <p:cNvSpPr txBox="1"/>
          <p:nvPr>
            <p:ph type="title"/>
          </p:nvPr>
        </p:nvSpPr>
        <p:spPr>
          <a:xfrm>
            <a:off x="311700" y="2150850"/>
            <a:ext cx="8520600" cy="841800"/>
          </a:xfrm>
          <a:prstGeom prst="rect">
            <a:avLst/>
          </a:prstGeom>
          <a:noFill/>
          <a:ln>
            <a:noFill/>
          </a:ln>
        </p:spPr>
        <p:txBody>
          <a:bodyPr anchorCtr="0" anchor="ctr" bIns="91425" lIns="91425" spcFirstLastPara="1" rIns="91425" wrap="square" tIns="91425">
            <a:normAutofit/>
          </a:bodyPr>
          <a:lstStyle>
            <a:lvl1pPr lvl="0" algn="ctr">
              <a:lnSpc>
                <a:spcPct val="100000"/>
              </a:lnSpc>
              <a:spcBef>
                <a:spcPts val="0"/>
              </a:spcBef>
              <a:spcAft>
                <a:spcPts val="0"/>
              </a:spcAft>
              <a:buSzPts val="3600"/>
              <a:buNone/>
              <a:defRPr sz="3600"/>
            </a:lvl1pPr>
            <a:lvl2pPr lvl="1" algn="ctr">
              <a:lnSpc>
                <a:spcPct val="100000"/>
              </a:lnSpc>
              <a:spcBef>
                <a:spcPts val="0"/>
              </a:spcBef>
              <a:spcAft>
                <a:spcPts val="0"/>
              </a:spcAft>
              <a:buSzPts val="3600"/>
              <a:buNone/>
              <a:defRPr sz="3600"/>
            </a:lvl2pPr>
            <a:lvl3pPr lvl="2" algn="ctr">
              <a:lnSpc>
                <a:spcPct val="100000"/>
              </a:lnSpc>
              <a:spcBef>
                <a:spcPts val="0"/>
              </a:spcBef>
              <a:spcAft>
                <a:spcPts val="0"/>
              </a:spcAft>
              <a:buSzPts val="3600"/>
              <a:buNone/>
              <a:defRPr sz="3600"/>
            </a:lvl3pPr>
            <a:lvl4pPr lvl="3" algn="ctr">
              <a:lnSpc>
                <a:spcPct val="100000"/>
              </a:lnSpc>
              <a:spcBef>
                <a:spcPts val="0"/>
              </a:spcBef>
              <a:spcAft>
                <a:spcPts val="0"/>
              </a:spcAft>
              <a:buSzPts val="3600"/>
              <a:buNone/>
              <a:defRPr sz="3600"/>
            </a:lvl4pPr>
            <a:lvl5pPr lvl="4" algn="ctr">
              <a:lnSpc>
                <a:spcPct val="100000"/>
              </a:lnSpc>
              <a:spcBef>
                <a:spcPts val="0"/>
              </a:spcBef>
              <a:spcAft>
                <a:spcPts val="0"/>
              </a:spcAft>
              <a:buSzPts val="3600"/>
              <a:buNone/>
              <a:defRPr sz="3600"/>
            </a:lvl5pPr>
            <a:lvl6pPr lvl="5" algn="ctr">
              <a:lnSpc>
                <a:spcPct val="100000"/>
              </a:lnSpc>
              <a:spcBef>
                <a:spcPts val="0"/>
              </a:spcBef>
              <a:spcAft>
                <a:spcPts val="0"/>
              </a:spcAft>
              <a:buSzPts val="3600"/>
              <a:buNone/>
              <a:defRPr sz="3600"/>
            </a:lvl6pPr>
            <a:lvl7pPr lvl="6" algn="ctr">
              <a:lnSpc>
                <a:spcPct val="100000"/>
              </a:lnSpc>
              <a:spcBef>
                <a:spcPts val="0"/>
              </a:spcBef>
              <a:spcAft>
                <a:spcPts val="0"/>
              </a:spcAft>
              <a:buSzPts val="3600"/>
              <a:buNone/>
              <a:defRPr sz="3600"/>
            </a:lvl7pPr>
            <a:lvl8pPr lvl="7" algn="ctr">
              <a:lnSpc>
                <a:spcPct val="100000"/>
              </a:lnSpc>
              <a:spcBef>
                <a:spcPts val="0"/>
              </a:spcBef>
              <a:spcAft>
                <a:spcPts val="0"/>
              </a:spcAft>
              <a:buSzPts val="3600"/>
              <a:buNone/>
              <a:defRPr sz="3600"/>
            </a:lvl8pPr>
            <a:lvl9pPr lvl="8" algn="ctr">
              <a:lnSpc>
                <a:spcPct val="100000"/>
              </a:lnSpc>
              <a:spcBef>
                <a:spcPts val="0"/>
              </a:spcBef>
              <a:spcAft>
                <a:spcPts val="0"/>
              </a:spcAft>
              <a:buSzPts val="3600"/>
              <a:buNone/>
              <a:defRPr sz="3600"/>
            </a:lvl9pPr>
          </a:lstStyle>
          <a:p/>
        </p:txBody>
      </p:sp>
      <p:sp>
        <p:nvSpPr>
          <p:cNvPr id="20" name="Google Shape;20;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1" name="Shape 21"/>
        <p:cNvGrpSpPr/>
        <p:nvPr/>
      </p:nvGrpSpPr>
      <p:grpSpPr>
        <a:xfrm>
          <a:off x="0" y="0"/>
          <a:ext cx="0" cy="0"/>
          <a:chOff x="0" y="0"/>
          <a:chExt cx="0" cy="0"/>
        </a:xfrm>
      </p:grpSpPr>
      <p:sp>
        <p:nvSpPr>
          <p:cNvPr id="22" name="Google Shape;22;p5"/>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3" name="Google Shape;23;p5"/>
          <p:cNvSpPr txBox="1"/>
          <p:nvPr>
            <p:ph idx="1" type="body"/>
          </p:nvPr>
        </p:nvSpPr>
        <p:spPr>
          <a:xfrm>
            <a:off x="3117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4" name="Google Shape;24;p5"/>
          <p:cNvSpPr txBox="1"/>
          <p:nvPr>
            <p:ph idx="2" type="body"/>
          </p:nvPr>
        </p:nvSpPr>
        <p:spPr>
          <a:xfrm>
            <a:off x="4832400" y="1152475"/>
            <a:ext cx="3999900" cy="34164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25" name="Google Shape;25;p5"/>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6" name="Shape 26"/>
        <p:cNvGrpSpPr/>
        <p:nvPr/>
      </p:nvGrpSpPr>
      <p:grpSpPr>
        <a:xfrm>
          <a:off x="0" y="0"/>
          <a:ext cx="0" cy="0"/>
          <a:chOff x="0" y="0"/>
          <a:chExt cx="0" cy="0"/>
        </a:xfrm>
      </p:grpSpPr>
      <p:sp>
        <p:nvSpPr>
          <p:cNvPr id="27" name="Google Shape;27;p6"/>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SzPts val="2800"/>
              <a:buNone/>
              <a:defRPr/>
            </a:lvl1pPr>
            <a:lvl2pPr lvl="1" algn="l">
              <a:lnSpc>
                <a:spcPct val="100000"/>
              </a:lnSpc>
              <a:spcBef>
                <a:spcPts val="0"/>
              </a:spcBef>
              <a:spcAft>
                <a:spcPts val="0"/>
              </a:spcAft>
              <a:buSzPts val="2800"/>
              <a:buNone/>
              <a:defRPr/>
            </a:lvl2pPr>
            <a:lvl3pPr lvl="2" algn="l">
              <a:lnSpc>
                <a:spcPct val="100000"/>
              </a:lnSpc>
              <a:spcBef>
                <a:spcPts val="0"/>
              </a:spcBef>
              <a:spcAft>
                <a:spcPts val="0"/>
              </a:spcAft>
              <a:buSzPts val="2800"/>
              <a:buNone/>
              <a:defRPr/>
            </a:lvl3pPr>
            <a:lvl4pPr lvl="3" algn="l">
              <a:lnSpc>
                <a:spcPct val="100000"/>
              </a:lnSpc>
              <a:spcBef>
                <a:spcPts val="0"/>
              </a:spcBef>
              <a:spcAft>
                <a:spcPts val="0"/>
              </a:spcAft>
              <a:buSzPts val="2800"/>
              <a:buNone/>
              <a:defRPr/>
            </a:lvl4pPr>
            <a:lvl5pPr lvl="4" algn="l">
              <a:lnSpc>
                <a:spcPct val="100000"/>
              </a:lnSpc>
              <a:spcBef>
                <a:spcPts val="0"/>
              </a:spcBef>
              <a:spcAft>
                <a:spcPts val="0"/>
              </a:spcAft>
              <a:buSzPts val="2800"/>
              <a:buNone/>
              <a:defRPr/>
            </a:lvl5pPr>
            <a:lvl6pPr lvl="5" algn="l">
              <a:lnSpc>
                <a:spcPct val="100000"/>
              </a:lnSpc>
              <a:spcBef>
                <a:spcPts val="0"/>
              </a:spcBef>
              <a:spcAft>
                <a:spcPts val="0"/>
              </a:spcAft>
              <a:buSzPts val="2800"/>
              <a:buNone/>
              <a:defRPr/>
            </a:lvl6pPr>
            <a:lvl7pPr lvl="6" algn="l">
              <a:lnSpc>
                <a:spcPct val="100000"/>
              </a:lnSpc>
              <a:spcBef>
                <a:spcPts val="0"/>
              </a:spcBef>
              <a:spcAft>
                <a:spcPts val="0"/>
              </a:spcAft>
              <a:buSzPts val="2800"/>
              <a:buNone/>
              <a:defRPr/>
            </a:lvl7pPr>
            <a:lvl8pPr lvl="7" algn="l">
              <a:lnSpc>
                <a:spcPct val="100000"/>
              </a:lnSpc>
              <a:spcBef>
                <a:spcPts val="0"/>
              </a:spcBef>
              <a:spcAft>
                <a:spcPts val="0"/>
              </a:spcAft>
              <a:buSzPts val="2800"/>
              <a:buNone/>
              <a:defRPr/>
            </a:lvl8pPr>
            <a:lvl9pPr lvl="8" algn="l">
              <a:lnSpc>
                <a:spcPct val="100000"/>
              </a:lnSpc>
              <a:spcBef>
                <a:spcPts val="0"/>
              </a:spcBef>
              <a:spcAft>
                <a:spcPts val="0"/>
              </a:spcAft>
              <a:buSzPts val="2800"/>
              <a:buNone/>
              <a:defRPr/>
            </a:lvl9pPr>
          </a:lstStyle>
          <a:p/>
        </p:txBody>
      </p:sp>
      <p:sp>
        <p:nvSpPr>
          <p:cNvPr id="28" name="Google Shape;28;p6"/>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9" name="Shape 29"/>
        <p:cNvGrpSpPr/>
        <p:nvPr/>
      </p:nvGrpSpPr>
      <p:grpSpPr>
        <a:xfrm>
          <a:off x="0" y="0"/>
          <a:ext cx="0" cy="0"/>
          <a:chOff x="0" y="0"/>
          <a:chExt cx="0" cy="0"/>
        </a:xfrm>
      </p:grpSpPr>
      <p:sp>
        <p:nvSpPr>
          <p:cNvPr id="30" name="Google Shape;30;p7"/>
          <p:cNvSpPr txBox="1"/>
          <p:nvPr>
            <p:ph type="title"/>
          </p:nvPr>
        </p:nvSpPr>
        <p:spPr>
          <a:xfrm>
            <a:off x="311700" y="555600"/>
            <a:ext cx="2808000" cy="755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31" name="Google Shape;31;p7"/>
          <p:cNvSpPr txBox="1"/>
          <p:nvPr>
            <p:ph idx="1" type="body"/>
          </p:nvPr>
        </p:nvSpPr>
        <p:spPr>
          <a:xfrm>
            <a:off x="311700" y="1389600"/>
            <a:ext cx="2808000" cy="31794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SzPts val="1200"/>
              <a:buChar char="●"/>
              <a:defRPr sz="12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2" name="Google Shape;32;p7"/>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3" name="Shape 33"/>
        <p:cNvGrpSpPr/>
        <p:nvPr/>
      </p:nvGrpSpPr>
      <p:grpSpPr>
        <a:xfrm>
          <a:off x="0" y="0"/>
          <a:ext cx="0" cy="0"/>
          <a:chOff x="0" y="0"/>
          <a:chExt cx="0" cy="0"/>
        </a:xfrm>
      </p:grpSpPr>
      <p:sp>
        <p:nvSpPr>
          <p:cNvPr id="34" name="Google Shape;34;p8"/>
          <p:cNvSpPr txBox="1"/>
          <p:nvPr>
            <p:ph type="title"/>
          </p:nvPr>
        </p:nvSpPr>
        <p:spPr>
          <a:xfrm>
            <a:off x="490250" y="450150"/>
            <a:ext cx="63678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35" name="Google Shape;35;p8"/>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6" name="Shape 36"/>
        <p:cNvGrpSpPr/>
        <p:nvPr/>
      </p:nvGrpSpPr>
      <p:grpSpPr>
        <a:xfrm>
          <a:off x="0" y="0"/>
          <a:ext cx="0" cy="0"/>
          <a:chOff x="0" y="0"/>
          <a:chExt cx="0" cy="0"/>
        </a:xfrm>
      </p:grpSpPr>
      <p:sp>
        <p:nvSpPr>
          <p:cNvPr id="37" name="Google Shape;37;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8" name="Google Shape;38;p9"/>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4200"/>
              <a:buNone/>
              <a:defRPr sz="4200"/>
            </a:lvl1pPr>
            <a:lvl2pPr lvl="1" algn="ctr">
              <a:lnSpc>
                <a:spcPct val="100000"/>
              </a:lnSpc>
              <a:spcBef>
                <a:spcPts val="0"/>
              </a:spcBef>
              <a:spcAft>
                <a:spcPts val="0"/>
              </a:spcAft>
              <a:buSzPts val="4200"/>
              <a:buNone/>
              <a:defRPr sz="4200"/>
            </a:lvl2pPr>
            <a:lvl3pPr lvl="2" algn="ctr">
              <a:lnSpc>
                <a:spcPct val="100000"/>
              </a:lnSpc>
              <a:spcBef>
                <a:spcPts val="0"/>
              </a:spcBef>
              <a:spcAft>
                <a:spcPts val="0"/>
              </a:spcAft>
              <a:buSzPts val="4200"/>
              <a:buNone/>
              <a:defRPr sz="4200"/>
            </a:lvl3pPr>
            <a:lvl4pPr lvl="3" algn="ctr">
              <a:lnSpc>
                <a:spcPct val="100000"/>
              </a:lnSpc>
              <a:spcBef>
                <a:spcPts val="0"/>
              </a:spcBef>
              <a:spcAft>
                <a:spcPts val="0"/>
              </a:spcAft>
              <a:buSzPts val="4200"/>
              <a:buNone/>
              <a:defRPr sz="4200"/>
            </a:lvl4pPr>
            <a:lvl5pPr lvl="4" algn="ctr">
              <a:lnSpc>
                <a:spcPct val="100000"/>
              </a:lnSpc>
              <a:spcBef>
                <a:spcPts val="0"/>
              </a:spcBef>
              <a:spcAft>
                <a:spcPts val="0"/>
              </a:spcAft>
              <a:buSzPts val="4200"/>
              <a:buNone/>
              <a:defRPr sz="4200"/>
            </a:lvl5pPr>
            <a:lvl6pPr lvl="5" algn="ctr">
              <a:lnSpc>
                <a:spcPct val="100000"/>
              </a:lnSpc>
              <a:spcBef>
                <a:spcPts val="0"/>
              </a:spcBef>
              <a:spcAft>
                <a:spcPts val="0"/>
              </a:spcAft>
              <a:buSzPts val="4200"/>
              <a:buNone/>
              <a:defRPr sz="4200"/>
            </a:lvl6pPr>
            <a:lvl7pPr lvl="6" algn="ctr">
              <a:lnSpc>
                <a:spcPct val="100000"/>
              </a:lnSpc>
              <a:spcBef>
                <a:spcPts val="0"/>
              </a:spcBef>
              <a:spcAft>
                <a:spcPts val="0"/>
              </a:spcAft>
              <a:buSzPts val="4200"/>
              <a:buNone/>
              <a:defRPr sz="4200"/>
            </a:lvl7pPr>
            <a:lvl8pPr lvl="7" algn="ctr">
              <a:lnSpc>
                <a:spcPct val="100000"/>
              </a:lnSpc>
              <a:spcBef>
                <a:spcPts val="0"/>
              </a:spcBef>
              <a:spcAft>
                <a:spcPts val="0"/>
              </a:spcAft>
              <a:buSzPts val="4200"/>
              <a:buNone/>
              <a:defRPr sz="4200"/>
            </a:lvl8pPr>
            <a:lvl9pPr lvl="8" algn="ctr">
              <a:lnSpc>
                <a:spcPct val="100000"/>
              </a:lnSpc>
              <a:spcBef>
                <a:spcPts val="0"/>
              </a:spcBef>
              <a:spcAft>
                <a:spcPts val="0"/>
              </a:spcAft>
              <a:buSzPts val="4200"/>
              <a:buNone/>
              <a:defRPr sz="4200"/>
            </a:lvl9pPr>
          </a:lstStyle>
          <a:p/>
        </p:txBody>
      </p:sp>
      <p:sp>
        <p:nvSpPr>
          <p:cNvPr id="39" name="Google Shape;39;p9"/>
          <p:cNvSpPr txBox="1"/>
          <p:nvPr>
            <p:ph idx="1" type="subTitle"/>
          </p:nvPr>
        </p:nvSpPr>
        <p:spPr>
          <a:xfrm>
            <a:off x="265500" y="2803075"/>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40" name="Google Shape;40;p9"/>
          <p:cNvSpPr txBox="1"/>
          <p:nvPr>
            <p:ph idx="2" type="body"/>
          </p:nvPr>
        </p:nvSpPr>
        <p:spPr>
          <a:xfrm>
            <a:off x="4939500" y="724075"/>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41" name="Google Shape;41;p9"/>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2" name="Shape 42"/>
        <p:cNvGrpSpPr/>
        <p:nvPr/>
      </p:nvGrpSpPr>
      <p:grpSpPr>
        <a:xfrm>
          <a:off x="0" y="0"/>
          <a:ext cx="0" cy="0"/>
          <a:chOff x="0" y="0"/>
          <a:chExt cx="0" cy="0"/>
        </a:xfrm>
      </p:grpSpPr>
      <p:sp>
        <p:nvSpPr>
          <p:cNvPr id="43" name="Google Shape;43;p10"/>
          <p:cNvSpPr txBox="1"/>
          <p:nvPr>
            <p:ph idx="1" type="body"/>
          </p:nvPr>
        </p:nvSpPr>
        <p:spPr>
          <a:xfrm>
            <a:off x="311700" y="4230575"/>
            <a:ext cx="5998800" cy="6051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SzPts val="1800"/>
              <a:buNone/>
              <a:defRPr/>
            </a:lvl1pPr>
          </a:lstStyle>
          <a:p/>
        </p:txBody>
      </p:sp>
      <p:sp>
        <p:nvSpPr>
          <p:cNvPr id="44" name="Google Shape;44;p10"/>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5" name="Shape 45"/>
        <p:cNvGrpSpPr/>
        <p:nvPr/>
      </p:nvGrpSpPr>
      <p:grpSpPr>
        <a:xfrm>
          <a:off x="0" y="0"/>
          <a:ext cx="0" cy="0"/>
          <a:chOff x="0" y="0"/>
          <a:chExt cx="0" cy="0"/>
        </a:xfrm>
      </p:grpSpPr>
      <p:sp>
        <p:nvSpPr>
          <p:cNvPr id="46" name="Google Shape;46;p11"/>
          <p:cNvSpPr txBox="1"/>
          <p:nvPr>
            <p:ph hasCustomPrompt="1" type="title"/>
          </p:nvPr>
        </p:nvSpPr>
        <p:spPr>
          <a:xfrm>
            <a:off x="311700" y="1106125"/>
            <a:ext cx="85206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SzPts val="12000"/>
              <a:buNone/>
              <a:defRPr sz="12000"/>
            </a:lvl1pPr>
            <a:lvl2pPr lvl="1" algn="ctr">
              <a:lnSpc>
                <a:spcPct val="100000"/>
              </a:lnSpc>
              <a:spcBef>
                <a:spcPts val="0"/>
              </a:spcBef>
              <a:spcAft>
                <a:spcPts val="0"/>
              </a:spcAft>
              <a:buSzPts val="12000"/>
              <a:buNone/>
              <a:defRPr sz="12000"/>
            </a:lvl2pPr>
            <a:lvl3pPr lvl="2" algn="ctr">
              <a:lnSpc>
                <a:spcPct val="100000"/>
              </a:lnSpc>
              <a:spcBef>
                <a:spcPts val="0"/>
              </a:spcBef>
              <a:spcAft>
                <a:spcPts val="0"/>
              </a:spcAft>
              <a:buSzPts val="12000"/>
              <a:buNone/>
              <a:defRPr sz="12000"/>
            </a:lvl3pPr>
            <a:lvl4pPr lvl="3" algn="ctr">
              <a:lnSpc>
                <a:spcPct val="100000"/>
              </a:lnSpc>
              <a:spcBef>
                <a:spcPts val="0"/>
              </a:spcBef>
              <a:spcAft>
                <a:spcPts val="0"/>
              </a:spcAft>
              <a:buSzPts val="12000"/>
              <a:buNone/>
              <a:defRPr sz="12000"/>
            </a:lvl4pPr>
            <a:lvl5pPr lvl="4" algn="ctr">
              <a:lnSpc>
                <a:spcPct val="100000"/>
              </a:lnSpc>
              <a:spcBef>
                <a:spcPts val="0"/>
              </a:spcBef>
              <a:spcAft>
                <a:spcPts val="0"/>
              </a:spcAft>
              <a:buSzPts val="12000"/>
              <a:buNone/>
              <a:defRPr sz="12000"/>
            </a:lvl5pPr>
            <a:lvl6pPr lvl="5" algn="ctr">
              <a:lnSpc>
                <a:spcPct val="100000"/>
              </a:lnSpc>
              <a:spcBef>
                <a:spcPts val="0"/>
              </a:spcBef>
              <a:spcAft>
                <a:spcPts val="0"/>
              </a:spcAft>
              <a:buSzPts val="12000"/>
              <a:buNone/>
              <a:defRPr sz="12000"/>
            </a:lvl6pPr>
            <a:lvl7pPr lvl="6" algn="ctr">
              <a:lnSpc>
                <a:spcPct val="100000"/>
              </a:lnSpc>
              <a:spcBef>
                <a:spcPts val="0"/>
              </a:spcBef>
              <a:spcAft>
                <a:spcPts val="0"/>
              </a:spcAft>
              <a:buSzPts val="12000"/>
              <a:buNone/>
              <a:defRPr sz="12000"/>
            </a:lvl7pPr>
            <a:lvl8pPr lvl="7" algn="ctr">
              <a:lnSpc>
                <a:spcPct val="100000"/>
              </a:lnSpc>
              <a:spcBef>
                <a:spcPts val="0"/>
              </a:spcBef>
              <a:spcAft>
                <a:spcPts val="0"/>
              </a:spcAft>
              <a:buSzPts val="12000"/>
              <a:buNone/>
              <a:defRPr sz="12000"/>
            </a:lvl8pPr>
            <a:lvl9pPr lvl="8" algn="ctr">
              <a:lnSpc>
                <a:spcPct val="100000"/>
              </a:lnSpc>
              <a:spcBef>
                <a:spcPts val="0"/>
              </a:spcBef>
              <a:spcAft>
                <a:spcPts val="0"/>
              </a:spcAft>
              <a:buSzPts val="12000"/>
              <a:buNone/>
              <a:defRPr sz="12000"/>
            </a:lvl9pPr>
          </a:lstStyle>
          <a:p>
            <a:r>
              <a:t>xx%</a:t>
            </a:r>
          </a:p>
        </p:txBody>
      </p:sp>
      <p:sp>
        <p:nvSpPr>
          <p:cNvPr id="47" name="Google Shape;47;p11"/>
          <p:cNvSpPr txBox="1"/>
          <p:nvPr>
            <p:ph idx="1" type="body"/>
          </p:nvPr>
        </p:nvSpPr>
        <p:spPr>
          <a:xfrm>
            <a:off x="311700" y="3152225"/>
            <a:ext cx="85206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48" name="Google Shape;48;p1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9" name="Shape 49"/>
        <p:cNvGrpSpPr/>
        <p:nvPr/>
      </p:nvGrpSpPr>
      <p:grpSpPr>
        <a:xfrm>
          <a:off x="0" y="0"/>
          <a:ext cx="0" cy="0"/>
          <a:chOff x="0" y="0"/>
          <a:chExt cx="0" cy="0"/>
        </a:xfrm>
      </p:grpSpPr>
      <p:sp>
        <p:nvSpPr>
          <p:cNvPr id="50" name="Google Shape;50;p12"/>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2800"/>
              <a:buFont typeface="Arial"/>
              <a:buNone/>
              <a:defRPr b="0" i="0" sz="2800" u="none" cap="none" strike="noStrike">
                <a:solidFill>
                  <a:schemeClr val="dk1"/>
                </a:solidFill>
                <a:latin typeface="Arial"/>
                <a:ea typeface="Arial"/>
                <a:cs typeface="Arial"/>
                <a:sym typeface="Aria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dk2"/>
              </a:buClr>
              <a:buSzPts val="1800"/>
              <a:buFont typeface="Arial"/>
              <a:buChar char="●"/>
              <a:defRPr b="0" i="0" sz="1800" u="none" cap="none" strike="noStrike">
                <a:solidFill>
                  <a:schemeClr val="dk2"/>
                </a:solidFill>
                <a:latin typeface="Arial"/>
                <a:ea typeface="Arial"/>
                <a:cs typeface="Arial"/>
                <a:sym typeface="Arial"/>
              </a:defRPr>
            </a:lvl1pPr>
            <a:lvl2pPr indent="-317500" lvl="1" marL="914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2pPr>
            <a:lvl3pPr indent="-317500" lvl="2" marL="1371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3pPr>
            <a:lvl4pPr indent="-317500" lvl="3" marL="1828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4pPr>
            <a:lvl5pPr indent="-317500" lvl="4" marL="22860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5pPr>
            <a:lvl6pPr indent="-317500" lvl="5" marL="27432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6pPr>
            <a:lvl7pPr indent="-317500" lvl="6" marL="32004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7pPr>
            <a:lvl8pPr indent="-317500" lvl="7" marL="36576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8pPr>
            <a:lvl9pPr indent="-317500" lvl="8" marL="4114800" marR="0" rtl="0" algn="l">
              <a:lnSpc>
                <a:spcPct val="115000"/>
              </a:lnSpc>
              <a:spcBef>
                <a:spcPts val="0"/>
              </a:spcBef>
              <a:spcAft>
                <a:spcPts val="0"/>
              </a:spcAft>
              <a:buClr>
                <a:schemeClr val="dk2"/>
              </a:buClr>
              <a:buSzPts val="1400"/>
              <a:buFont typeface="Arial"/>
              <a:buChar char="■"/>
              <a:defRPr b="0" i="0" sz="1400" u="none" cap="none" strike="noStrike">
                <a:solidFill>
                  <a:schemeClr val="dk2"/>
                </a:solidFill>
                <a:latin typeface="Arial"/>
                <a:ea typeface="Arial"/>
                <a:cs typeface="Arial"/>
                <a:sym typeface="Aria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
        <p:nvSpPr>
          <p:cNvPr id="9" name="Google Shape;9;p1"/>
          <p:cNvSpPr txBox="1"/>
          <p:nvPr/>
        </p:nvSpPr>
        <p:spPr>
          <a:xfrm>
            <a:off x="96625" y="4830650"/>
            <a:ext cx="1551000" cy="168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 sz="600">
                <a:solidFill>
                  <a:srgbClr val="000000"/>
                </a:solidFill>
                <a:latin typeface="Montserrat"/>
                <a:ea typeface="Montserrat"/>
                <a:cs typeface="Montserrat"/>
                <a:sym typeface="Montserrat"/>
              </a:rPr>
              <a:t>© 2026 The Y Intercept</a:t>
            </a:r>
            <a:endParaRPr sz="600">
              <a:solidFill>
                <a:srgbClr val="595959"/>
              </a:solidFil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1.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1.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1.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1.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1.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1.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1.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 Id="rId3" Type="http://schemas.openxmlformats.org/officeDocument/2006/relationships/image" Target="../media/image1.pn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1.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 Id="rId3" Type="http://schemas.openxmlformats.org/officeDocument/2006/relationships/image" Target="../media/image1.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1.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 Id="rId3" Type="http://schemas.openxmlformats.org/officeDocument/2006/relationships/image" Target="../media/image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1.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 Id="rId3" Type="http://schemas.openxmlformats.org/officeDocument/2006/relationships/image" Target="../media/image1.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 Id="rId3" Type="http://schemas.openxmlformats.org/officeDocument/2006/relationships/image" Target="../media/image1.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 Id="rId3" Type="http://schemas.openxmlformats.org/officeDocument/2006/relationships/image" Target="../media/image1.pn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 Id="rId3" Type="http://schemas.openxmlformats.org/officeDocument/2006/relationships/image" Target="../media/image1.png"/></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3.xml"/><Relationship Id="rId3" Type="http://schemas.openxmlformats.org/officeDocument/2006/relationships/image" Target="../media/image1.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4.xml"/><Relationship Id="rId3" Type="http://schemas.openxmlformats.org/officeDocument/2006/relationships/image" Target="../media/image1.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5.xml"/><Relationship Id="rId3" Type="http://schemas.openxmlformats.org/officeDocument/2006/relationships/image" Target="../media/image1.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6.xml"/><Relationship Id="rId3" Type="http://schemas.openxmlformats.org/officeDocument/2006/relationships/image" Target="../media/image1.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7.xml"/><Relationship Id="rId3" Type="http://schemas.openxmlformats.org/officeDocument/2006/relationships/image" Target="../media/image1.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8.xml"/><Relationship Id="rId3" Type="http://schemas.openxmlformats.org/officeDocument/2006/relationships/image" Target="../media/image1.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9.xml"/><Relationship Id="rId3" Type="http://schemas.openxmlformats.org/officeDocument/2006/relationships/image" Target="../media/image1.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0.xml"/><Relationship Id="rId3" Type="http://schemas.openxmlformats.org/officeDocument/2006/relationships/image" Target="../media/image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1.xml"/><Relationship Id="rId3" Type="http://schemas.openxmlformats.org/officeDocument/2006/relationships/image" Target="../media/image1.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2.xml"/><Relationship Id="rId3" Type="http://schemas.openxmlformats.org/officeDocument/2006/relationships/image" Target="../media/image1.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3.xml"/><Relationship Id="rId3" Type="http://schemas.openxmlformats.org/officeDocument/2006/relationships/image" Target="../media/image1.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4.xml"/><Relationship Id="rId3" Type="http://schemas.openxmlformats.org/officeDocument/2006/relationships/image" Target="../media/image1.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5.xml"/><Relationship Id="rId3" Type="http://schemas.openxmlformats.org/officeDocument/2006/relationships/image" Target="../media/image1.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6.xml"/><Relationship Id="rId3" Type="http://schemas.openxmlformats.org/officeDocument/2006/relationships/image" Target="../media/image1.png"/></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7.xml"/><Relationship Id="rId3" Type="http://schemas.openxmlformats.org/officeDocument/2006/relationships/image" Target="../media/image1.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8.xml"/><Relationship Id="rId3" Type="http://schemas.openxmlformats.org/officeDocument/2006/relationships/image" Target="../media/image1.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9.xml"/><Relationship Id="rId3" Type="http://schemas.openxmlformats.org/officeDocument/2006/relationships/image" Target="../media/image1.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0.xml"/><Relationship Id="rId3" Type="http://schemas.openxmlformats.org/officeDocument/2006/relationships/image" Target="../media/image1.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1.xml"/><Relationship Id="rId3" Type="http://schemas.openxmlformats.org/officeDocument/2006/relationships/image" Target="../media/image1.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2.xml"/><Relationship Id="rId3" Type="http://schemas.openxmlformats.org/officeDocument/2006/relationships/image" Target="../media/image1.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3.xml"/><Relationship Id="rId3" Type="http://schemas.openxmlformats.org/officeDocument/2006/relationships/image" Target="../media/image1.png"/></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4.xml"/><Relationship Id="rId3" Type="http://schemas.openxmlformats.org/officeDocument/2006/relationships/image" Target="../media/image1.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5.xml"/><Relationship Id="rId3" Type="http://schemas.openxmlformats.org/officeDocument/2006/relationships/image" Target="../media/image1.png"/></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6.xml"/><Relationship Id="rId3" Type="http://schemas.openxmlformats.org/officeDocument/2006/relationships/image" Target="../media/image1.png"/></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7.xml"/><Relationship Id="rId3" Type="http://schemas.openxmlformats.org/officeDocument/2006/relationships/image" Target="../media/image1.png"/></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8.xml"/><Relationship Id="rId3" Type="http://schemas.openxmlformats.org/officeDocument/2006/relationships/image" Target="../media/image1.png"/></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9.xml"/><Relationship Id="rId3" Type="http://schemas.openxmlformats.org/officeDocument/2006/relationships/image" Target="../media/image1.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0.xml"/><Relationship Id="rId3" Type="http://schemas.openxmlformats.org/officeDocument/2006/relationships/image" Target="../media/image1.png"/></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1.xml"/><Relationship Id="rId3" Type="http://schemas.openxmlformats.org/officeDocument/2006/relationships/image" Target="../media/image1.png"/></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2.xml"/><Relationship Id="rId3" Type="http://schemas.openxmlformats.org/officeDocument/2006/relationships/image" Target="../media/image1.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3.xml"/><Relationship Id="rId3" Type="http://schemas.openxmlformats.org/officeDocument/2006/relationships/image" Target="../media/image1.png"/></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4.xml"/><Relationship Id="rId3" Type="http://schemas.openxmlformats.org/officeDocument/2006/relationships/image" Target="../media/image1.png"/></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5.xml"/><Relationship Id="rId3" Type="http://schemas.openxmlformats.org/officeDocument/2006/relationships/image" Target="../media/image1.png"/></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6.xml"/><Relationship Id="rId3" Type="http://schemas.openxmlformats.org/officeDocument/2006/relationships/image" Target="../media/image1.png"/></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7.xml"/><Relationship Id="rId3" Type="http://schemas.openxmlformats.org/officeDocument/2006/relationships/image" Target="../media/image1.png"/></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8.xml"/><Relationship Id="rId3" Type="http://schemas.openxmlformats.org/officeDocument/2006/relationships/image" Target="../media/image1.png"/></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9.xml"/><Relationship Id="rId3" Type="http://schemas.openxmlformats.org/officeDocument/2006/relationships/image" Target="../media/image1.png"/></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0.xml"/><Relationship Id="rId3" Type="http://schemas.openxmlformats.org/officeDocument/2006/relationships/image" Target="../media/image1.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1.xml"/><Relationship Id="rId3" Type="http://schemas.openxmlformats.org/officeDocument/2006/relationships/image" Target="../media/image1.png"/></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2.xml"/><Relationship Id="rId3" Type="http://schemas.openxmlformats.org/officeDocument/2006/relationships/image" Target="../media/image1.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3.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4.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5.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6.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7.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8.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9.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0.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1.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3.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4.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5.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8.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9.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0.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1.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3.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4.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5.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6.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7.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8.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9.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0.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1.xml"/><Relationship Id="rId3" Type="http://schemas.openxmlformats.org/officeDocument/2006/relationships/image" Target="../media/image2.jpg"/></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2.xml"/><Relationship Id="rId3" Type="http://schemas.openxmlformats.org/officeDocument/2006/relationships/image" Target="../media/image2.jp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3.xml"/><Relationship Id="rId3" Type="http://schemas.openxmlformats.org/officeDocument/2006/relationships/image" Target="../media/image2.jpg"/></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4.xml"/><Relationship Id="rId3" Type="http://schemas.openxmlformats.org/officeDocument/2006/relationships/image" Target="../media/image2.jpg"/></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5.xml"/><Relationship Id="rId3" Type="http://schemas.openxmlformats.org/officeDocument/2006/relationships/image" Target="../media/image2.jpg"/></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6.xml"/><Relationship Id="rId3" Type="http://schemas.openxmlformats.org/officeDocument/2006/relationships/image" Target="../media/image2.jpg"/></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7.xml"/><Relationship Id="rId3" Type="http://schemas.openxmlformats.org/officeDocument/2006/relationships/image" Target="../media/image2.jp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8.xml"/><Relationship Id="rId3" Type="http://schemas.openxmlformats.org/officeDocument/2006/relationships/image" Target="../media/image2.jpg"/></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9.xml"/><Relationship Id="rId3" Type="http://schemas.openxmlformats.org/officeDocument/2006/relationships/image" Target="../media/image2.jpg"/></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0.xml"/><Relationship Id="rId3" Type="http://schemas.openxmlformats.org/officeDocument/2006/relationships/image" Target="../media/image2.jpg"/></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1.xml"/><Relationship Id="rId3" Type="http://schemas.openxmlformats.org/officeDocument/2006/relationships/image" Target="../media/image2.jpg"/></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2.xml"/><Relationship Id="rId3" Type="http://schemas.openxmlformats.org/officeDocument/2006/relationships/image" Target="../media/image2.jpg"/></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3.xml"/><Relationship Id="rId3" Type="http://schemas.openxmlformats.org/officeDocument/2006/relationships/image" Target="../media/image2.jpg"/></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4.xml"/><Relationship Id="rId3" Type="http://schemas.openxmlformats.org/officeDocument/2006/relationships/image" Target="../media/image2.jpg"/></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5.xml"/><Relationship Id="rId3" Type="http://schemas.openxmlformats.org/officeDocument/2006/relationships/image" Target="../media/image2.jp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6.xml"/><Relationship Id="rId3" Type="http://schemas.openxmlformats.org/officeDocument/2006/relationships/image" Target="../media/image2.jpg"/></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7.xml"/><Relationship Id="rId3" Type="http://schemas.openxmlformats.org/officeDocument/2006/relationships/image" Target="../media/image2.jpg"/></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8.xml"/><Relationship Id="rId3" Type="http://schemas.openxmlformats.org/officeDocument/2006/relationships/image" Target="../media/image2.jpg"/></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9.xml"/><Relationship Id="rId3" Type="http://schemas.openxmlformats.org/officeDocument/2006/relationships/image" Target="../media/image2.jpg"/></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0.xml"/><Relationship Id="rId3" Type="http://schemas.openxmlformats.org/officeDocument/2006/relationships/image" Target="../media/image2.jpg"/></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1.xml"/><Relationship Id="rId3" Type="http://schemas.openxmlformats.org/officeDocument/2006/relationships/image" Target="../media/image2.jpg"/></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3.xml"/><Relationship Id="rId3" Type="http://schemas.openxmlformats.org/officeDocument/2006/relationships/image" Target="../media/image3.jpg"/></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4.xml"/><Relationship Id="rId3" Type="http://schemas.openxmlformats.org/officeDocument/2006/relationships/image" Target="../media/image3.jpg"/></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5.xml"/><Relationship Id="rId3" Type="http://schemas.openxmlformats.org/officeDocument/2006/relationships/image" Target="../media/image3.jpg"/></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6.xml"/><Relationship Id="rId3" Type="http://schemas.openxmlformats.org/officeDocument/2006/relationships/image" Target="../media/image3.jpg"/></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7.xml"/><Relationship Id="rId3" Type="http://schemas.openxmlformats.org/officeDocument/2006/relationships/image" Target="../media/image3.jpg"/></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8.xml"/><Relationship Id="rId3" Type="http://schemas.openxmlformats.org/officeDocument/2006/relationships/image" Target="../media/image3.jpg"/></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9.xml"/><Relationship Id="rId3" Type="http://schemas.openxmlformats.org/officeDocument/2006/relationships/image" Target="../media/image3.jpg"/></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0.xml"/><Relationship Id="rId3" Type="http://schemas.openxmlformats.org/officeDocument/2006/relationships/image" Target="../media/image3.jpg"/></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1.xml"/><Relationship Id="rId3" Type="http://schemas.openxmlformats.org/officeDocument/2006/relationships/image" Target="../media/image3.jpg"/></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2.xml"/><Relationship Id="rId3" Type="http://schemas.openxmlformats.org/officeDocument/2006/relationships/image" Target="../media/image3.jpg"/></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3.xml"/><Relationship Id="rId3" Type="http://schemas.openxmlformats.org/officeDocument/2006/relationships/image" Target="../media/image3.jpg"/></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4.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5.xml"/><Relationship Id="rId3" Type="http://schemas.openxmlformats.org/officeDocument/2006/relationships/image" Target="../media/image3.jpg"/></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6.xml"/><Relationship Id="rId3" Type="http://schemas.openxmlformats.org/officeDocument/2006/relationships/image" Target="../media/image3.jpg"/></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7.xml"/><Relationship Id="rId3" Type="http://schemas.openxmlformats.org/officeDocument/2006/relationships/image" Target="../media/image3.jpg"/></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8.xml"/><Relationship Id="rId3" Type="http://schemas.openxmlformats.org/officeDocument/2006/relationships/image" Target="../media/image3.jpg"/></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9.xml"/><Relationship Id="rId3" Type="http://schemas.openxmlformats.org/officeDocument/2006/relationships/image" Target="../media/image3.jpg"/></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0.xml"/><Relationship Id="rId3" Type="http://schemas.openxmlformats.org/officeDocument/2006/relationships/image" Target="../media/image3.jpg"/></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1.xml"/><Relationship Id="rId3" Type="http://schemas.openxmlformats.org/officeDocument/2006/relationships/image" Target="../media/image3.jpg"/></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2.xml"/><Relationship Id="rId3" Type="http://schemas.openxmlformats.org/officeDocument/2006/relationships/image" Target="../media/image3.jpg"/></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3.xml"/><Relationship Id="rId3" Type="http://schemas.openxmlformats.org/officeDocument/2006/relationships/image" Target="../media/image3.jpg"/></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4.xml"/><Relationship Id="rId3" Type="http://schemas.openxmlformats.org/officeDocument/2006/relationships/image" Target="../media/image3.jpg"/></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5.xml"/><Relationship Id="rId3" Type="http://schemas.openxmlformats.org/officeDocument/2006/relationships/image" Target="../media/image3.jpg"/></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6.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7.xml"/><Relationship Id="rId3" Type="http://schemas.openxmlformats.org/officeDocument/2006/relationships/image" Target="../media/image4.jpg"/></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8.xml"/><Relationship Id="rId3" Type="http://schemas.openxmlformats.org/officeDocument/2006/relationships/image" Target="../media/image4.jpg"/></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9.xml"/><Relationship Id="rId3" Type="http://schemas.openxmlformats.org/officeDocument/2006/relationships/image" Target="../media/image4.jpg"/></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0.xml"/><Relationship Id="rId3" Type="http://schemas.openxmlformats.org/officeDocument/2006/relationships/image" Target="../media/image4.jpg"/></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1.xml"/><Relationship Id="rId3" Type="http://schemas.openxmlformats.org/officeDocument/2006/relationships/image" Target="../media/image4.jpg"/></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2.xml"/><Relationship Id="rId3" Type="http://schemas.openxmlformats.org/officeDocument/2006/relationships/image" Target="../media/image4.jpg"/></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3.xml"/><Relationship Id="rId3" Type="http://schemas.openxmlformats.org/officeDocument/2006/relationships/image" Target="../media/image4.jpg"/></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4.xml"/><Relationship Id="rId3" Type="http://schemas.openxmlformats.org/officeDocument/2006/relationships/image" Target="../media/image4.jpg"/></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5.xml"/><Relationship Id="rId3" Type="http://schemas.openxmlformats.org/officeDocument/2006/relationships/image" Target="../media/image4.jpg"/></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6.xml"/><Relationship Id="rId3" Type="http://schemas.openxmlformats.org/officeDocument/2006/relationships/image" Target="../media/image4.jpg"/></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7.xml"/><Relationship Id="rId3" Type="http://schemas.openxmlformats.org/officeDocument/2006/relationships/image" Target="../media/image4.jpg"/></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8.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9.xml"/><Relationship Id="rId3" Type="http://schemas.openxmlformats.org/officeDocument/2006/relationships/image" Target="../media/image4.jpg"/></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0.xml"/><Relationship Id="rId3" Type="http://schemas.openxmlformats.org/officeDocument/2006/relationships/image" Target="../media/image4.jpg"/></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1.xml"/><Relationship Id="rId3" Type="http://schemas.openxmlformats.org/officeDocument/2006/relationships/image" Target="../media/image4.jpg"/></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2.xml"/><Relationship Id="rId3" Type="http://schemas.openxmlformats.org/officeDocument/2006/relationships/image" Target="../media/image4.jpg"/></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3.xml"/><Relationship Id="rId3" Type="http://schemas.openxmlformats.org/officeDocument/2006/relationships/image" Target="../media/image4.jpg"/></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4.xml"/><Relationship Id="rId3" Type="http://schemas.openxmlformats.org/officeDocument/2006/relationships/image" Target="../media/image4.jpg"/></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5.xml"/><Relationship Id="rId3" Type="http://schemas.openxmlformats.org/officeDocument/2006/relationships/image" Target="../media/image4.jpg"/></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6.xml"/><Relationship Id="rId3" Type="http://schemas.openxmlformats.org/officeDocument/2006/relationships/image" Target="../media/image4.jpg"/></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7.xml"/><Relationship Id="rId3" Type="http://schemas.openxmlformats.org/officeDocument/2006/relationships/image" Target="../media/image4.jpg"/></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8.xml"/><Relationship Id="rId3" Type="http://schemas.openxmlformats.org/officeDocument/2006/relationships/image" Target="../media/image4.jpg"/></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9.xml"/><Relationship Id="rId3" Type="http://schemas.openxmlformats.org/officeDocument/2006/relationships/image" Target="../media/image4.jpg"/></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0.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1.xml"/></Relationships>
</file>

<file path=ppt/slides/_rels/slide18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2.xml"/><Relationship Id="rId3" Type="http://schemas.openxmlformats.org/officeDocument/2006/relationships/image" Target="../media/image5.png"/></Relationships>
</file>

<file path=ppt/slides/_rels/slide18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3.xml"/><Relationship Id="rId3" Type="http://schemas.openxmlformats.org/officeDocument/2006/relationships/image" Target="../media/image5.png"/></Relationships>
</file>

<file path=ppt/slides/_rels/slide18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4.xml"/><Relationship Id="rId3" Type="http://schemas.openxmlformats.org/officeDocument/2006/relationships/image" Target="../media/image5.png"/></Relationships>
</file>

<file path=ppt/slides/_rels/slide18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5.xml"/><Relationship Id="rId3" Type="http://schemas.openxmlformats.org/officeDocument/2006/relationships/image" Target="../media/image5.png"/></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6.xml"/><Relationship Id="rId3" Type="http://schemas.openxmlformats.org/officeDocument/2006/relationships/image" Target="../media/image5.png"/></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7.xml"/><Relationship Id="rId3" Type="http://schemas.openxmlformats.org/officeDocument/2006/relationships/image" Target="../media/image5.png"/></Relationships>
</file>

<file path=ppt/slides/_rels/slide18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8.xml"/><Relationship Id="rId3" Type="http://schemas.openxmlformats.org/officeDocument/2006/relationships/image" Target="../media/image5.png"/></Relationships>
</file>

<file path=ppt/slides/_rels/slide18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9.xml"/><Relationship Id="rId3" Type="http://schemas.openxmlformats.org/officeDocument/2006/relationships/image" Target="../media/image5.png"/></Relationships>
</file>

<file path=ppt/slides/_rels/slide19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0.xml"/><Relationship Id="rId3" Type="http://schemas.openxmlformats.org/officeDocument/2006/relationships/image" Target="../media/image5.png"/></Relationships>
</file>

<file path=ppt/slides/_rels/slide19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1.xml"/><Relationship Id="rId3" Type="http://schemas.openxmlformats.org/officeDocument/2006/relationships/image" Target="../media/image5.png"/></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2.xml"/><Relationship Id="rId3"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 name="Shape 54"/>
        <p:cNvGrpSpPr/>
        <p:nvPr/>
      </p:nvGrpSpPr>
      <p:grpSpPr>
        <a:xfrm>
          <a:off x="0" y="0"/>
          <a:ext cx="0" cy="0"/>
          <a:chOff x="0" y="0"/>
          <a:chExt cx="0" cy="0"/>
        </a:xfrm>
      </p:grpSpPr>
      <p:sp>
        <p:nvSpPr>
          <p:cNvPr id="55" name="Google Shape;55;p13"/>
          <p:cNvSpPr txBox="1"/>
          <p:nvPr/>
        </p:nvSpPr>
        <p:spPr>
          <a:xfrm>
            <a:off x="1906250" y="980775"/>
            <a:ext cx="47763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Making</a:t>
            </a:r>
            <a:r>
              <a:rPr b="1" lang="en" sz="2400">
                <a:solidFill>
                  <a:schemeClr val="dk1"/>
                </a:solidFill>
                <a:highlight>
                  <a:srgbClr val="FFD966"/>
                </a:highlight>
                <a:latin typeface="Montserrat"/>
                <a:ea typeface="Montserrat"/>
                <a:cs typeface="Montserrat"/>
                <a:sym typeface="Montserrat"/>
              </a:rPr>
              <a:t> the teen numbers</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DIGITS</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 name="Shape 59"/>
        <p:cNvGrpSpPr/>
        <p:nvPr/>
      </p:nvGrpSpPr>
      <p:grpSpPr>
        <a:xfrm>
          <a:off x="0" y="0"/>
          <a:ext cx="0" cy="0"/>
          <a:chOff x="0" y="0"/>
          <a:chExt cx="0" cy="0"/>
        </a:xfrm>
      </p:grpSpPr>
      <p:pic>
        <p:nvPicPr>
          <p:cNvPr id="60" name="Google Shape;60;p1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61" name="Google Shape;61;p1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 name="Google Shape;62;p1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 name="Google Shape;63;p1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4" name="Google Shape;64;p1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 name="Google Shape;65;p1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6" name="Google Shape;66;p1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 name="Google Shape;67;p1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8" name="Google Shape;68;p1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 name="Google Shape;69;p1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 name="Google Shape;70;p1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pic>
        <p:nvPicPr>
          <p:cNvPr id="71" name="Google Shape;71;p1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72" name="Google Shape;72;p14"/>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0   more</a:t>
            </a:r>
            <a:endParaRPr sz="2000">
              <a:solidFill>
                <a:schemeClr val="dk1"/>
              </a:solidFill>
              <a:latin typeface="Montserrat"/>
              <a:ea typeface="Montserrat"/>
              <a:cs typeface="Montserrat"/>
              <a:sym typeface="Montserrat"/>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 name="Shape 76"/>
        <p:cNvGrpSpPr/>
        <p:nvPr/>
      </p:nvGrpSpPr>
      <p:grpSpPr>
        <a:xfrm>
          <a:off x="0" y="0"/>
          <a:ext cx="0" cy="0"/>
          <a:chOff x="0" y="0"/>
          <a:chExt cx="0" cy="0"/>
        </a:xfrm>
      </p:grpSpPr>
      <p:pic>
        <p:nvPicPr>
          <p:cNvPr id="77" name="Google Shape;77;p1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78" name="Google Shape;78;p1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9" name="Google Shape;79;p1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 name="Google Shape;80;p1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1" name="Google Shape;81;p1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 name="Google Shape;82;p1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 name="Google Shape;83;p1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4" name="Google Shape;84;p1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 name="Google Shape;85;p1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6" name="Google Shape;86;p1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 name="Google Shape;87;p1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pic>
        <p:nvPicPr>
          <p:cNvPr id="88" name="Google Shape;88;p1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89" name="Google Shape;89;p15"/>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0   more</a:t>
            </a:r>
            <a:endParaRPr sz="2000">
              <a:solidFill>
                <a:schemeClr val="dk1"/>
              </a:solidFill>
              <a:latin typeface="Montserrat"/>
              <a:ea typeface="Montserrat"/>
              <a:cs typeface="Montserrat"/>
              <a:sym typeface="Montserrat"/>
            </a:endParaRPr>
          </a:p>
        </p:txBody>
      </p:sp>
      <p:sp>
        <p:nvSpPr>
          <p:cNvPr id="90" name="Google Shape;90;p15"/>
          <p:cNvSpPr txBox="1"/>
          <p:nvPr/>
        </p:nvSpPr>
        <p:spPr>
          <a:xfrm>
            <a:off x="3855000" y="357562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10</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4" name="Shape 94"/>
        <p:cNvGrpSpPr/>
        <p:nvPr/>
      </p:nvGrpSpPr>
      <p:grpSpPr>
        <a:xfrm>
          <a:off x="0" y="0"/>
          <a:ext cx="0" cy="0"/>
          <a:chOff x="0" y="0"/>
          <a:chExt cx="0" cy="0"/>
        </a:xfrm>
      </p:grpSpPr>
      <p:pic>
        <p:nvPicPr>
          <p:cNvPr id="95" name="Google Shape;95;p1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96" name="Google Shape;96;p1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 name="Google Shape;97;p1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8" name="Google Shape;98;p1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 name="Google Shape;99;p1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 name="Google Shape;100;p1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 name="Google Shape;101;p1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 name="Google Shape;102;p1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3" name="Google Shape;103;p1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 name="Google Shape;104;p1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 name="Google Shape;105;p1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 name="Google Shape;106;p1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   more</a:t>
            </a:r>
            <a:endParaRPr sz="2000">
              <a:solidFill>
                <a:schemeClr val="dk1"/>
              </a:solidFill>
              <a:latin typeface="Montserrat"/>
              <a:ea typeface="Montserrat"/>
              <a:cs typeface="Montserrat"/>
              <a:sym typeface="Montserrat"/>
            </a:endParaRPr>
          </a:p>
        </p:txBody>
      </p:sp>
      <p:pic>
        <p:nvPicPr>
          <p:cNvPr id="107" name="Google Shape;107;p1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08" name="Google Shape;108;p16"/>
          <p:cNvSpPr/>
          <p:nvPr/>
        </p:nvSpPr>
        <p:spPr>
          <a:xfrm>
            <a:off x="45541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pic>
        <p:nvPicPr>
          <p:cNvPr id="113" name="Google Shape;113;p1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14" name="Google Shape;114;p1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 name="Google Shape;115;p1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6" name="Google Shape;116;p1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 name="Google Shape;117;p1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 name="Google Shape;118;p1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9" name="Google Shape;119;p1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 name="Google Shape;120;p1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 name="Google Shape;121;p1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2" name="Google Shape;122;p1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 name="Google Shape;123;p1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4" name="Google Shape;124;p1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   more</a:t>
            </a:r>
            <a:endParaRPr sz="2000">
              <a:solidFill>
                <a:schemeClr val="dk1"/>
              </a:solidFill>
              <a:latin typeface="Montserrat"/>
              <a:ea typeface="Montserrat"/>
              <a:cs typeface="Montserrat"/>
              <a:sym typeface="Montserrat"/>
            </a:endParaRPr>
          </a:p>
        </p:txBody>
      </p:sp>
      <p:pic>
        <p:nvPicPr>
          <p:cNvPr id="125" name="Google Shape;125;p1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26" name="Google Shape;126;p17"/>
          <p:cNvSpPr/>
          <p:nvPr/>
        </p:nvSpPr>
        <p:spPr>
          <a:xfrm>
            <a:off x="45541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 name="Google Shape;127;p17"/>
          <p:cNvSpPr txBox="1"/>
          <p:nvPr/>
        </p:nvSpPr>
        <p:spPr>
          <a:xfrm>
            <a:off x="3855000" y="357562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11</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 name="Shape 131"/>
        <p:cNvGrpSpPr/>
        <p:nvPr/>
      </p:nvGrpSpPr>
      <p:grpSpPr>
        <a:xfrm>
          <a:off x="0" y="0"/>
          <a:ext cx="0" cy="0"/>
          <a:chOff x="0" y="0"/>
          <a:chExt cx="0" cy="0"/>
        </a:xfrm>
      </p:grpSpPr>
      <p:pic>
        <p:nvPicPr>
          <p:cNvPr id="132" name="Google Shape;132;p1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33" name="Google Shape;133;p1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 name="Google Shape;134;p1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5" name="Google Shape;135;p1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 name="Google Shape;136;p1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 name="Google Shape;137;p1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8" name="Google Shape;138;p1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 name="Google Shape;139;p1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 name="Google Shape;140;p1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 name="Google Shape;141;p1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 name="Google Shape;142;p1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3" name="Google Shape;143;p1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2   more</a:t>
            </a:r>
            <a:endParaRPr sz="2000">
              <a:solidFill>
                <a:schemeClr val="dk1"/>
              </a:solidFill>
              <a:latin typeface="Montserrat"/>
              <a:ea typeface="Montserrat"/>
              <a:cs typeface="Montserrat"/>
              <a:sym typeface="Montserrat"/>
            </a:endParaRPr>
          </a:p>
        </p:txBody>
      </p:sp>
      <p:pic>
        <p:nvPicPr>
          <p:cNvPr id="144" name="Google Shape;144;p1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45" name="Google Shape;145;p1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 name="Google Shape;146;p1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 name="Shape 150"/>
        <p:cNvGrpSpPr/>
        <p:nvPr/>
      </p:nvGrpSpPr>
      <p:grpSpPr>
        <a:xfrm>
          <a:off x="0" y="0"/>
          <a:ext cx="0" cy="0"/>
          <a:chOff x="0" y="0"/>
          <a:chExt cx="0" cy="0"/>
        </a:xfrm>
      </p:grpSpPr>
      <p:pic>
        <p:nvPicPr>
          <p:cNvPr id="151" name="Google Shape;151;p1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52" name="Google Shape;152;p1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 name="Google Shape;153;p1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4" name="Google Shape;154;p1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 name="Google Shape;155;p1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6" name="Google Shape;156;p1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 name="Google Shape;157;p1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8" name="Google Shape;158;p1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 name="Google Shape;159;p1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0" name="Google Shape;160;p1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 name="Google Shape;161;p1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2" name="Google Shape;162;p1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2   more</a:t>
            </a:r>
            <a:endParaRPr sz="2000">
              <a:solidFill>
                <a:schemeClr val="dk1"/>
              </a:solidFill>
              <a:latin typeface="Montserrat"/>
              <a:ea typeface="Montserrat"/>
              <a:cs typeface="Montserrat"/>
              <a:sym typeface="Montserrat"/>
            </a:endParaRPr>
          </a:p>
        </p:txBody>
      </p:sp>
      <p:pic>
        <p:nvPicPr>
          <p:cNvPr id="163" name="Google Shape;163;p1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64" name="Google Shape;164;p1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 name="Google Shape;165;p1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6" name="Google Shape;166;p19"/>
          <p:cNvSpPr txBox="1"/>
          <p:nvPr/>
        </p:nvSpPr>
        <p:spPr>
          <a:xfrm>
            <a:off x="3855000" y="35875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12</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0" name="Shape 170"/>
        <p:cNvGrpSpPr/>
        <p:nvPr/>
      </p:nvGrpSpPr>
      <p:grpSpPr>
        <a:xfrm>
          <a:off x="0" y="0"/>
          <a:ext cx="0" cy="0"/>
          <a:chOff x="0" y="0"/>
          <a:chExt cx="0" cy="0"/>
        </a:xfrm>
      </p:grpSpPr>
      <p:pic>
        <p:nvPicPr>
          <p:cNvPr id="171" name="Google Shape;171;p2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72" name="Google Shape;172;p2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 name="Google Shape;173;p2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 name="Google Shape;174;p2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 name="Google Shape;175;p2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6" name="Google Shape;176;p2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 name="Google Shape;177;p2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 name="Google Shape;178;p2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9" name="Google Shape;179;p2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 name="Google Shape;180;p2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 name="Google Shape;181;p2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2" name="Google Shape;182;p2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183" name="Google Shape;183;p2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84" name="Google Shape;184;p2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5" name="Google Shape;185;p2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 name="Google Shape;186;p2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 name="Shape 190"/>
        <p:cNvGrpSpPr/>
        <p:nvPr/>
      </p:nvGrpSpPr>
      <p:grpSpPr>
        <a:xfrm>
          <a:off x="0" y="0"/>
          <a:ext cx="0" cy="0"/>
          <a:chOff x="0" y="0"/>
          <a:chExt cx="0" cy="0"/>
        </a:xfrm>
      </p:grpSpPr>
      <p:pic>
        <p:nvPicPr>
          <p:cNvPr id="191" name="Google Shape;191;p2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92" name="Google Shape;192;p2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3" name="Google Shape;193;p2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4" name="Google Shape;194;p2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5" name="Google Shape;195;p2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6" name="Google Shape;196;p2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7" name="Google Shape;197;p2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8" name="Google Shape;198;p2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99" name="Google Shape;199;p2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00" name="Google Shape;200;p2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01" name="Google Shape;201;p2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02" name="Google Shape;202;p2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203" name="Google Shape;203;p2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204" name="Google Shape;204;p2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05" name="Google Shape;205;p2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06" name="Google Shape;206;p21"/>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07" name="Google Shape;207;p21"/>
          <p:cNvSpPr txBox="1"/>
          <p:nvPr/>
        </p:nvSpPr>
        <p:spPr>
          <a:xfrm>
            <a:off x="385500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13</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pic>
        <p:nvPicPr>
          <p:cNvPr id="212" name="Google Shape;212;p2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213" name="Google Shape;213;p2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14" name="Google Shape;214;p2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15" name="Google Shape;215;p2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16" name="Google Shape;216;p2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17" name="Google Shape;217;p2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18" name="Google Shape;218;p2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19" name="Google Shape;219;p2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0" name="Google Shape;220;p2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1" name="Google Shape;221;p2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2" name="Google Shape;222;p2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3" name="Google Shape;223;p2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224" name="Google Shape;224;p2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225" name="Google Shape;225;p2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6" name="Google Shape;226;p2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7" name="Google Shape;227;p22"/>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28" name="Google Shape;228;p22"/>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 name="Shape 232"/>
        <p:cNvGrpSpPr/>
        <p:nvPr/>
      </p:nvGrpSpPr>
      <p:grpSpPr>
        <a:xfrm>
          <a:off x="0" y="0"/>
          <a:ext cx="0" cy="0"/>
          <a:chOff x="0" y="0"/>
          <a:chExt cx="0" cy="0"/>
        </a:xfrm>
      </p:grpSpPr>
      <p:pic>
        <p:nvPicPr>
          <p:cNvPr id="233" name="Google Shape;233;p2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234" name="Google Shape;234;p2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35" name="Google Shape;235;p2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36" name="Google Shape;236;p2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37" name="Google Shape;237;p2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38" name="Google Shape;238;p2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39" name="Google Shape;239;p2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0" name="Google Shape;240;p2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1" name="Google Shape;241;p2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2" name="Google Shape;242;p2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3" name="Google Shape;243;p2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4" name="Google Shape;244;p2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245" name="Google Shape;245;p2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246" name="Google Shape;246;p2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7" name="Google Shape;247;p2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8" name="Google Shape;248;p2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49" name="Google Shape;249;p23"/>
          <p:cNvSpPr txBox="1"/>
          <p:nvPr/>
        </p:nvSpPr>
        <p:spPr>
          <a:xfrm>
            <a:off x="3855000" y="3580611"/>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14</a:t>
            </a:r>
            <a:endParaRPr b="1" sz="3600" u="sng">
              <a:solidFill>
                <a:srgbClr val="CCCCCC"/>
              </a:solidFill>
              <a:latin typeface="Montserrat"/>
              <a:ea typeface="Montserrat"/>
              <a:cs typeface="Montserrat"/>
              <a:sym typeface="Montserrat"/>
            </a:endParaRPr>
          </a:p>
        </p:txBody>
      </p:sp>
      <p:sp>
        <p:nvSpPr>
          <p:cNvPr id="250" name="Google Shape;250;p23"/>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4" name="Shape 254"/>
        <p:cNvGrpSpPr/>
        <p:nvPr/>
      </p:nvGrpSpPr>
      <p:grpSpPr>
        <a:xfrm>
          <a:off x="0" y="0"/>
          <a:ext cx="0" cy="0"/>
          <a:chOff x="0" y="0"/>
          <a:chExt cx="0" cy="0"/>
        </a:xfrm>
      </p:grpSpPr>
      <p:pic>
        <p:nvPicPr>
          <p:cNvPr id="255" name="Google Shape;255;p2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256" name="Google Shape;256;p2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57" name="Google Shape;257;p2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58" name="Google Shape;258;p2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59" name="Google Shape;259;p2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0" name="Google Shape;260;p2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1" name="Google Shape;261;p2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2" name="Google Shape;262;p2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3" name="Google Shape;263;p2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4" name="Google Shape;264;p2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5" name="Google Shape;265;p2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6" name="Google Shape;266;p24"/>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267" name="Google Shape;267;p2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268" name="Google Shape;268;p2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69" name="Google Shape;269;p2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70" name="Google Shape;270;p2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71" name="Google Shape;271;p24"/>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72" name="Google Shape;272;p24"/>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pic>
        <p:nvPicPr>
          <p:cNvPr id="277" name="Google Shape;277;p2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278" name="Google Shape;278;p2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79" name="Google Shape;279;p2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0" name="Google Shape;280;p2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1" name="Google Shape;281;p2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2" name="Google Shape;282;p2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3" name="Google Shape;283;p2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4" name="Google Shape;284;p2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5" name="Google Shape;285;p2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6" name="Google Shape;286;p2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7" name="Google Shape;287;p2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88" name="Google Shape;288;p25"/>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289" name="Google Shape;289;p2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290" name="Google Shape;290;p2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91" name="Google Shape;291;p2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92" name="Google Shape;292;p2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93" name="Google Shape;293;p25"/>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94" name="Google Shape;294;p25"/>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295" name="Google Shape;295;p25"/>
          <p:cNvSpPr txBox="1"/>
          <p:nvPr/>
        </p:nvSpPr>
        <p:spPr>
          <a:xfrm>
            <a:off x="3855000" y="35875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15</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9" name="Shape 299"/>
        <p:cNvGrpSpPr/>
        <p:nvPr/>
      </p:nvGrpSpPr>
      <p:grpSpPr>
        <a:xfrm>
          <a:off x="0" y="0"/>
          <a:ext cx="0" cy="0"/>
          <a:chOff x="0" y="0"/>
          <a:chExt cx="0" cy="0"/>
        </a:xfrm>
      </p:grpSpPr>
      <p:pic>
        <p:nvPicPr>
          <p:cNvPr id="300" name="Google Shape;300;p2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301" name="Google Shape;301;p2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2" name="Google Shape;302;p2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3" name="Google Shape;303;p2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4" name="Google Shape;304;p2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5" name="Google Shape;305;p2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6" name="Google Shape;306;p2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7" name="Google Shape;307;p2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8" name="Google Shape;308;p2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09" name="Google Shape;309;p2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0" name="Google Shape;310;p2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1" name="Google Shape;311;p2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312" name="Google Shape;312;p2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313" name="Google Shape;313;p26"/>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4" name="Google Shape;314;p26"/>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5" name="Google Shape;315;p26"/>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6" name="Google Shape;316;p26"/>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7" name="Google Shape;317;p26"/>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18" name="Google Shape;318;p26"/>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pic>
        <p:nvPicPr>
          <p:cNvPr id="323" name="Google Shape;323;p2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324" name="Google Shape;324;p2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25" name="Google Shape;325;p2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26" name="Google Shape;326;p2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27" name="Google Shape;327;p2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28" name="Google Shape;328;p2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29" name="Google Shape;329;p2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0" name="Google Shape;330;p2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1" name="Google Shape;331;p2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2" name="Google Shape;332;p2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3" name="Google Shape;333;p2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4" name="Google Shape;334;p2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335" name="Google Shape;335;p2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336" name="Google Shape;336;p27"/>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7" name="Google Shape;337;p27"/>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8" name="Google Shape;338;p27"/>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39" name="Google Shape;339;p27"/>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40" name="Google Shape;340;p27"/>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41" name="Google Shape;341;p27"/>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42" name="Google Shape;342;p27"/>
          <p:cNvSpPr txBox="1"/>
          <p:nvPr/>
        </p:nvSpPr>
        <p:spPr>
          <a:xfrm>
            <a:off x="3855000" y="35756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16</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6" name="Shape 346"/>
        <p:cNvGrpSpPr/>
        <p:nvPr/>
      </p:nvGrpSpPr>
      <p:grpSpPr>
        <a:xfrm>
          <a:off x="0" y="0"/>
          <a:ext cx="0" cy="0"/>
          <a:chOff x="0" y="0"/>
          <a:chExt cx="0" cy="0"/>
        </a:xfrm>
      </p:grpSpPr>
      <p:pic>
        <p:nvPicPr>
          <p:cNvPr id="347" name="Google Shape;347;p2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348" name="Google Shape;348;p2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49" name="Google Shape;349;p2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0" name="Google Shape;350;p2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1" name="Google Shape;351;p2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2" name="Google Shape;352;p2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3" name="Google Shape;353;p2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4" name="Google Shape;354;p2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5" name="Google Shape;355;p2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6" name="Google Shape;356;p2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7" name="Google Shape;357;p2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58" name="Google Shape;358;p2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359" name="Google Shape;359;p2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360" name="Google Shape;360;p2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61" name="Google Shape;361;p2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62" name="Google Shape;362;p28"/>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63" name="Google Shape;363;p28"/>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64" name="Google Shape;364;p28"/>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65" name="Google Shape;365;p28"/>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66" name="Google Shape;366;p28"/>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0" name="Shape 370"/>
        <p:cNvGrpSpPr/>
        <p:nvPr/>
      </p:nvGrpSpPr>
      <p:grpSpPr>
        <a:xfrm>
          <a:off x="0" y="0"/>
          <a:ext cx="0" cy="0"/>
          <a:chOff x="0" y="0"/>
          <a:chExt cx="0" cy="0"/>
        </a:xfrm>
      </p:grpSpPr>
      <p:pic>
        <p:nvPicPr>
          <p:cNvPr id="371" name="Google Shape;371;p2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372" name="Google Shape;372;p2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3" name="Google Shape;373;p2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4" name="Google Shape;374;p2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5" name="Google Shape;375;p2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6" name="Google Shape;376;p2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7" name="Google Shape;377;p2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8" name="Google Shape;378;p2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79" name="Google Shape;379;p2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0" name="Google Shape;380;p2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1" name="Google Shape;381;p2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2" name="Google Shape;382;p29"/>
          <p:cNvSpPr txBox="1"/>
          <p:nvPr/>
        </p:nvSpPr>
        <p:spPr>
          <a:xfrm>
            <a:off x="385500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17</a:t>
            </a:r>
            <a:endParaRPr b="1" sz="3600" u="sng">
              <a:solidFill>
                <a:srgbClr val="CCCCCC"/>
              </a:solidFill>
              <a:latin typeface="Montserrat"/>
              <a:ea typeface="Montserrat"/>
              <a:cs typeface="Montserrat"/>
              <a:sym typeface="Montserrat"/>
            </a:endParaRPr>
          </a:p>
        </p:txBody>
      </p:sp>
      <p:sp>
        <p:nvSpPr>
          <p:cNvPr id="383" name="Google Shape;383;p2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384" name="Google Shape;384;p2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385" name="Google Shape;385;p2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6" name="Google Shape;386;p2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7" name="Google Shape;387;p29"/>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8" name="Google Shape;388;p29"/>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89" name="Google Shape;389;p29"/>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90" name="Google Shape;390;p29"/>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91" name="Google Shape;391;p29"/>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pic>
        <p:nvPicPr>
          <p:cNvPr id="396" name="Google Shape;396;p3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397" name="Google Shape;397;p3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98" name="Google Shape;398;p3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399" name="Google Shape;399;p3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0" name="Google Shape;400;p3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1" name="Google Shape;401;p3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2" name="Google Shape;402;p3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3" name="Google Shape;403;p3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4" name="Google Shape;404;p3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5" name="Google Shape;405;p3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6" name="Google Shape;406;p3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07" name="Google Shape;407;p3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408" name="Google Shape;408;p3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409" name="Google Shape;409;p3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0" name="Google Shape;410;p3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1" name="Google Shape;411;p3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2" name="Google Shape;412;p30"/>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3" name="Google Shape;413;p30"/>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4" name="Google Shape;414;p30"/>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5" name="Google Shape;415;p30"/>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16" name="Google Shape;416;p30"/>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0" name="Shape 420"/>
        <p:cNvGrpSpPr/>
        <p:nvPr/>
      </p:nvGrpSpPr>
      <p:grpSpPr>
        <a:xfrm>
          <a:off x="0" y="0"/>
          <a:ext cx="0" cy="0"/>
          <a:chOff x="0" y="0"/>
          <a:chExt cx="0" cy="0"/>
        </a:xfrm>
      </p:grpSpPr>
      <p:pic>
        <p:nvPicPr>
          <p:cNvPr id="421" name="Google Shape;421;p3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422" name="Google Shape;422;p3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3" name="Google Shape;423;p3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4" name="Google Shape;424;p3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5" name="Google Shape;425;p3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6" name="Google Shape;426;p3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7" name="Google Shape;427;p3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8" name="Google Shape;428;p3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29" name="Google Shape;429;p3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0" name="Google Shape;430;p3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1" name="Google Shape;431;p3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2" name="Google Shape;432;p3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433" name="Google Shape;433;p3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434" name="Google Shape;434;p3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5" name="Google Shape;435;p3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6" name="Google Shape;436;p31"/>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7" name="Google Shape;437;p31"/>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8" name="Google Shape;438;p31"/>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39" name="Google Shape;439;p31"/>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40" name="Google Shape;440;p31"/>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41" name="Google Shape;441;p31"/>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42" name="Google Shape;442;p31"/>
          <p:cNvSpPr txBox="1"/>
          <p:nvPr/>
        </p:nvSpPr>
        <p:spPr>
          <a:xfrm>
            <a:off x="3855000" y="35756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18</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pic>
        <p:nvPicPr>
          <p:cNvPr id="447" name="Google Shape;447;p3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448" name="Google Shape;448;p3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49" name="Google Shape;449;p3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0" name="Google Shape;450;p3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1" name="Google Shape;451;p3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2" name="Google Shape;452;p3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3" name="Google Shape;453;p3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4" name="Google Shape;454;p3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5" name="Google Shape;455;p3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6" name="Google Shape;456;p3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7" name="Google Shape;457;p3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58" name="Google Shape;458;p3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459" name="Google Shape;459;p3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460" name="Google Shape;460;p3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1" name="Google Shape;461;p3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2" name="Google Shape;462;p32"/>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3" name="Google Shape;463;p32"/>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4" name="Google Shape;464;p32"/>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5" name="Google Shape;465;p32"/>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6" name="Google Shape;466;p32"/>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7" name="Google Shape;467;p32"/>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68" name="Google Shape;468;p32"/>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2" name="Shape 472"/>
        <p:cNvGrpSpPr/>
        <p:nvPr/>
      </p:nvGrpSpPr>
      <p:grpSpPr>
        <a:xfrm>
          <a:off x="0" y="0"/>
          <a:ext cx="0" cy="0"/>
          <a:chOff x="0" y="0"/>
          <a:chExt cx="0" cy="0"/>
        </a:xfrm>
      </p:grpSpPr>
      <p:pic>
        <p:nvPicPr>
          <p:cNvPr id="473" name="Google Shape;473;p3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474" name="Google Shape;474;p3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75" name="Google Shape;475;p3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76" name="Google Shape;476;p3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77" name="Google Shape;477;p3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78" name="Google Shape;478;p3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79" name="Google Shape;479;p3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0" name="Google Shape;480;p3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1" name="Google Shape;481;p3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2" name="Google Shape;482;p3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3" name="Google Shape;483;p3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4" name="Google Shape;484;p3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485" name="Google Shape;485;p3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486" name="Google Shape;486;p3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7" name="Google Shape;487;p3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8" name="Google Shape;488;p3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89" name="Google Shape;489;p33"/>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90" name="Google Shape;490;p33"/>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91" name="Google Shape;491;p33"/>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92" name="Google Shape;492;p33"/>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93" name="Google Shape;493;p33"/>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94" name="Google Shape;494;p33"/>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495" name="Google Shape;495;p33"/>
          <p:cNvSpPr txBox="1"/>
          <p:nvPr/>
        </p:nvSpPr>
        <p:spPr>
          <a:xfrm>
            <a:off x="385500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19</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9" name="Shape 499"/>
        <p:cNvGrpSpPr/>
        <p:nvPr/>
      </p:nvGrpSpPr>
      <p:grpSpPr>
        <a:xfrm>
          <a:off x="0" y="0"/>
          <a:ext cx="0" cy="0"/>
          <a:chOff x="0" y="0"/>
          <a:chExt cx="0" cy="0"/>
        </a:xfrm>
      </p:grpSpPr>
      <p:pic>
        <p:nvPicPr>
          <p:cNvPr id="500" name="Google Shape;500;p3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501" name="Google Shape;501;p3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2" name="Google Shape;502;p3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3" name="Google Shape;503;p3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4" name="Google Shape;504;p3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5" name="Google Shape;505;p3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6" name="Google Shape;506;p3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7" name="Google Shape;507;p3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8" name="Google Shape;508;p3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09" name="Google Shape;509;p3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0" name="Google Shape;510;p3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1" name="Google Shape;511;p34"/>
          <p:cNvSpPr txBox="1"/>
          <p:nvPr/>
        </p:nvSpPr>
        <p:spPr>
          <a:xfrm>
            <a:off x="3041875" y="980775"/>
            <a:ext cx="35361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10   more</a:t>
            </a:r>
            <a:endParaRPr sz="2000">
              <a:solidFill>
                <a:schemeClr val="dk1"/>
              </a:solidFill>
              <a:latin typeface="Montserrat"/>
              <a:ea typeface="Montserrat"/>
              <a:cs typeface="Montserrat"/>
              <a:sym typeface="Montserrat"/>
            </a:endParaRPr>
          </a:p>
        </p:txBody>
      </p:sp>
      <p:pic>
        <p:nvPicPr>
          <p:cNvPr id="512" name="Google Shape;512;p3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513" name="Google Shape;513;p3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4" name="Google Shape;514;p3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5" name="Google Shape;515;p3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6" name="Google Shape;516;p34"/>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7" name="Google Shape;517;p34"/>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8" name="Google Shape;518;p34"/>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19" name="Google Shape;519;p34"/>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20" name="Google Shape;520;p34"/>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21" name="Google Shape;521;p34"/>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22" name="Google Shape;522;p34"/>
          <p:cNvSpPr/>
          <p:nvPr/>
        </p:nvSpPr>
        <p:spPr>
          <a:xfrm>
            <a:off x="71375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pic>
        <p:nvPicPr>
          <p:cNvPr id="527" name="Google Shape;527;p3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528" name="Google Shape;528;p3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29" name="Google Shape;529;p3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0" name="Google Shape;530;p3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1" name="Google Shape;531;p3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2" name="Google Shape;532;p3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3" name="Google Shape;533;p3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4" name="Google Shape;534;p3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5" name="Google Shape;535;p3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6" name="Google Shape;536;p3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7" name="Google Shape;537;p3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38" name="Google Shape;538;p35"/>
          <p:cNvSpPr txBox="1"/>
          <p:nvPr/>
        </p:nvSpPr>
        <p:spPr>
          <a:xfrm>
            <a:off x="3041875" y="980775"/>
            <a:ext cx="35361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10   more</a:t>
            </a:r>
            <a:endParaRPr sz="2000">
              <a:solidFill>
                <a:schemeClr val="dk1"/>
              </a:solidFill>
              <a:latin typeface="Montserrat"/>
              <a:ea typeface="Montserrat"/>
              <a:cs typeface="Montserrat"/>
              <a:sym typeface="Montserrat"/>
            </a:endParaRPr>
          </a:p>
        </p:txBody>
      </p:sp>
      <p:pic>
        <p:nvPicPr>
          <p:cNvPr id="539" name="Google Shape;539;p3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540" name="Google Shape;540;p3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1" name="Google Shape;541;p3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2" name="Google Shape;542;p3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3" name="Google Shape;543;p35"/>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4" name="Google Shape;544;p35"/>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5" name="Google Shape;545;p35"/>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6" name="Google Shape;546;p35"/>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7" name="Google Shape;547;p35"/>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8" name="Google Shape;548;p35"/>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49" name="Google Shape;549;p35"/>
          <p:cNvSpPr/>
          <p:nvPr/>
        </p:nvSpPr>
        <p:spPr>
          <a:xfrm>
            <a:off x="71375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50" name="Google Shape;550;p35"/>
          <p:cNvSpPr txBox="1"/>
          <p:nvPr/>
        </p:nvSpPr>
        <p:spPr>
          <a:xfrm>
            <a:off x="3855000" y="35756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20</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4" name="Shape 554"/>
        <p:cNvGrpSpPr/>
        <p:nvPr/>
      </p:nvGrpSpPr>
      <p:grpSpPr>
        <a:xfrm>
          <a:off x="0" y="0"/>
          <a:ext cx="0" cy="0"/>
          <a:chOff x="0" y="0"/>
          <a:chExt cx="0" cy="0"/>
        </a:xfrm>
      </p:grpSpPr>
      <p:sp>
        <p:nvSpPr>
          <p:cNvPr id="555" name="Google Shape;555;p36"/>
          <p:cNvSpPr txBox="1"/>
          <p:nvPr/>
        </p:nvSpPr>
        <p:spPr>
          <a:xfrm>
            <a:off x="1906250" y="980775"/>
            <a:ext cx="47763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Making the teen numbers</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DIGITS</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9" name="Shape 559"/>
        <p:cNvGrpSpPr/>
        <p:nvPr/>
      </p:nvGrpSpPr>
      <p:grpSpPr>
        <a:xfrm>
          <a:off x="0" y="0"/>
          <a:ext cx="0" cy="0"/>
          <a:chOff x="0" y="0"/>
          <a:chExt cx="0" cy="0"/>
        </a:xfrm>
      </p:grpSpPr>
      <p:pic>
        <p:nvPicPr>
          <p:cNvPr id="560" name="Google Shape;560;p3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561" name="Google Shape;561;p3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2" name="Google Shape;562;p3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3" name="Google Shape;563;p3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4" name="Google Shape;564;p3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5" name="Google Shape;565;p3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6" name="Google Shape;566;p3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7" name="Google Shape;567;p3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8" name="Google Shape;568;p3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69" name="Google Shape;569;p3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70" name="Google Shape;570;p3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pic>
        <p:nvPicPr>
          <p:cNvPr id="571" name="Google Shape;571;p3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572" name="Google Shape;572;p3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0   more</a:t>
            </a:r>
            <a:endParaRPr sz="2000">
              <a:solidFill>
                <a:schemeClr val="dk1"/>
              </a:solidFill>
              <a:latin typeface="Montserrat"/>
              <a:ea typeface="Montserrat"/>
              <a:cs typeface="Montserrat"/>
              <a:sym typeface="Montserrat"/>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6" name="Shape 576"/>
        <p:cNvGrpSpPr/>
        <p:nvPr/>
      </p:nvGrpSpPr>
      <p:grpSpPr>
        <a:xfrm>
          <a:off x="0" y="0"/>
          <a:ext cx="0" cy="0"/>
          <a:chOff x="0" y="0"/>
          <a:chExt cx="0" cy="0"/>
        </a:xfrm>
      </p:grpSpPr>
      <p:pic>
        <p:nvPicPr>
          <p:cNvPr id="577" name="Google Shape;577;p3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578" name="Google Shape;578;p3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79" name="Google Shape;579;p3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0" name="Google Shape;580;p3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1" name="Google Shape;581;p3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2" name="Google Shape;582;p3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3" name="Google Shape;583;p3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4" name="Google Shape;584;p3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5" name="Google Shape;585;p3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6" name="Google Shape;586;p3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87" name="Google Shape;587;p3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pic>
        <p:nvPicPr>
          <p:cNvPr id="588" name="Google Shape;588;p3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589" name="Google Shape;589;p3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0   more</a:t>
            </a:r>
            <a:endParaRPr sz="2000">
              <a:solidFill>
                <a:schemeClr val="dk1"/>
              </a:solidFill>
              <a:latin typeface="Montserrat"/>
              <a:ea typeface="Montserrat"/>
              <a:cs typeface="Montserrat"/>
              <a:sym typeface="Montserrat"/>
            </a:endParaRPr>
          </a:p>
        </p:txBody>
      </p:sp>
      <p:sp>
        <p:nvSpPr>
          <p:cNvPr id="590" name="Google Shape;590;p38"/>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4" name="Shape 594"/>
        <p:cNvGrpSpPr/>
        <p:nvPr/>
      </p:nvGrpSpPr>
      <p:grpSpPr>
        <a:xfrm>
          <a:off x="0" y="0"/>
          <a:ext cx="0" cy="0"/>
          <a:chOff x="0" y="0"/>
          <a:chExt cx="0" cy="0"/>
        </a:xfrm>
      </p:grpSpPr>
      <p:pic>
        <p:nvPicPr>
          <p:cNvPr id="595" name="Google Shape;595;p3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596" name="Google Shape;596;p3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97" name="Google Shape;597;p3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98" name="Google Shape;598;p3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599" name="Google Shape;599;p3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0" name="Google Shape;600;p3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1" name="Google Shape;601;p3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2" name="Google Shape;602;p3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3" name="Google Shape;603;p3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4" name="Google Shape;604;p3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5" name="Google Shape;605;p3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06" name="Google Shape;606;p3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   more</a:t>
            </a:r>
            <a:endParaRPr sz="2000">
              <a:solidFill>
                <a:schemeClr val="dk1"/>
              </a:solidFill>
              <a:latin typeface="Montserrat"/>
              <a:ea typeface="Montserrat"/>
              <a:cs typeface="Montserrat"/>
              <a:sym typeface="Montserrat"/>
            </a:endParaRPr>
          </a:p>
        </p:txBody>
      </p:sp>
      <p:pic>
        <p:nvPicPr>
          <p:cNvPr id="607" name="Google Shape;607;p3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608" name="Google Shape;608;p39"/>
          <p:cNvSpPr/>
          <p:nvPr/>
        </p:nvSpPr>
        <p:spPr>
          <a:xfrm>
            <a:off x="45541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2" name="Shape 612"/>
        <p:cNvGrpSpPr/>
        <p:nvPr/>
      </p:nvGrpSpPr>
      <p:grpSpPr>
        <a:xfrm>
          <a:off x="0" y="0"/>
          <a:ext cx="0" cy="0"/>
          <a:chOff x="0" y="0"/>
          <a:chExt cx="0" cy="0"/>
        </a:xfrm>
      </p:grpSpPr>
      <p:pic>
        <p:nvPicPr>
          <p:cNvPr id="613" name="Google Shape;613;p4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614" name="Google Shape;614;p4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15" name="Google Shape;615;p4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16" name="Google Shape;616;p4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17" name="Google Shape;617;p4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18" name="Google Shape;618;p4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19" name="Google Shape;619;p4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0" name="Google Shape;620;p4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1" name="Google Shape;621;p4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2" name="Google Shape;622;p4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3" name="Google Shape;623;p4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4" name="Google Shape;624;p4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   more</a:t>
            </a:r>
            <a:endParaRPr sz="2000">
              <a:solidFill>
                <a:schemeClr val="dk1"/>
              </a:solidFill>
              <a:latin typeface="Montserrat"/>
              <a:ea typeface="Montserrat"/>
              <a:cs typeface="Montserrat"/>
              <a:sym typeface="Montserrat"/>
            </a:endParaRPr>
          </a:p>
        </p:txBody>
      </p:sp>
      <p:pic>
        <p:nvPicPr>
          <p:cNvPr id="625" name="Google Shape;625;p4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626" name="Google Shape;626;p40"/>
          <p:cNvSpPr/>
          <p:nvPr/>
        </p:nvSpPr>
        <p:spPr>
          <a:xfrm>
            <a:off x="45541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27" name="Google Shape;627;p40"/>
          <p:cNvSpPr txBox="1"/>
          <p:nvPr/>
        </p:nvSpPr>
        <p:spPr>
          <a:xfrm>
            <a:off x="4347450" y="356967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eleven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1" name="Shape 631"/>
        <p:cNvGrpSpPr/>
        <p:nvPr/>
      </p:nvGrpSpPr>
      <p:grpSpPr>
        <a:xfrm>
          <a:off x="0" y="0"/>
          <a:ext cx="0" cy="0"/>
          <a:chOff x="0" y="0"/>
          <a:chExt cx="0" cy="0"/>
        </a:xfrm>
      </p:grpSpPr>
      <p:pic>
        <p:nvPicPr>
          <p:cNvPr id="632" name="Google Shape;632;p4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633" name="Google Shape;633;p4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4" name="Google Shape;634;p4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5" name="Google Shape;635;p4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6" name="Google Shape;636;p4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7" name="Google Shape;637;p4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8" name="Google Shape;638;p4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39" name="Google Shape;639;p4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40" name="Google Shape;640;p4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41" name="Google Shape;641;p4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42" name="Google Shape;642;p4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43" name="Google Shape;643;p4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2   more</a:t>
            </a:r>
            <a:endParaRPr sz="2000">
              <a:solidFill>
                <a:schemeClr val="dk1"/>
              </a:solidFill>
              <a:latin typeface="Montserrat"/>
              <a:ea typeface="Montserrat"/>
              <a:cs typeface="Montserrat"/>
              <a:sym typeface="Montserrat"/>
            </a:endParaRPr>
          </a:p>
        </p:txBody>
      </p:sp>
      <p:pic>
        <p:nvPicPr>
          <p:cNvPr id="644" name="Google Shape;644;p4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645" name="Google Shape;645;p4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46" name="Google Shape;646;p4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0" name="Shape 650"/>
        <p:cNvGrpSpPr/>
        <p:nvPr/>
      </p:nvGrpSpPr>
      <p:grpSpPr>
        <a:xfrm>
          <a:off x="0" y="0"/>
          <a:ext cx="0" cy="0"/>
          <a:chOff x="0" y="0"/>
          <a:chExt cx="0" cy="0"/>
        </a:xfrm>
      </p:grpSpPr>
      <p:pic>
        <p:nvPicPr>
          <p:cNvPr id="651" name="Google Shape;651;p4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652" name="Google Shape;652;p4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3" name="Google Shape;653;p4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4" name="Google Shape;654;p4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5" name="Google Shape;655;p4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6" name="Google Shape;656;p4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7" name="Google Shape;657;p4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8" name="Google Shape;658;p4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59" name="Google Shape;659;p4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60" name="Google Shape;660;p4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61" name="Google Shape;661;p4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62" name="Google Shape;662;p4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2   more</a:t>
            </a:r>
            <a:endParaRPr sz="2000">
              <a:solidFill>
                <a:schemeClr val="dk1"/>
              </a:solidFill>
              <a:latin typeface="Montserrat"/>
              <a:ea typeface="Montserrat"/>
              <a:cs typeface="Montserrat"/>
              <a:sym typeface="Montserrat"/>
            </a:endParaRPr>
          </a:p>
        </p:txBody>
      </p:sp>
      <p:pic>
        <p:nvPicPr>
          <p:cNvPr id="663" name="Google Shape;663;p4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664" name="Google Shape;664;p4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65" name="Google Shape;665;p4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66" name="Google Shape;666;p42"/>
          <p:cNvSpPr txBox="1"/>
          <p:nvPr/>
        </p:nvSpPr>
        <p:spPr>
          <a:xfrm>
            <a:off x="4347450" y="35577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twelve</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0" name="Shape 670"/>
        <p:cNvGrpSpPr/>
        <p:nvPr/>
      </p:nvGrpSpPr>
      <p:grpSpPr>
        <a:xfrm>
          <a:off x="0" y="0"/>
          <a:ext cx="0" cy="0"/>
          <a:chOff x="0" y="0"/>
          <a:chExt cx="0" cy="0"/>
        </a:xfrm>
      </p:grpSpPr>
      <p:pic>
        <p:nvPicPr>
          <p:cNvPr id="671" name="Google Shape;671;p4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672" name="Google Shape;672;p4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3" name="Google Shape;673;p4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4" name="Google Shape;674;p4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5" name="Google Shape;675;p4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6" name="Google Shape;676;p4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7" name="Google Shape;677;p4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8" name="Google Shape;678;p4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79" name="Google Shape;679;p4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80" name="Google Shape;680;p4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81" name="Google Shape;681;p4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82" name="Google Shape;682;p4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683" name="Google Shape;683;p4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684" name="Google Shape;684;p4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85" name="Google Shape;685;p4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86" name="Google Shape;686;p4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pic>
        <p:nvPicPr>
          <p:cNvPr id="691" name="Google Shape;691;p4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692" name="Google Shape;692;p4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3" name="Google Shape;693;p4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4" name="Google Shape;694;p4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5" name="Google Shape;695;p4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6" name="Google Shape;696;p4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7" name="Google Shape;697;p4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8" name="Google Shape;698;p4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699" name="Google Shape;699;p4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0" name="Google Shape;700;p4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1" name="Google Shape;701;p4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2" name="Google Shape;702;p44"/>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703" name="Google Shape;703;p4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704" name="Google Shape;704;p4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5" name="Google Shape;705;p4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6" name="Google Shape;706;p4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07" name="Google Shape;707;p44"/>
          <p:cNvSpPr txBox="1"/>
          <p:nvPr/>
        </p:nvSpPr>
        <p:spPr>
          <a:xfrm>
            <a:off x="4347450" y="35875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thir</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1" name="Shape 711"/>
        <p:cNvGrpSpPr/>
        <p:nvPr/>
      </p:nvGrpSpPr>
      <p:grpSpPr>
        <a:xfrm>
          <a:off x="0" y="0"/>
          <a:ext cx="0" cy="0"/>
          <a:chOff x="0" y="0"/>
          <a:chExt cx="0" cy="0"/>
        </a:xfrm>
      </p:grpSpPr>
      <p:pic>
        <p:nvPicPr>
          <p:cNvPr id="712" name="Google Shape;712;p4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713" name="Google Shape;713;p4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14" name="Google Shape;714;p4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15" name="Google Shape;715;p4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16" name="Google Shape;716;p4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17" name="Google Shape;717;p4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18" name="Google Shape;718;p4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19" name="Google Shape;719;p4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0" name="Google Shape;720;p4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1" name="Google Shape;721;p4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2" name="Google Shape;722;p4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3" name="Google Shape;723;p45"/>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724" name="Google Shape;724;p4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725" name="Google Shape;725;p4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6" name="Google Shape;726;p4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7" name="Google Shape;727;p4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28" name="Google Shape;728;p45"/>
          <p:cNvSpPr txBox="1"/>
          <p:nvPr/>
        </p:nvSpPr>
        <p:spPr>
          <a:xfrm>
            <a:off x="4347450" y="356967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thir</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32" name="Shape 732"/>
        <p:cNvGrpSpPr/>
        <p:nvPr/>
      </p:nvGrpSpPr>
      <p:grpSpPr>
        <a:xfrm>
          <a:off x="0" y="0"/>
          <a:ext cx="0" cy="0"/>
          <a:chOff x="0" y="0"/>
          <a:chExt cx="0" cy="0"/>
        </a:xfrm>
      </p:grpSpPr>
      <p:pic>
        <p:nvPicPr>
          <p:cNvPr id="733" name="Google Shape;733;p4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734" name="Google Shape;734;p4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35" name="Google Shape;735;p4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36" name="Google Shape;736;p4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37" name="Google Shape;737;p4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38" name="Google Shape;738;p4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39" name="Google Shape;739;p4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0" name="Google Shape;740;p4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1" name="Google Shape;741;p4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2" name="Google Shape;742;p4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3" name="Google Shape;743;p4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4" name="Google Shape;744;p4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745" name="Google Shape;745;p4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746" name="Google Shape;746;p46"/>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7" name="Google Shape;747;p46"/>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8" name="Google Shape;748;p46"/>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49" name="Google Shape;749;p46"/>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3" name="Shape 753"/>
        <p:cNvGrpSpPr/>
        <p:nvPr/>
      </p:nvGrpSpPr>
      <p:grpSpPr>
        <a:xfrm>
          <a:off x="0" y="0"/>
          <a:ext cx="0" cy="0"/>
          <a:chOff x="0" y="0"/>
          <a:chExt cx="0" cy="0"/>
        </a:xfrm>
      </p:grpSpPr>
      <p:pic>
        <p:nvPicPr>
          <p:cNvPr id="754" name="Google Shape;754;p4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755" name="Google Shape;755;p4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56" name="Google Shape;756;p4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57" name="Google Shape;757;p4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58" name="Google Shape;758;p4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59" name="Google Shape;759;p4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0" name="Google Shape;760;p4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1" name="Google Shape;761;p4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2" name="Google Shape;762;p4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3" name="Google Shape;763;p4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4" name="Google Shape;764;p4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5" name="Google Shape;765;p4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766" name="Google Shape;766;p4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767" name="Google Shape;767;p47"/>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8" name="Google Shape;768;p47"/>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69" name="Google Shape;769;p47"/>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70" name="Google Shape;770;p47"/>
          <p:cNvSpPr txBox="1"/>
          <p:nvPr/>
        </p:nvSpPr>
        <p:spPr>
          <a:xfrm>
            <a:off x="4347450" y="3580636"/>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four</a:t>
            </a:r>
            <a:endParaRPr b="1" sz="3600" u="sng">
              <a:solidFill>
                <a:srgbClr val="CCCCCC"/>
              </a:solidFill>
              <a:latin typeface="Montserrat"/>
              <a:ea typeface="Montserrat"/>
              <a:cs typeface="Montserrat"/>
              <a:sym typeface="Montserrat"/>
            </a:endParaRPr>
          </a:p>
        </p:txBody>
      </p:sp>
      <p:sp>
        <p:nvSpPr>
          <p:cNvPr id="771" name="Google Shape;771;p47"/>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75" name="Shape 775"/>
        <p:cNvGrpSpPr/>
        <p:nvPr/>
      </p:nvGrpSpPr>
      <p:grpSpPr>
        <a:xfrm>
          <a:off x="0" y="0"/>
          <a:ext cx="0" cy="0"/>
          <a:chOff x="0" y="0"/>
          <a:chExt cx="0" cy="0"/>
        </a:xfrm>
      </p:grpSpPr>
      <p:pic>
        <p:nvPicPr>
          <p:cNvPr id="776" name="Google Shape;776;p4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777" name="Google Shape;777;p4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78" name="Google Shape;778;p4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79" name="Google Shape;779;p4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0" name="Google Shape;780;p4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1" name="Google Shape;781;p4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2" name="Google Shape;782;p4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3" name="Google Shape;783;p4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4" name="Google Shape;784;p4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5" name="Google Shape;785;p4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6" name="Google Shape;786;p4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87" name="Google Shape;787;p4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788" name="Google Shape;788;p4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789" name="Google Shape;789;p4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90" name="Google Shape;790;p4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91" name="Google Shape;791;p48"/>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792" name="Google Shape;792;p48"/>
          <p:cNvSpPr txBox="1"/>
          <p:nvPr/>
        </p:nvSpPr>
        <p:spPr>
          <a:xfrm>
            <a:off x="434745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four</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
        <p:nvSpPr>
          <p:cNvPr id="793" name="Google Shape;793;p48"/>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97" name="Shape 797"/>
        <p:cNvGrpSpPr/>
        <p:nvPr/>
      </p:nvGrpSpPr>
      <p:grpSpPr>
        <a:xfrm>
          <a:off x="0" y="0"/>
          <a:ext cx="0" cy="0"/>
          <a:chOff x="0" y="0"/>
          <a:chExt cx="0" cy="0"/>
        </a:xfrm>
      </p:grpSpPr>
      <p:pic>
        <p:nvPicPr>
          <p:cNvPr id="798" name="Google Shape;798;p4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799" name="Google Shape;799;p4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0" name="Google Shape;800;p4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1" name="Google Shape;801;p4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2" name="Google Shape;802;p4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3" name="Google Shape;803;p4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4" name="Google Shape;804;p4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5" name="Google Shape;805;p4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6" name="Google Shape;806;p4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7" name="Google Shape;807;p4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8" name="Google Shape;808;p4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09" name="Google Shape;809;p4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810" name="Google Shape;810;p4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811" name="Google Shape;811;p4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12" name="Google Shape;812;p4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13" name="Google Shape;813;p49"/>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14" name="Google Shape;814;p49"/>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15" name="Google Shape;815;p49"/>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9" name="Shape 819"/>
        <p:cNvGrpSpPr/>
        <p:nvPr/>
      </p:nvGrpSpPr>
      <p:grpSpPr>
        <a:xfrm>
          <a:off x="0" y="0"/>
          <a:ext cx="0" cy="0"/>
          <a:chOff x="0" y="0"/>
          <a:chExt cx="0" cy="0"/>
        </a:xfrm>
      </p:grpSpPr>
      <p:pic>
        <p:nvPicPr>
          <p:cNvPr id="820" name="Google Shape;820;p5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821" name="Google Shape;821;p5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2" name="Google Shape;822;p5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3" name="Google Shape;823;p5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4" name="Google Shape;824;p5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5" name="Google Shape;825;p5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6" name="Google Shape;826;p5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7" name="Google Shape;827;p5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8" name="Google Shape;828;p5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29" name="Google Shape;829;p5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0" name="Google Shape;830;p5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1" name="Google Shape;831;p5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832" name="Google Shape;832;p5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833" name="Google Shape;833;p5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4" name="Google Shape;834;p5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5" name="Google Shape;835;p5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6" name="Google Shape;836;p50"/>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7" name="Google Shape;837;p50"/>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38" name="Google Shape;838;p50"/>
          <p:cNvSpPr txBox="1"/>
          <p:nvPr/>
        </p:nvSpPr>
        <p:spPr>
          <a:xfrm>
            <a:off x="4347450" y="35875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fif</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42" name="Shape 842"/>
        <p:cNvGrpSpPr/>
        <p:nvPr/>
      </p:nvGrpSpPr>
      <p:grpSpPr>
        <a:xfrm>
          <a:off x="0" y="0"/>
          <a:ext cx="0" cy="0"/>
          <a:chOff x="0" y="0"/>
          <a:chExt cx="0" cy="0"/>
        </a:xfrm>
      </p:grpSpPr>
      <p:pic>
        <p:nvPicPr>
          <p:cNvPr id="843" name="Google Shape;843;p5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844" name="Google Shape;844;p5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45" name="Google Shape;845;p5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46" name="Google Shape;846;p5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47" name="Google Shape;847;p5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48" name="Google Shape;848;p5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49" name="Google Shape;849;p5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0" name="Google Shape;850;p5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1" name="Google Shape;851;p5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2" name="Google Shape;852;p5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3" name="Google Shape;853;p5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4" name="Google Shape;854;p5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855" name="Google Shape;855;p5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856" name="Google Shape;856;p5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7" name="Google Shape;857;p5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8" name="Google Shape;858;p51"/>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59" name="Google Shape;859;p51"/>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60" name="Google Shape;860;p51"/>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61" name="Google Shape;861;p51"/>
          <p:cNvSpPr txBox="1"/>
          <p:nvPr/>
        </p:nvSpPr>
        <p:spPr>
          <a:xfrm>
            <a:off x="4347450" y="357562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fif</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65" name="Shape 865"/>
        <p:cNvGrpSpPr/>
        <p:nvPr/>
      </p:nvGrpSpPr>
      <p:grpSpPr>
        <a:xfrm>
          <a:off x="0" y="0"/>
          <a:ext cx="0" cy="0"/>
          <a:chOff x="0" y="0"/>
          <a:chExt cx="0" cy="0"/>
        </a:xfrm>
      </p:grpSpPr>
      <p:pic>
        <p:nvPicPr>
          <p:cNvPr id="866" name="Google Shape;866;p5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867" name="Google Shape;867;p5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68" name="Google Shape;868;p5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69" name="Google Shape;869;p5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0" name="Google Shape;870;p5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1" name="Google Shape;871;p5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2" name="Google Shape;872;p5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3" name="Google Shape;873;p5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4" name="Google Shape;874;p5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5" name="Google Shape;875;p5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6" name="Google Shape;876;p5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77" name="Google Shape;877;p5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878" name="Google Shape;878;p5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879" name="Google Shape;879;p5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80" name="Google Shape;880;p5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81" name="Google Shape;881;p52"/>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82" name="Google Shape;882;p52"/>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83" name="Google Shape;883;p52"/>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84" name="Google Shape;884;p52"/>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8" name="Shape 888"/>
        <p:cNvGrpSpPr/>
        <p:nvPr/>
      </p:nvGrpSpPr>
      <p:grpSpPr>
        <a:xfrm>
          <a:off x="0" y="0"/>
          <a:ext cx="0" cy="0"/>
          <a:chOff x="0" y="0"/>
          <a:chExt cx="0" cy="0"/>
        </a:xfrm>
      </p:grpSpPr>
      <p:pic>
        <p:nvPicPr>
          <p:cNvPr id="889" name="Google Shape;889;p5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890" name="Google Shape;890;p5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1" name="Google Shape;891;p5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2" name="Google Shape;892;p5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3" name="Google Shape;893;p5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4" name="Google Shape;894;p5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5" name="Google Shape;895;p5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6" name="Google Shape;896;p5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7" name="Google Shape;897;p5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8" name="Google Shape;898;p5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899" name="Google Shape;899;p5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0" name="Google Shape;900;p5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901" name="Google Shape;901;p5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902" name="Google Shape;902;p5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3" name="Google Shape;903;p5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4" name="Google Shape;904;p5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5" name="Google Shape;905;p53"/>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6" name="Google Shape;906;p53"/>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7" name="Google Shape;907;p53"/>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08" name="Google Shape;908;p53"/>
          <p:cNvSpPr txBox="1"/>
          <p:nvPr/>
        </p:nvSpPr>
        <p:spPr>
          <a:xfrm>
            <a:off x="4347450" y="356967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six</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12" name="Shape 912"/>
        <p:cNvGrpSpPr/>
        <p:nvPr/>
      </p:nvGrpSpPr>
      <p:grpSpPr>
        <a:xfrm>
          <a:off x="0" y="0"/>
          <a:ext cx="0" cy="0"/>
          <a:chOff x="0" y="0"/>
          <a:chExt cx="0" cy="0"/>
        </a:xfrm>
      </p:grpSpPr>
      <p:pic>
        <p:nvPicPr>
          <p:cNvPr id="913" name="Google Shape;913;p5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914" name="Google Shape;914;p5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15" name="Google Shape;915;p5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16" name="Google Shape;916;p5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17" name="Google Shape;917;p5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18" name="Google Shape;918;p5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19" name="Google Shape;919;p5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0" name="Google Shape;920;p5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1" name="Google Shape;921;p5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2" name="Google Shape;922;p5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3" name="Google Shape;923;p5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4" name="Google Shape;924;p54"/>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925" name="Google Shape;925;p5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926" name="Google Shape;926;p5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7" name="Google Shape;927;p5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8" name="Google Shape;928;p5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29" name="Google Shape;929;p54"/>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30" name="Google Shape;930;p54"/>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31" name="Google Shape;931;p54"/>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32" name="Google Shape;932;p54"/>
          <p:cNvSpPr txBox="1"/>
          <p:nvPr/>
        </p:nvSpPr>
        <p:spPr>
          <a:xfrm>
            <a:off x="4347450" y="35756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six</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36" name="Shape 936"/>
        <p:cNvGrpSpPr/>
        <p:nvPr/>
      </p:nvGrpSpPr>
      <p:grpSpPr>
        <a:xfrm>
          <a:off x="0" y="0"/>
          <a:ext cx="0" cy="0"/>
          <a:chOff x="0" y="0"/>
          <a:chExt cx="0" cy="0"/>
        </a:xfrm>
      </p:grpSpPr>
      <p:pic>
        <p:nvPicPr>
          <p:cNvPr id="937" name="Google Shape;937;p5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938" name="Google Shape;938;p5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39" name="Google Shape;939;p5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0" name="Google Shape;940;p5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1" name="Google Shape;941;p5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2" name="Google Shape;942;p5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3" name="Google Shape;943;p5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4" name="Google Shape;944;p5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5" name="Google Shape;945;p5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6" name="Google Shape;946;p5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7" name="Google Shape;947;p5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48" name="Google Shape;948;p55"/>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949" name="Google Shape;949;p5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950" name="Google Shape;950;p5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51" name="Google Shape;951;p5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52" name="Google Shape;952;p5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53" name="Google Shape;953;p55"/>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54" name="Google Shape;954;p55"/>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55" name="Google Shape;955;p55"/>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56" name="Google Shape;956;p55"/>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0" name="Shape 960"/>
        <p:cNvGrpSpPr/>
        <p:nvPr/>
      </p:nvGrpSpPr>
      <p:grpSpPr>
        <a:xfrm>
          <a:off x="0" y="0"/>
          <a:ext cx="0" cy="0"/>
          <a:chOff x="0" y="0"/>
          <a:chExt cx="0" cy="0"/>
        </a:xfrm>
      </p:grpSpPr>
      <p:pic>
        <p:nvPicPr>
          <p:cNvPr id="961" name="Google Shape;961;p5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962" name="Google Shape;962;p5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3" name="Google Shape;963;p5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4" name="Google Shape;964;p5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5" name="Google Shape;965;p5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6" name="Google Shape;966;p5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7" name="Google Shape;967;p5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8" name="Google Shape;968;p5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69" name="Google Shape;969;p5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0" name="Google Shape;970;p5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1" name="Google Shape;971;p5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2" name="Google Shape;972;p56"/>
          <p:cNvSpPr txBox="1"/>
          <p:nvPr/>
        </p:nvSpPr>
        <p:spPr>
          <a:xfrm>
            <a:off x="434745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seven</a:t>
            </a:r>
            <a:endParaRPr b="1" sz="3600" u="sng">
              <a:solidFill>
                <a:srgbClr val="CCCCCC"/>
              </a:solidFill>
              <a:latin typeface="Montserrat"/>
              <a:ea typeface="Montserrat"/>
              <a:cs typeface="Montserrat"/>
              <a:sym typeface="Montserrat"/>
            </a:endParaRPr>
          </a:p>
        </p:txBody>
      </p:sp>
      <p:sp>
        <p:nvSpPr>
          <p:cNvPr id="973" name="Google Shape;973;p5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974" name="Google Shape;974;p5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975" name="Google Shape;975;p56"/>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6" name="Google Shape;976;p56"/>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7" name="Google Shape;977;p56"/>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8" name="Google Shape;978;p56"/>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79" name="Google Shape;979;p56"/>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80" name="Google Shape;980;p56"/>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81" name="Google Shape;981;p56"/>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85" name="Shape 985"/>
        <p:cNvGrpSpPr/>
        <p:nvPr/>
      </p:nvGrpSpPr>
      <p:grpSpPr>
        <a:xfrm>
          <a:off x="0" y="0"/>
          <a:ext cx="0" cy="0"/>
          <a:chOff x="0" y="0"/>
          <a:chExt cx="0" cy="0"/>
        </a:xfrm>
      </p:grpSpPr>
      <p:pic>
        <p:nvPicPr>
          <p:cNvPr id="986" name="Google Shape;986;p5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987" name="Google Shape;987;p5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88" name="Google Shape;988;p5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89" name="Google Shape;989;p5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0" name="Google Shape;990;p5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1" name="Google Shape;991;p5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2" name="Google Shape;992;p5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3" name="Google Shape;993;p5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4" name="Google Shape;994;p5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5" name="Google Shape;995;p5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6" name="Google Shape;996;p5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997" name="Google Shape;997;p57"/>
          <p:cNvSpPr txBox="1"/>
          <p:nvPr/>
        </p:nvSpPr>
        <p:spPr>
          <a:xfrm>
            <a:off x="4347450" y="357927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seven</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
        <p:nvSpPr>
          <p:cNvPr id="998" name="Google Shape;998;p5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999" name="Google Shape;999;p5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000" name="Google Shape;1000;p57"/>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1" name="Google Shape;1001;p57"/>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2" name="Google Shape;1002;p57"/>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3" name="Google Shape;1003;p57"/>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4" name="Google Shape;1004;p57"/>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5" name="Google Shape;1005;p57"/>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06" name="Google Shape;1006;p57"/>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10" name="Shape 1010"/>
        <p:cNvGrpSpPr/>
        <p:nvPr/>
      </p:nvGrpSpPr>
      <p:grpSpPr>
        <a:xfrm>
          <a:off x="0" y="0"/>
          <a:ext cx="0" cy="0"/>
          <a:chOff x="0" y="0"/>
          <a:chExt cx="0" cy="0"/>
        </a:xfrm>
      </p:grpSpPr>
      <p:pic>
        <p:nvPicPr>
          <p:cNvPr id="1011" name="Google Shape;1011;p5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012" name="Google Shape;1012;p5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3" name="Google Shape;1013;p5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4" name="Google Shape;1014;p5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5" name="Google Shape;1015;p5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6" name="Google Shape;1016;p5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7" name="Google Shape;1017;p5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8" name="Google Shape;1018;p5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19" name="Google Shape;1019;p5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0" name="Google Shape;1020;p5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1" name="Google Shape;1021;p5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2" name="Google Shape;1022;p5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1023" name="Google Shape;1023;p5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024" name="Google Shape;1024;p5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5" name="Google Shape;1025;p5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6" name="Google Shape;1026;p58"/>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7" name="Google Shape;1027;p58"/>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8" name="Google Shape;1028;p58"/>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29" name="Google Shape;1029;p58"/>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30" name="Google Shape;1030;p58"/>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31" name="Google Shape;1031;p58"/>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35" name="Shape 1035"/>
        <p:cNvGrpSpPr/>
        <p:nvPr/>
      </p:nvGrpSpPr>
      <p:grpSpPr>
        <a:xfrm>
          <a:off x="0" y="0"/>
          <a:ext cx="0" cy="0"/>
          <a:chOff x="0" y="0"/>
          <a:chExt cx="0" cy="0"/>
        </a:xfrm>
      </p:grpSpPr>
      <p:pic>
        <p:nvPicPr>
          <p:cNvPr id="1036" name="Google Shape;1036;p5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037" name="Google Shape;1037;p5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38" name="Google Shape;1038;p5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39" name="Google Shape;1039;p5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0" name="Google Shape;1040;p5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1" name="Google Shape;1041;p5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2" name="Google Shape;1042;p5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3" name="Google Shape;1043;p5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4" name="Google Shape;1044;p5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5" name="Google Shape;1045;p5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6" name="Google Shape;1046;p5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47" name="Google Shape;1047;p5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1048" name="Google Shape;1048;p5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049" name="Google Shape;1049;p5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0" name="Google Shape;1050;p5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1" name="Google Shape;1051;p59"/>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2" name="Google Shape;1052;p59"/>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3" name="Google Shape;1053;p59"/>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4" name="Google Shape;1054;p59"/>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5" name="Google Shape;1055;p59"/>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6" name="Google Shape;1056;p59"/>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57" name="Google Shape;1057;p59"/>
          <p:cNvSpPr txBox="1"/>
          <p:nvPr/>
        </p:nvSpPr>
        <p:spPr>
          <a:xfrm>
            <a:off x="4347450" y="3569675"/>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eigh</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61" name="Shape 1061"/>
        <p:cNvGrpSpPr/>
        <p:nvPr/>
      </p:nvGrpSpPr>
      <p:grpSpPr>
        <a:xfrm>
          <a:off x="0" y="0"/>
          <a:ext cx="0" cy="0"/>
          <a:chOff x="0" y="0"/>
          <a:chExt cx="0" cy="0"/>
        </a:xfrm>
      </p:grpSpPr>
      <p:pic>
        <p:nvPicPr>
          <p:cNvPr id="1062" name="Google Shape;1062;p6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063" name="Google Shape;1063;p6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4" name="Google Shape;1064;p6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5" name="Google Shape;1065;p6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6" name="Google Shape;1066;p6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7" name="Google Shape;1067;p6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8" name="Google Shape;1068;p6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69" name="Google Shape;1069;p6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0" name="Google Shape;1070;p6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1" name="Google Shape;1071;p6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2" name="Google Shape;1072;p6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3" name="Google Shape;1073;p6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1074" name="Google Shape;1074;p6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075" name="Google Shape;1075;p6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6" name="Google Shape;1076;p6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7" name="Google Shape;1077;p6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8" name="Google Shape;1078;p60"/>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79" name="Google Shape;1079;p60"/>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80" name="Google Shape;1080;p60"/>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81" name="Google Shape;1081;p60"/>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82" name="Google Shape;1082;p60"/>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83" name="Google Shape;1083;p60"/>
          <p:cNvSpPr txBox="1"/>
          <p:nvPr/>
        </p:nvSpPr>
        <p:spPr>
          <a:xfrm>
            <a:off x="434745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eigh</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87" name="Shape 1087"/>
        <p:cNvGrpSpPr/>
        <p:nvPr/>
      </p:nvGrpSpPr>
      <p:grpSpPr>
        <a:xfrm>
          <a:off x="0" y="0"/>
          <a:ext cx="0" cy="0"/>
          <a:chOff x="0" y="0"/>
          <a:chExt cx="0" cy="0"/>
        </a:xfrm>
      </p:grpSpPr>
      <p:pic>
        <p:nvPicPr>
          <p:cNvPr id="1088" name="Google Shape;1088;p6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089" name="Google Shape;1089;p6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0" name="Google Shape;1090;p6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1" name="Google Shape;1091;p6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2" name="Google Shape;1092;p6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3" name="Google Shape;1093;p6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4" name="Google Shape;1094;p6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5" name="Google Shape;1095;p6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6" name="Google Shape;1096;p6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7" name="Google Shape;1097;p6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8" name="Google Shape;1098;p6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099" name="Google Shape;1099;p6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1100" name="Google Shape;1100;p6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101" name="Google Shape;1101;p6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2" name="Google Shape;1102;p6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3" name="Google Shape;1103;p61"/>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4" name="Google Shape;1104;p61"/>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5" name="Google Shape;1105;p61"/>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6" name="Google Shape;1106;p61"/>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7" name="Google Shape;1107;p61"/>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8" name="Google Shape;1108;p61"/>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09" name="Google Shape;1109;p61"/>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13" name="Shape 1113"/>
        <p:cNvGrpSpPr/>
        <p:nvPr/>
      </p:nvGrpSpPr>
      <p:grpSpPr>
        <a:xfrm>
          <a:off x="0" y="0"/>
          <a:ext cx="0" cy="0"/>
          <a:chOff x="0" y="0"/>
          <a:chExt cx="0" cy="0"/>
        </a:xfrm>
      </p:grpSpPr>
      <p:pic>
        <p:nvPicPr>
          <p:cNvPr id="1114" name="Google Shape;1114;p6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115" name="Google Shape;1115;p6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16" name="Google Shape;1116;p6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17" name="Google Shape;1117;p6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18" name="Google Shape;1118;p6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19" name="Google Shape;1119;p6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0" name="Google Shape;1120;p6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1" name="Google Shape;1121;p6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2" name="Google Shape;1122;p6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3" name="Google Shape;1123;p6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4" name="Google Shape;1124;p6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5" name="Google Shape;1125;p6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1126" name="Google Shape;1126;p6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127" name="Google Shape;1127;p6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8" name="Google Shape;1128;p6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29" name="Google Shape;1129;p62"/>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0" name="Google Shape;1130;p62"/>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1" name="Google Shape;1131;p62"/>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2" name="Google Shape;1132;p62"/>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3" name="Google Shape;1133;p62"/>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4" name="Google Shape;1134;p62"/>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5" name="Google Shape;1135;p62"/>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36" name="Google Shape;1136;p62"/>
          <p:cNvSpPr txBox="1"/>
          <p:nvPr/>
        </p:nvSpPr>
        <p:spPr>
          <a:xfrm>
            <a:off x="4347450" y="357565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nine</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40" name="Shape 1140"/>
        <p:cNvGrpSpPr/>
        <p:nvPr/>
      </p:nvGrpSpPr>
      <p:grpSpPr>
        <a:xfrm>
          <a:off x="0" y="0"/>
          <a:ext cx="0" cy="0"/>
          <a:chOff x="0" y="0"/>
          <a:chExt cx="0" cy="0"/>
        </a:xfrm>
      </p:grpSpPr>
      <p:pic>
        <p:nvPicPr>
          <p:cNvPr id="1141" name="Google Shape;1141;p6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142" name="Google Shape;1142;p6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3" name="Google Shape;1143;p6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4" name="Google Shape;1144;p6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5" name="Google Shape;1145;p6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6" name="Google Shape;1146;p6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7" name="Google Shape;1147;p6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8" name="Google Shape;1148;p6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49" name="Google Shape;1149;p6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0" name="Google Shape;1150;p6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1" name="Google Shape;1151;p6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2" name="Google Shape;1152;p6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1153" name="Google Shape;1153;p6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154" name="Google Shape;1154;p6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5" name="Google Shape;1155;p6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6" name="Google Shape;1156;p6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7" name="Google Shape;1157;p63"/>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8" name="Google Shape;1158;p63"/>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59" name="Google Shape;1159;p63"/>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60" name="Google Shape;1160;p63"/>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61" name="Google Shape;1161;p63"/>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62" name="Google Shape;1162;p63"/>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63" name="Google Shape;1163;p63"/>
          <p:cNvSpPr txBox="1"/>
          <p:nvPr/>
        </p:nvSpPr>
        <p:spPr>
          <a:xfrm>
            <a:off x="434745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nine</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7" name="Shape 1167"/>
        <p:cNvGrpSpPr/>
        <p:nvPr/>
      </p:nvGrpSpPr>
      <p:grpSpPr>
        <a:xfrm>
          <a:off x="0" y="0"/>
          <a:ext cx="0" cy="0"/>
          <a:chOff x="0" y="0"/>
          <a:chExt cx="0" cy="0"/>
        </a:xfrm>
      </p:grpSpPr>
      <p:pic>
        <p:nvPicPr>
          <p:cNvPr id="1168" name="Google Shape;1168;p6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169" name="Google Shape;1169;p6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0" name="Google Shape;1170;p6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1" name="Google Shape;1171;p6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2" name="Google Shape;1172;p6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3" name="Google Shape;1173;p6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4" name="Google Shape;1174;p6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5" name="Google Shape;1175;p6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6" name="Google Shape;1176;p6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7" name="Google Shape;1177;p6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8" name="Google Shape;1178;p6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79" name="Google Shape;1179;p64"/>
          <p:cNvSpPr txBox="1"/>
          <p:nvPr/>
        </p:nvSpPr>
        <p:spPr>
          <a:xfrm>
            <a:off x="3041875" y="980775"/>
            <a:ext cx="35361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10   more</a:t>
            </a:r>
            <a:endParaRPr sz="2000">
              <a:solidFill>
                <a:schemeClr val="dk1"/>
              </a:solidFill>
              <a:latin typeface="Montserrat"/>
              <a:ea typeface="Montserrat"/>
              <a:cs typeface="Montserrat"/>
              <a:sym typeface="Montserrat"/>
            </a:endParaRPr>
          </a:p>
        </p:txBody>
      </p:sp>
      <p:pic>
        <p:nvPicPr>
          <p:cNvPr id="1180" name="Google Shape;1180;p6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181" name="Google Shape;1181;p6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2" name="Google Shape;1182;p6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3" name="Google Shape;1183;p6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4" name="Google Shape;1184;p64"/>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5" name="Google Shape;1185;p64"/>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6" name="Google Shape;1186;p64"/>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7" name="Google Shape;1187;p64"/>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8" name="Google Shape;1188;p64"/>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89" name="Google Shape;1189;p64"/>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90" name="Google Shape;1190;p64"/>
          <p:cNvSpPr/>
          <p:nvPr/>
        </p:nvSpPr>
        <p:spPr>
          <a:xfrm>
            <a:off x="71375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4" name="Shape 1194"/>
        <p:cNvGrpSpPr/>
        <p:nvPr/>
      </p:nvGrpSpPr>
      <p:grpSpPr>
        <a:xfrm>
          <a:off x="0" y="0"/>
          <a:ext cx="0" cy="0"/>
          <a:chOff x="0" y="0"/>
          <a:chExt cx="0" cy="0"/>
        </a:xfrm>
      </p:grpSpPr>
      <p:pic>
        <p:nvPicPr>
          <p:cNvPr id="1195" name="Google Shape;1195;p6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196" name="Google Shape;1196;p6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97" name="Google Shape;1197;p6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98" name="Google Shape;1198;p6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199" name="Google Shape;1199;p6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0" name="Google Shape;1200;p6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1" name="Google Shape;1201;p6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2" name="Google Shape;1202;p6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3" name="Google Shape;1203;p6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4" name="Google Shape;1204;p6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5" name="Google Shape;1205;p6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6" name="Google Shape;1206;p65"/>
          <p:cNvSpPr txBox="1"/>
          <p:nvPr/>
        </p:nvSpPr>
        <p:spPr>
          <a:xfrm>
            <a:off x="3041875" y="980775"/>
            <a:ext cx="35361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10   more</a:t>
            </a:r>
            <a:endParaRPr sz="2000">
              <a:solidFill>
                <a:schemeClr val="dk1"/>
              </a:solidFill>
              <a:latin typeface="Montserrat"/>
              <a:ea typeface="Montserrat"/>
              <a:cs typeface="Montserrat"/>
              <a:sym typeface="Montserrat"/>
            </a:endParaRPr>
          </a:p>
        </p:txBody>
      </p:sp>
      <p:pic>
        <p:nvPicPr>
          <p:cNvPr id="1207" name="Google Shape;1207;p6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208" name="Google Shape;1208;p6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09" name="Google Shape;1209;p6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0" name="Google Shape;1210;p6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1" name="Google Shape;1211;p65"/>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2" name="Google Shape;1212;p65"/>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3" name="Google Shape;1213;p65"/>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4" name="Google Shape;1214;p65"/>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5" name="Google Shape;1215;p65"/>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6" name="Google Shape;1216;p65"/>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7" name="Google Shape;1217;p65"/>
          <p:cNvSpPr/>
          <p:nvPr/>
        </p:nvSpPr>
        <p:spPr>
          <a:xfrm>
            <a:off x="71375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18" name="Google Shape;1218;p65"/>
          <p:cNvSpPr txBox="1"/>
          <p:nvPr/>
        </p:nvSpPr>
        <p:spPr>
          <a:xfrm>
            <a:off x="4347450"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twenty</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22" name="Shape 1222"/>
        <p:cNvGrpSpPr/>
        <p:nvPr/>
      </p:nvGrpSpPr>
      <p:grpSpPr>
        <a:xfrm>
          <a:off x="0" y="0"/>
          <a:ext cx="0" cy="0"/>
          <a:chOff x="0" y="0"/>
          <a:chExt cx="0" cy="0"/>
        </a:xfrm>
      </p:grpSpPr>
      <p:pic>
        <p:nvPicPr>
          <p:cNvPr id="1223" name="Google Shape;1223;p6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224" name="Google Shape;1224;p6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25" name="Google Shape;1225;p6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26" name="Google Shape;1226;p6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27" name="Google Shape;1227;p6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28" name="Google Shape;1228;p6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29" name="Google Shape;1229;p6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0" name="Google Shape;1230;p6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1" name="Google Shape;1231;p6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2" name="Google Shape;1232;p6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3" name="Google Shape;1233;p6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4" name="Google Shape;1234;p6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1235" name="Google Shape;1235;p6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236" name="Google Shape;1236;p66"/>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7" name="Google Shape;1237;p66"/>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8" name="Google Shape;1238;p66"/>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39" name="Google Shape;1239;p66"/>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40" name="Google Shape;1240;p66"/>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41" name="Google Shape;1241;p66"/>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42" name="Google Shape;1242;p66"/>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46" name="Shape 1246"/>
        <p:cNvGrpSpPr/>
        <p:nvPr/>
      </p:nvGrpSpPr>
      <p:grpSpPr>
        <a:xfrm>
          <a:off x="0" y="0"/>
          <a:ext cx="0" cy="0"/>
          <a:chOff x="0" y="0"/>
          <a:chExt cx="0" cy="0"/>
        </a:xfrm>
      </p:grpSpPr>
      <p:pic>
        <p:nvPicPr>
          <p:cNvPr id="1247" name="Google Shape;1247;p6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248" name="Google Shape;1248;p6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49" name="Google Shape;1249;p6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0" name="Google Shape;1250;p6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1" name="Google Shape;1251;p6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2" name="Google Shape;1252;p6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3" name="Google Shape;1253;p6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4" name="Google Shape;1254;p6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5" name="Google Shape;1255;p6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6" name="Google Shape;1256;p6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7" name="Google Shape;1257;p6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58" name="Google Shape;1258;p67"/>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seven</a:t>
            </a:r>
            <a:endParaRPr b="1" sz="3600" u="sng">
              <a:solidFill>
                <a:srgbClr val="CCCCCC"/>
              </a:solidFill>
              <a:latin typeface="Montserrat"/>
              <a:ea typeface="Montserrat"/>
              <a:cs typeface="Montserrat"/>
              <a:sym typeface="Montserrat"/>
            </a:endParaRPr>
          </a:p>
        </p:txBody>
      </p:sp>
      <p:sp>
        <p:nvSpPr>
          <p:cNvPr id="1259" name="Google Shape;1259;p6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1260" name="Google Shape;1260;p6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261" name="Google Shape;1261;p67"/>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62" name="Google Shape;1262;p67"/>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63" name="Google Shape;1263;p67"/>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64" name="Google Shape;1264;p67"/>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65" name="Google Shape;1265;p67"/>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66" name="Google Shape;1266;p67"/>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67" name="Google Shape;1267;p67"/>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1" name="Shape 1271"/>
        <p:cNvGrpSpPr/>
        <p:nvPr/>
      </p:nvGrpSpPr>
      <p:grpSpPr>
        <a:xfrm>
          <a:off x="0" y="0"/>
          <a:ext cx="0" cy="0"/>
          <a:chOff x="0" y="0"/>
          <a:chExt cx="0" cy="0"/>
        </a:xfrm>
      </p:grpSpPr>
      <p:pic>
        <p:nvPicPr>
          <p:cNvPr id="1272" name="Google Shape;1272;p6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273" name="Google Shape;1273;p6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4" name="Google Shape;1274;p6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5" name="Google Shape;1275;p6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6" name="Google Shape;1276;p6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7" name="Google Shape;1277;p6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8" name="Google Shape;1278;p6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79" name="Google Shape;1279;p6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0" name="Google Shape;1280;p6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1" name="Google Shape;1281;p6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2" name="Google Shape;1282;p6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3" name="Google Shape;1283;p68"/>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seven</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
        <p:nvSpPr>
          <p:cNvPr id="1284" name="Google Shape;1284;p6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7   more</a:t>
            </a:r>
            <a:endParaRPr sz="2000">
              <a:solidFill>
                <a:schemeClr val="dk1"/>
              </a:solidFill>
              <a:latin typeface="Montserrat"/>
              <a:ea typeface="Montserrat"/>
              <a:cs typeface="Montserrat"/>
              <a:sym typeface="Montserrat"/>
            </a:endParaRPr>
          </a:p>
        </p:txBody>
      </p:sp>
      <p:pic>
        <p:nvPicPr>
          <p:cNvPr id="1285" name="Google Shape;1285;p6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286" name="Google Shape;1286;p6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7" name="Google Shape;1287;p6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8" name="Google Shape;1288;p68"/>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89" name="Google Shape;1289;p68"/>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90" name="Google Shape;1290;p68"/>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91" name="Google Shape;1291;p68"/>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92" name="Google Shape;1292;p68"/>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96" name="Shape 1296"/>
        <p:cNvGrpSpPr/>
        <p:nvPr/>
      </p:nvGrpSpPr>
      <p:grpSpPr>
        <a:xfrm>
          <a:off x="0" y="0"/>
          <a:ext cx="0" cy="0"/>
          <a:chOff x="0" y="0"/>
          <a:chExt cx="0" cy="0"/>
        </a:xfrm>
      </p:grpSpPr>
      <p:pic>
        <p:nvPicPr>
          <p:cNvPr id="1297" name="Google Shape;1297;p6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298" name="Google Shape;1298;p6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299" name="Google Shape;1299;p6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0" name="Google Shape;1300;p6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1" name="Google Shape;1301;p6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2" name="Google Shape;1302;p6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3" name="Google Shape;1303;p6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4" name="Google Shape;1304;p6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5" name="Google Shape;1305;p6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6" name="Google Shape;1306;p6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7" name="Google Shape;1307;p6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08" name="Google Shape;1308;p6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1309" name="Google Shape;1309;p6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310" name="Google Shape;1310;p6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11" name="Google Shape;1311;p6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12" name="Google Shape;1312;p69"/>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16" name="Shape 1316"/>
        <p:cNvGrpSpPr/>
        <p:nvPr/>
      </p:nvGrpSpPr>
      <p:grpSpPr>
        <a:xfrm>
          <a:off x="0" y="0"/>
          <a:ext cx="0" cy="0"/>
          <a:chOff x="0" y="0"/>
          <a:chExt cx="0" cy="0"/>
        </a:xfrm>
      </p:grpSpPr>
      <p:pic>
        <p:nvPicPr>
          <p:cNvPr id="1317" name="Google Shape;1317;p7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318" name="Google Shape;1318;p7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19" name="Google Shape;1319;p7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0" name="Google Shape;1320;p7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1" name="Google Shape;1321;p7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2" name="Google Shape;1322;p7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3" name="Google Shape;1323;p7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4" name="Google Shape;1324;p7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5" name="Google Shape;1325;p7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6" name="Google Shape;1326;p7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7" name="Google Shape;1327;p7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28" name="Google Shape;1328;p7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1329" name="Google Shape;1329;p7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330" name="Google Shape;1330;p7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31" name="Google Shape;1331;p7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32" name="Google Shape;1332;p7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33" name="Google Shape;1333;p70"/>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thir</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7" name="Shape 1337"/>
        <p:cNvGrpSpPr/>
        <p:nvPr/>
      </p:nvGrpSpPr>
      <p:grpSpPr>
        <a:xfrm>
          <a:off x="0" y="0"/>
          <a:ext cx="0" cy="0"/>
          <a:chOff x="0" y="0"/>
          <a:chExt cx="0" cy="0"/>
        </a:xfrm>
      </p:grpSpPr>
      <p:pic>
        <p:nvPicPr>
          <p:cNvPr id="1338" name="Google Shape;1338;p7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339" name="Google Shape;1339;p7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0" name="Google Shape;1340;p7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1" name="Google Shape;1341;p7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2" name="Google Shape;1342;p7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3" name="Google Shape;1343;p7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4" name="Google Shape;1344;p7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5" name="Google Shape;1345;p7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6" name="Google Shape;1346;p7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7" name="Google Shape;1347;p7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8" name="Google Shape;1348;p7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49" name="Google Shape;1349;p7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3   more</a:t>
            </a:r>
            <a:endParaRPr sz="2000">
              <a:solidFill>
                <a:schemeClr val="dk1"/>
              </a:solidFill>
              <a:latin typeface="Montserrat"/>
              <a:ea typeface="Montserrat"/>
              <a:cs typeface="Montserrat"/>
              <a:sym typeface="Montserrat"/>
            </a:endParaRPr>
          </a:p>
        </p:txBody>
      </p:sp>
      <p:pic>
        <p:nvPicPr>
          <p:cNvPr id="1350" name="Google Shape;1350;p7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351" name="Google Shape;1351;p7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52" name="Google Shape;1352;p7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53" name="Google Shape;1353;p71"/>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54" name="Google Shape;1354;p71"/>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thir</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8" name="Shape 1358"/>
        <p:cNvGrpSpPr/>
        <p:nvPr/>
      </p:nvGrpSpPr>
      <p:grpSpPr>
        <a:xfrm>
          <a:off x="0" y="0"/>
          <a:ext cx="0" cy="0"/>
          <a:chOff x="0" y="0"/>
          <a:chExt cx="0" cy="0"/>
        </a:xfrm>
      </p:grpSpPr>
      <p:pic>
        <p:nvPicPr>
          <p:cNvPr id="1359" name="Google Shape;1359;p7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360" name="Google Shape;1360;p7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1" name="Google Shape;1361;p7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2" name="Google Shape;1362;p7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3" name="Google Shape;1363;p7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4" name="Google Shape;1364;p7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5" name="Google Shape;1365;p7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6" name="Google Shape;1366;p7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7" name="Google Shape;1367;p7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8" name="Google Shape;1368;p7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69" name="Google Shape;1369;p7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0" name="Google Shape;1370;p7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1371" name="Google Shape;1371;p7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372" name="Google Shape;1372;p7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3" name="Google Shape;1373;p7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4" name="Google Shape;1374;p72"/>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5" name="Google Shape;1375;p72"/>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6" name="Google Shape;1376;p72"/>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7" name="Google Shape;1377;p72"/>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8" name="Google Shape;1378;p72"/>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79" name="Google Shape;1379;p72"/>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83" name="Shape 1383"/>
        <p:cNvGrpSpPr/>
        <p:nvPr/>
      </p:nvGrpSpPr>
      <p:grpSpPr>
        <a:xfrm>
          <a:off x="0" y="0"/>
          <a:ext cx="0" cy="0"/>
          <a:chOff x="0" y="0"/>
          <a:chExt cx="0" cy="0"/>
        </a:xfrm>
      </p:grpSpPr>
      <p:pic>
        <p:nvPicPr>
          <p:cNvPr id="1384" name="Google Shape;1384;p7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385" name="Google Shape;1385;p7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86" name="Google Shape;1386;p7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87" name="Google Shape;1387;p7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88" name="Google Shape;1388;p7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89" name="Google Shape;1389;p7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0" name="Google Shape;1390;p7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1" name="Google Shape;1391;p7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2" name="Google Shape;1392;p7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3" name="Google Shape;1393;p7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4" name="Google Shape;1394;p7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5" name="Google Shape;1395;p7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1396" name="Google Shape;1396;p7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397" name="Google Shape;1397;p7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8" name="Google Shape;1398;p7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399" name="Google Shape;1399;p7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0" name="Google Shape;1400;p73"/>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1" name="Google Shape;1401;p73"/>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2" name="Google Shape;1402;p73"/>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3" name="Google Shape;1403;p73"/>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4" name="Google Shape;1404;p73"/>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05" name="Google Shape;1405;p73"/>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eigh</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9" name="Shape 1409"/>
        <p:cNvGrpSpPr/>
        <p:nvPr/>
      </p:nvGrpSpPr>
      <p:grpSpPr>
        <a:xfrm>
          <a:off x="0" y="0"/>
          <a:ext cx="0" cy="0"/>
          <a:chOff x="0" y="0"/>
          <a:chExt cx="0" cy="0"/>
        </a:xfrm>
      </p:grpSpPr>
      <p:pic>
        <p:nvPicPr>
          <p:cNvPr id="1410" name="Google Shape;1410;p7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411" name="Google Shape;1411;p7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2" name="Google Shape;1412;p7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3" name="Google Shape;1413;p7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4" name="Google Shape;1414;p7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5" name="Google Shape;1415;p7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6" name="Google Shape;1416;p7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7" name="Google Shape;1417;p7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8" name="Google Shape;1418;p7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19" name="Google Shape;1419;p7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0" name="Google Shape;1420;p7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1" name="Google Shape;1421;p74"/>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8   more</a:t>
            </a:r>
            <a:endParaRPr sz="2000">
              <a:solidFill>
                <a:schemeClr val="dk1"/>
              </a:solidFill>
              <a:latin typeface="Montserrat"/>
              <a:ea typeface="Montserrat"/>
              <a:cs typeface="Montserrat"/>
              <a:sym typeface="Montserrat"/>
            </a:endParaRPr>
          </a:p>
        </p:txBody>
      </p:sp>
      <p:pic>
        <p:nvPicPr>
          <p:cNvPr id="1422" name="Google Shape;1422;p7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423" name="Google Shape;1423;p7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4" name="Google Shape;1424;p7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5" name="Google Shape;1425;p7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6" name="Google Shape;1426;p74"/>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7" name="Google Shape;1427;p74"/>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8" name="Google Shape;1428;p74"/>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29" name="Google Shape;1429;p74"/>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30" name="Google Shape;1430;p74"/>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31" name="Google Shape;1431;p74"/>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eigh</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35" name="Shape 1435"/>
        <p:cNvGrpSpPr/>
        <p:nvPr/>
      </p:nvGrpSpPr>
      <p:grpSpPr>
        <a:xfrm>
          <a:off x="0" y="0"/>
          <a:ext cx="0" cy="0"/>
          <a:chOff x="0" y="0"/>
          <a:chExt cx="0" cy="0"/>
        </a:xfrm>
      </p:grpSpPr>
      <p:pic>
        <p:nvPicPr>
          <p:cNvPr id="1436" name="Google Shape;1436;p7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437" name="Google Shape;1437;p7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38" name="Google Shape;1438;p7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39" name="Google Shape;1439;p7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0" name="Google Shape;1440;p7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1" name="Google Shape;1441;p7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2" name="Google Shape;1442;p7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3" name="Google Shape;1443;p7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4" name="Google Shape;1444;p7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5" name="Google Shape;1445;p7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6" name="Google Shape;1446;p7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47" name="Google Shape;1447;p75"/>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1448" name="Google Shape;1448;p7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449" name="Google Shape;1449;p7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50" name="Google Shape;1450;p7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51" name="Google Shape;1451;p7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52" name="Google Shape;1452;p75"/>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53" name="Google Shape;1453;p75"/>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7" name="Shape 1457"/>
        <p:cNvGrpSpPr/>
        <p:nvPr/>
      </p:nvGrpSpPr>
      <p:grpSpPr>
        <a:xfrm>
          <a:off x="0" y="0"/>
          <a:ext cx="0" cy="0"/>
          <a:chOff x="0" y="0"/>
          <a:chExt cx="0" cy="0"/>
        </a:xfrm>
      </p:grpSpPr>
      <p:pic>
        <p:nvPicPr>
          <p:cNvPr id="1458" name="Google Shape;1458;p7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459" name="Google Shape;1459;p7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0" name="Google Shape;1460;p7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1" name="Google Shape;1461;p7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2" name="Google Shape;1462;p7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3" name="Google Shape;1463;p7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4" name="Google Shape;1464;p7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5" name="Google Shape;1465;p7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6" name="Google Shape;1466;p7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7" name="Google Shape;1467;p7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8" name="Google Shape;1468;p7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69" name="Google Shape;1469;p7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1470" name="Google Shape;1470;p7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471" name="Google Shape;1471;p76"/>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72" name="Google Shape;1472;p76"/>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73" name="Google Shape;1473;p76"/>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74" name="Google Shape;1474;p76"/>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75" name="Google Shape;1475;p76"/>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76" name="Google Shape;1476;p76"/>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fif</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0" name="Shape 1480"/>
        <p:cNvGrpSpPr/>
        <p:nvPr/>
      </p:nvGrpSpPr>
      <p:grpSpPr>
        <a:xfrm>
          <a:off x="0" y="0"/>
          <a:ext cx="0" cy="0"/>
          <a:chOff x="0" y="0"/>
          <a:chExt cx="0" cy="0"/>
        </a:xfrm>
      </p:grpSpPr>
      <p:pic>
        <p:nvPicPr>
          <p:cNvPr id="1481" name="Google Shape;1481;p7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482" name="Google Shape;1482;p7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3" name="Google Shape;1483;p7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4" name="Google Shape;1484;p7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5" name="Google Shape;1485;p7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6" name="Google Shape;1486;p7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7" name="Google Shape;1487;p7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8" name="Google Shape;1488;p7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89" name="Google Shape;1489;p7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0" name="Google Shape;1490;p7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1" name="Google Shape;1491;p7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2" name="Google Shape;1492;p7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5   more</a:t>
            </a:r>
            <a:endParaRPr sz="2000">
              <a:solidFill>
                <a:schemeClr val="dk1"/>
              </a:solidFill>
              <a:latin typeface="Montserrat"/>
              <a:ea typeface="Montserrat"/>
              <a:cs typeface="Montserrat"/>
              <a:sym typeface="Montserrat"/>
            </a:endParaRPr>
          </a:p>
        </p:txBody>
      </p:sp>
      <p:pic>
        <p:nvPicPr>
          <p:cNvPr id="1493" name="Google Shape;1493;p7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494" name="Google Shape;1494;p77"/>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5" name="Google Shape;1495;p77"/>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6" name="Google Shape;1496;p77"/>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7" name="Google Shape;1497;p77"/>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8" name="Google Shape;1498;p77"/>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499" name="Google Shape;1499;p77"/>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fif</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03" name="Shape 1503"/>
        <p:cNvGrpSpPr/>
        <p:nvPr/>
      </p:nvGrpSpPr>
      <p:grpSpPr>
        <a:xfrm>
          <a:off x="0" y="0"/>
          <a:ext cx="0" cy="0"/>
          <a:chOff x="0" y="0"/>
          <a:chExt cx="0" cy="0"/>
        </a:xfrm>
      </p:grpSpPr>
      <p:pic>
        <p:nvPicPr>
          <p:cNvPr id="1504" name="Google Shape;1504;p7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505" name="Google Shape;1505;p7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06" name="Google Shape;1506;p7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07" name="Google Shape;1507;p7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08" name="Google Shape;1508;p7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09" name="Google Shape;1509;p7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0" name="Google Shape;1510;p7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1" name="Google Shape;1511;p7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2" name="Google Shape;1512;p7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3" name="Google Shape;1513;p7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4" name="Google Shape;1514;p7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5" name="Google Shape;1515;p7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1516" name="Google Shape;1516;p7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517" name="Google Shape;1517;p7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8" name="Google Shape;1518;p7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19" name="Google Shape;1519;p78"/>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20" name="Google Shape;1520;p78"/>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4" name="Shape 1524"/>
        <p:cNvGrpSpPr/>
        <p:nvPr/>
      </p:nvGrpSpPr>
      <p:grpSpPr>
        <a:xfrm>
          <a:off x="0" y="0"/>
          <a:ext cx="0" cy="0"/>
          <a:chOff x="0" y="0"/>
          <a:chExt cx="0" cy="0"/>
        </a:xfrm>
      </p:grpSpPr>
      <p:pic>
        <p:nvPicPr>
          <p:cNvPr id="1525" name="Google Shape;1525;p7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526" name="Google Shape;1526;p7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27" name="Google Shape;1527;p7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28" name="Google Shape;1528;p7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29" name="Google Shape;1529;p7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0" name="Google Shape;1530;p7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1" name="Google Shape;1531;p7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2" name="Google Shape;1532;p7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3" name="Google Shape;1533;p7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4" name="Google Shape;1534;p7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5" name="Google Shape;1535;p7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6" name="Google Shape;1536;p7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1537" name="Google Shape;1537;p7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538" name="Google Shape;1538;p7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39" name="Google Shape;1539;p7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40" name="Google Shape;1540;p79"/>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41" name="Google Shape;1541;p79"/>
          <p:cNvSpPr txBox="1"/>
          <p:nvPr/>
        </p:nvSpPr>
        <p:spPr>
          <a:xfrm>
            <a:off x="2821625" y="3586586"/>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four</a:t>
            </a:r>
            <a:endParaRPr b="1" sz="3600" u="sng">
              <a:solidFill>
                <a:srgbClr val="CCCCCC"/>
              </a:solidFill>
              <a:latin typeface="Montserrat"/>
              <a:ea typeface="Montserrat"/>
              <a:cs typeface="Montserrat"/>
              <a:sym typeface="Montserrat"/>
            </a:endParaRPr>
          </a:p>
        </p:txBody>
      </p:sp>
      <p:sp>
        <p:nvSpPr>
          <p:cNvPr id="1542" name="Google Shape;1542;p79"/>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6" name="Shape 1546"/>
        <p:cNvGrpSpPr/>
        <p:nvPr/>
      </p:nvGrpSpPr>
      <p:grpSpPr>
        <a:xfrm>
          <a:off x="0" y="0"/>
          <a:ext cx="0" cy="0"/>
          <a:chOff x="0" y="0"/>
          <a:chExt cx="0" cy="0"/>
        </a:xfrm>
      </p:grpSpPr>
      <p:pic>
        <p:nvPicPr>
          <p:cNvPr id="1547" name="Google Shape;1547;p8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548" name="Google Shape;1548;p8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49" name="Google Shape;1549;p8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0" name="Google Shape;1550;p8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1" name="Google Shape;1551;p8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2" name="Google Shape;1552;p8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3" name="Google Shape;1553;p8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4" name="Google Shape;1554;p8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5" name="Google Shape;1555;p8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6" name="Google Shape;1556;p8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7" name="Google Shape;1557;p8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58" name="Google Shape;1558;p8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4   more</a:t>
            </a:r>
            <a:endParaRPr sz="2000">
              <a:solidFill>
                <a:schemeClr val="dk1"/>
              </a:solidFill>
              <a:latin typeface="Montserrat"/>
              <a:ea typeface="Montserrat"/>
              <a:cs typeface="Montserrat"/>
              <a:sym typeface="Montserrat"/>
            </a:endParaRPr>
          </a:p>
        </p:txBody>
      </p:sp>
      <p:pic>
        <p:nvPicPr>
          <p:cNvPr id="1559" name="Google Shape;1559;p8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560" name="Google Shape;1560;p8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61" name="Google Shape;1561;p8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62" name="Google Shape;1562;p8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63" name="Google Shape;1563;p80"/>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four</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
        <p:nvSpPr>
          <p:cNvPr id="1564" name="Google Shape;1564;p80"/>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68" name="Shape 1568"/>
        <p:cNvGrpSpPr/>
        <p:nvPr/>
      </p:nvGrpSpPr>
      <p:grpSpPr>
        <a:xfrm>
          <a:off x="0" y="0"/>
          <a:ext cx="0" cy="0"/>
          <a:chOff x="0" y="0"/>
          <a:chExt cx="0" cy="0"/>
        </a:xfrm>
      </p:grpSpPr>
      <p:pic>
        <p:nvPicPr>
          <p:cNvPr id="1569" name="Google Shape;1569;p8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570" name="Google Shape;1570;p8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1" name="Google Shape;1571;p8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2" name="Google Shape;1572;p8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3" name="Google Shape;1573;p8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4" name="Google Shape;1574;p8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5" name="Google Shape;1575;p8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6" name="Google Shape;1576;p8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7" name="Google Shape;1577;p8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8" name="Google Shape;1578;p8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79" name="Google Shape;1579;p8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80" name="Google Shape;1580;p8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2   more</a:t>
            </a:r>
            <a:endParaRPr sz="2000">
              <a:solidFill>
                <a:schemeClr val="dk1"/>
              </a:solidFill>
              <a:latin typeface="Montserrat"/>
              <a:ea typeface="Montserrat"/>
              <a:cs typeface="Montserrat"/>
              <a:sym typeface="Montserrat"/>
            </a:endParaRPr>
          </a:p>
        </p:txBody>
      </p:sp>
      <p:pic>
        <p:nvPicPr>
          <p:cNvPr id="1581" name="Google Shape;1581;p8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582" name="Google Shape;1582;p81"/>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83" name="Google Shape;1583;p81"/>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7" name="Shape 1587"/>
        <p:cNvGrpSpPr/>
        <p:nvPr/>
      </p:nvGrpSpPr>
      <p:grpSpPr>
        <a:xfrm>
          <a:off x="0" y="0"/>
          <a:ext cx="0" cy="0"/>
          <a:chOff x="0" y="0"/>
          <a:chExt cx="0" cy="0"/>
        </a:xfrm>
      </p:grpSpPr>
      <p:pic>
        <p:nvPicPr>
          <p:cNvPr id="1588" name="Google Shape;1588;p8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589" name="Google Shape;1589;p8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0" name="Google Shape;1590;p8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1" name="Google Shape;1591;p8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2" name="Google Shape;1592;p8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3" name="Google Shape;1593;p8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4" name="Google Shape;1594;p8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5" name="Google Shape;1595;p8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6" name="Google Shape;1596;p8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7" name="Google Shape;1597;p8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8" name="Google Shape;1598;p8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599" name="Google Shape;1599;p8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2   more</a:t>
            </a:r>
            <a:endParaRPr sz="2000">
              <a:solidFill>
                <a:schemeClr val="dk1"/>
              </a:solidFill>
              <a:latin typeface="Montserrat"/>
              <a:ea typeface="Montserrat"/>
              <a:cs typeface="Montserrat"/>
              <a:sym typeface="Montserrat"/>
            </a:endParaRPr>
          </a:p>
        </p:txBody>
      </p:sp>
      <p:pic>
        <p:nvPicPr>
          <p:cNvPr id="1600" name="Google Shape;1600;p8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601" name="Google Shape;1601;p82"/>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02" name="Google Shape;1602;p82"/>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03" name="Google Shape;1603;p82"/>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twelve</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7" name="Shape 1607"/>
        <p:cNvGrpSpPr/>
        <p:nvPr/>
      </p:nvGrpSpPr>
      <p:grpSpPr>
        <a:xfrm>
          <a:off x="0" y="0"/>
          <a:ext cx="0" cy="0"/>
          <a:chOff x="0" y="0"/>
          <a:chExt cx="0" cy="0"/>
        </a:xfrm>
      </p:grpSpPr>
      <p:pic>
        <p:nvPicPr>
          <p:cNvPr id="1608" name="Google Shape;1608;p8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609" name="Google Shape;1609;p8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0" name="Google Shape;1610;p8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1" name="Google Shape;1611;p8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2" name="Google Shape;1612;p8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3" name="Google Shape;1613;p8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4" name="Google Shape;1614;p8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5" name="Google Shape;1615;p8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6" name="Google Shape;1616;p8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7" name="Google Shape;1617;p8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18" name="Google Shape;1618;p8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pic>
        <p:nvPicPr>
          <p:cNvPr id="1619" name="Google Shape;1619;p8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620" name="Google Shape;1620;p83"/>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0   more</a:t>
            </a:r>
            <a:endParaRPr sz="2000">
              <a:solidFill>
                <a:schemeClr val="dk1"/>
              </a:solidFill>
              <a:latin typeface="Montserrat"/>
              <a:ea typeface="Montserrat"/>
              <a:cs typeface="Montserrat"/>
              <a:sym typeface="Montserrat"/>
            </a:endParaRPr>
          </a:p>
        </p:txBody>
      </p:sp>
    </p:spTree>
  </p:cSld>
  <p:clrMapOvr>
    <a:masterClrMapping/>
  </p:clrMapOvr>
</p:sld>
</file>

<file path=ppt/slides/slide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4" name="Shape 1624"/>
        <p:cNvGrpSpPr/>
        <p:nvPr/>
      </p:nvGrpSpPr>
      <p:grpSpPr>
        <a:xfrm>
          <a:off x="0" y="0"/>
          <a:ext cx="0" cy="0"/>
          <a:chOff x="0" y="0"/>
          <a:chExt cx="0" cy="0"/>
        </a:xfrm>
      </p:grpSpPr>
      <p:pic>
        <p:nvPicPr>
          <p:cNvPr id="1625" name="Google Shape;1625;p8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626" name="Google Shape;1626;p8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27" name="Google Shape;1627;p8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28" name="Google Shape;1628;p8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29" name="Google Shape;1629;p8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30" name="Google Shape;1630;p8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31" name="Google Shape;1631;p8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32" name="Google Shape;1632;p8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33" name="Google Shape;1633;p8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34" name="Google Shape;1634;p8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35" name="Google Shape;1635;p8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pic>
        <p:nvPicPr>
          <p:cNvPr id="1636" name="Google Shape;1636;p8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637" name="Google Shape;1637;p84"/>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0   more</a:t>
            </a:r>
            <a:endParaRPr sz="2000">
              <a:solidFill>
                <a:schemeClr val="dk1"/>
              </a:solidFill>
              <a:latin typeface="Montserrat"/>
              <a:ea typeface="Montserrat"/>
              <a:cs typeface="Montserrat"/>
              <a:sym typeface="Montserrat"/>
            </a:endParaRPr>
          </a:p>
        </p:txBody>
      </p:sp>
      <p:sp>
        <p:nvSpPr>
          <p:cNvPr id="1638" name="Google Shape;1638;p84"/>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42" name="Shape 1642"/>
        <p:cNvGrpSpPr/>
        <p:nvPr/>
      </p:nvGrpSpPr>
      <p:grpSpPr>
        <a:xfrm>
          <a:off x="0" y="0"/>
          <a:ext cx="0" cy="0"/>
          <a:chOff x="0" y="0"/>
          <a:chExt cx="0" cy="0"/>
        </a:xfrm>
      </p:grpSpPr>
      <p:pic>
        <p:nvPicPr>
          <p:cNvPr id="1643" name="Google Shape;1643;p85"/>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644" name="Google Shape;1644;p85"/>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45" name="Google Shape;1645;p85"/>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46" name="Google Shape;1646;p85"/>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47" name="Google Shape;1647;p85"/>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48" name="Google Shape;1648;p85"/>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49" name="Google Shape;1649;p85"/>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0" name="Google Shape;1650;p85"/>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1" name="Google Shape;1651;p85"/>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2" name="Google Shape;1652;p85"/>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3" name="Google Shape;1653;p85"/>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4" name="Google Shape;1654;p85"/>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1655" name="Google Shape;1655;p85"/>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656" name="Google Shape;1656;p85"/>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7" name="Google Shape;1657;p85"/>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8" name="Google Shape;1658;p85"/>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59" name="Google Shape;1659;p85"/>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60" name="Google Shape;1660;p85"/>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61" name="Google Shape;1661;p85"/>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65" name="Shape 1665"/>
        <p:cNvGrpSpPr/>
        <p:nvPr/>
      </p:nvGrpSpPr>
      <p:grpSpPr>
        <a:xfrm>
          <a:off x="0" y="0"/>
          <a:ext cx="0" cy="0"/>
          <a:chOff x="0" y="0"/>
          <a:chExt cx="0" cy="0"/>
        </a:xfrm>
      </p:grpSpPr>
      <p:pic>
        <p:nvPicPr>
          <p:cNvPr id="1666" name="Google Shape;1666;p86"/>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667" name="Google Shape;1667;p86"/>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68" name="Google Shape;1668;p86"/>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69" name="Google Shape;1669;p86"/>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0" name="Google Shape;1670;p86"/>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1" name="Google Shape;1671;p86"/>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2" name="Google Shape;1672;p86"/>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3" name="Google Shape;1673;p86"/>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4" name="Google Shape;1674;p86"/>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5" name="Google Shape;1675;p86"/>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6" name="Google Shape;1676;p86"/>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77" name="Google Shape;1677;p86"/>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1678" name="Google Shape;1678;p86"/>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679" name="Google Shape;1679;p86"/>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80" name="Google Shape;1680;p86"/>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81" name="Google Shape;1681;p86"/>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82" name="Google Shape;1682;p86"/>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83" name="Google Shape;1683;p86"/>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84" name="Google Shape;1684;p86"/>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85" name="Google Shape;1685;p86"/>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six</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9" name="Shape 1689"/>
        <p:cNvGrpSpPr/>
        <p:nvPr/>
      </p:nvGrpSpPr>
      <p:grpSpPr>
        <a:xfrm>
          <a:off x="0" y="0"/>
          <a:ext cx="0" cy="0"/>
          <a:chOff x="0" y="0"/>
          <a:chExt cx="0" cy="0"/>
        </a:xfrm>
      </p:grpSpPr>
      <p:pic>
        <p:nvPicPr>
          <p:cNvPr id="1690" name="Google Shape;1690;p87"/>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691" name="Google Shape;1691;p87"/>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2" name="Google Shape;1692;p87"/>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3" name="Google Shape;1693;p87"/>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4" name="Google Shape;1694;p87"/>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5" name="Google Shape;1695;p87"/>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6" name="Google Shape;1696;p87"/>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7" name="Google Shape;1697;p87"/>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8" name="Google Shape;1698;p87"/>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699" name="Google Shape;1699;p87"/>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0" name="Google Shape;1700;p87"/>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1" name="Google Shape;1701;p87"/>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6   more</a:t>
            </a:r>
            <a:endParaRPr sz="2000">
              <a:solidFill>
                <a:schemeClr val="dk1"/>
              </a:solidFill>
              <a:latin typeface="Montserrat"/>
              <a:ea typeface="Montserrat"/>
              <a:cs typeface="Montserrat"/>
              <a:sym typeface="Montserrat"/>
            </a:endParaRPr>
          </a:p>
        </p:txBody>
      </p:sp>
      <p:pic>
        <p:nvPicPr>
          <p:cNvPr id="1702" name="Google Shape;1702;p87"/>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703" name="Google Shape;1703;p87"/>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4" name="Google Shape;1704;p87"/>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5" name="Google Shape;1705;p87"/>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6" name="Google Shape;1706;p87"/>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7" name="Google Shape;1707;p87"/>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8" name="Google Shape;1708;p87"/>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09" name="Google Shape;1709;p87"/>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six</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3" name="Shape 1713"/>
        <p:cNvGrpSpPr/>
        <p:nvPr/>
      </p:nvGrpSpPr>
      <p:grpSpPr>
        <a:xfrm>
          <a:off x="0" y="0"/>
          <a:ext cx="0" cy="0"/>
          <a:chOff x="0" y="0"/>
          <a:chExt cx="0" cy="0"/>
        </a:xfrm>
      </p:grpSpPr>
      <p:pic>
        <p:nvPicPr>
          <p:cNvPr id="1714" name="Google Shape;1714;p88"/>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715" name="Google Shape;1715;p88"/>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16" name="Google Shape;1716;p88"/>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17" name="Google Shape;1717;p88"/>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18" name="Google Shape;1718;p88"/>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19" name="Google Shape;1719;p88"/>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0" name="Google Shape;1720;p88"/>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1" name="Google Shape;1721;p88"/>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2" name="Google Shape;1722;p88"/>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3" name="Google Shape;1723;p88"/>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4" name="Google Shape;1724;p88"/>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5" name="Google Shape;1725;p88"/>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1726" name="Google Shape;1726;p88"/>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727" name="Google Shape;1727;p88"/>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8" name="Google Shape;1728;p88"/>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29" name="Google Shape;1729;p88"/>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0" name="Google Shape;1730;p88"/>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1" name="Google Shape;1731;p88"/>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2" name="Google Shape;1732;p88"/>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3" name="Google Shape;1733;p88"/>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4" name="Google Shape;1734;p88"/>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35" name="Google Shape;1735;p88"/>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9" name="Shape 1739"/>
        <p:cNvGrpSpPr/>
        <p:nvPr/>
      </p:nvGrpSpPr>
      <p:grpSpPr>
        <a:xfrm>
          <a:off x="0" y="0"/>
          <a:ext cx="0" cy="0"/>
          <a:chOff x="0" y="0"/>
          <a:chExt cx="0" cy="0"/>
        </a:xfrm>
      </p:grpSpPr>
      <p:pic>
        <p:nvPicPr>
          <p:cNvPr id="1740" name="Google Shape;1740;p89"/>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741" name="Google Shape;1741;p89"/>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2" name="Google Shape;1742;p89"/>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3" name="Google Shape;1743;p89"/>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4" name="Google Shape;1744;p89"/>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5" name="Google Shape;1745;p89"/>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6" name="Google Shape;1746;p89"/>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7" name="Google Shape;1747;p89"/>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8" name="Google Shape;1748;p89"/>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49" name="Google Shape;1749;p89"/>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0" name="Google Shape;1750;p89"/>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1" name="Google Shape;1751;p89"/>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1752" name="Google Shape;1752;p89"/>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753" name="Google Shape;1753;p89"/>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4" name="Google Shape;1754;p89"/>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5" name="Google Shape;1755;p89"/>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6" name="Google Shape;1756;p89"/>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7" name="Google Shape;1757;p89"/>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8" name="Google Shape;1758;p89"/>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59" name="Google Shape;1759;p89"/>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60" name="Google Shape;1760;p89"/>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61" name="Google Shape;1761;p89"/>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62" name="Google Shape;1762;p89"/>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nine</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66" name="Shape 1766"/>
        <p:cNvGrpSpPr/>
        <p:nvPr/>
      </p:nvGrpSpPr>
      <p:grpSpPr>
        <a:xfrm>
          <a:off x="0" y="0"/>
          <a:ext cx="0" cy="0"/>
          <a:chOff x="0" y="0"/>
          <a:chExt cx="0" cy="0"/>
        </a:xfrm>
      </p:grpSpPr>
      <p:pic>
        <p:nvPicPr>
          <p:cNvPr id="1767" name="Google Shape;1767;p90"/>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768" name="Google Shape;1768;p90"/>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69" name="Google Shape;1769;p90"/>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0" name="Google Shape;1770;p90"/>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1" name="Google Shape;1771;p90"/>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2" name="Google Shape;1772;p90"/>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3" name="Google Shape;1773;p90"/>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4" name="Google Shape;1774;p90"/>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5" name="Google Shape;1775;p90"/>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6" name="Google Shape;1776;p90"/>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7" name="Google Shape;1777;p90"/>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78" name="Google Shape;1778;p90"/>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9   more</a:t>
            </a:r>
            <a:endParaRPr sz="2000">
              <a:solidFill>
                <a:schemeClr val="dk1"/>
              </a:solidFill>
              <a:latin typeface="Montserrat"/>
              <a:ea typeface="Montserrat"/>
              <a:cs typeface="Montserrat"/>
              <a:sym typeface="Montserrat"/>
            </a:endParaRPr>
          </a:p>
        </p:txBody>
      </p:sp>
      <p:pic>
        <p:nvPicPr>
          <p:cNvPr id="1779" name="Google Shape;1779;p90"/>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780" name="Google Shape;1780;p90"/>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1" name="Google Shape;1781;p90"/>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2" name="Google Shape;1782;p90"/>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3" name="Google Shape;1783;p90"/>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4" name="Google Shape;1784;p90"/>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5" name="Google Shape;1785;p90"/>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6" name="Google Shape;1786;p90"/>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7" name="Google Shape;1787;p90"/>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8" name="Google Shape;1788;p90"/>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89" name="Google Shape;1789;p90"/>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nine</a:t>
            </a:r>
            <a:r>
              <a:rPr b="1" lang="en" sz="3600" u="sng">
                <a:solidFill>
                  <a:srgbClr val="CCCCCC"/>
                </a:solidFill>
                <a:latin typeface="Montserrat"/>
                <a:ea typeface="Montserrat"/>
                <a:cs typeface="Montserrat"/>
                <a:sym typeface="Montserrat"/>
              </a:rPr>
              <a:t>teen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3" name="Shape 1793"/>
        <p:cNvGrpSpPr/>
        <p:nvPr/>
      </p:nvGrpSpPr>
      <p:grpSpPr>
        <a:xfrm>
          <a:off x="0" y="0"/>
          <a:ext cx="0" cy="0"/>
          <a:chOff x="0" y="0"/>
          <a:chExt cx="0" cy="0"/>
        </a:xfrm>
      </p:grpSpPr>
      <p:pic>
        <p:nvPicPr>
          <p:cNvPr id="1794" name="Google Shape;1794;p91"/>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795" name="Google Shape;1795;p91"/>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96" name="Google Shape;1796;p91"/>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97" name="Google Shape;1797;p91"/>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98" name="Google Shape;1798;p91"/>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799" name="Google Shape;1799;p91"/>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0" name="Google Shape;1800;p91"/>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1" name="Google Shape;1801;p91"/>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2" name="Google Shape;1802;p91"/>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3" name="Google Shape;1803;p91"/>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4" name="Google Shape;1804;p91"/>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05" name="Google Shape;1805;p91"/>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   more</a:t>
            </a:r>
            <a:endParaRPr sz="2000">
              <a:solidFill>
                <a:schemeClr val="dk1"/>
              </a:solidFill>
              <a:latin typeface="Montserrat"/>
              <a:ea typeface="Montserrat"/>
              <a:cs typeface="Montserrat"/>
              <a:sym typeface="Montserrat"/>
            </a:endParaRPr>
          </a:p>
        </p:txBody>
      </p:sp>
      <p:pic>
        <p:nvPicPr>
          <p:cNvPr id="1806" name="Google Shape;1806;p91"/>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807" name="Google Shape;1807;p91"/>
          <p:cNvSpPr/>
          <p:nvPr/>
        </p:nvSpPr>
        <p:spPr>
          <a:xfrm>
            <a:off x="45541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1" name="Shape 1811"/>
        <p:cNvGrpSpPr/>
        <p:nvPr/>
      </p:nvGrpSpPr>
      <p:grpSpPr>
        <a:xfrm>
          <a:off x="0" y="0"/>
          <a:ext cx="0" cy="0"/>
          <a:chOff x="0" y="0"/>
          <a:chExt cx="0" cy="0"/>
        </a:xfrm>
      </p:grpSpPr>
      <p:pic>
        <p:nvPicPr>
          <p:cNvPr id="1812" name="Google Shape;1812;p92"/>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813" name="Google Shape;1813;p92"/>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4" name="Google Shape;1814;p92"/>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5" name="Google Shape;1815;p92"/>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6" name="Google Shape;1816;p92"/>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7" name="Google Shape;1817;p92"/>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8" name="Google Shape;1818;p92"/>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19" name="Google Shape;1819;p92"/>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20" name="Google Shape;1820;p92"/>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21" name="Google Shape;1821;p92"/>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22" name="Google Shape;1822;p92"/>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23" name="Google Shape;1823;p92"/>
          <p:cNvSpPr txBox="1"/>
          <p:nvPr/>
        </p:nvSpPr>
        <p:spPr>
          <a:xfrm>
            <a:off x="3041875" y="980775"/>
            <a:ext cx="2853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   more</a:t>
            </a:r>
            <a:endParaRPr sz="2000">
              <a:solidFill>
                <a:schemeClr val="dk1"/>
              </a:solidFill>
              <a:latin typeface="Montserrat"/>
              <a:ea typeface="Montserrat"/>
              <a:cs typeface="Montserrat"/>
              <a:sym typeface="Montserrat"/>
            </a:endParaRPr>
          </a:p>
        </p:txBody>
      </p:sp>
      <p:pic>
        <p:nvPicPr>
          <p:cNvPr id="1824" name="Google Shape;1824;p92"/>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825" name="Google Shape;1825;p92"/>
          <p:cNvSpPr/>
          <p:nvPr/>
        </p:nvSpPr>
        <p:spPr>
          <a:xfrm>
            <a:off x="45541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26" name="Google Shape;1826;p92"/>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eleven</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0" name="Shape 1830"/>
        <p:cNvGrpSpPr/>
        <p:nvPr/>
      </p:nvGrpSpPr>
      <p:grpSpPr>
        <a:xfrm>
          <a:off x="0" y="0"/>
          <a:ext cx="0" cy="0"/>
          <a:chOff x="0" y="0"/>
          <a:chExt cx="0" cy="0"/>
        </a:xfrm>
      </p:grpSpPr>
      <p:pic>
        <p:nvPicPr>
          <p:cNvPr id="1831" name="Google Shape;1831;p93"/>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832" name="Google Shape;1832;p93"/>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3" name="Google Shape;1833;p93"/>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4" name="Google Shape;1834;p93"/>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5" name="Google Shape;1835;p93"/>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6" name="Google Shape;1836;p93"/>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7" name="Google Shape;1837;p93"/>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8" name="Google Shape;1838;p93"/>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39" name="Google Shape;1839;p93"/>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0" name="Google Shape;1840;p93"/>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1" name="Google Shape;1841;p93"/>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2" name="Google Shape;1842;p93"/>
          <p:cNvSpPr txBox="1"/>
          <p:nvPr/>
        </p:nvSpPr>
        <p:spPr>
          <a:xfrm>
            <a:off x="3041875" y="980775"/>
            <a:ext cx="35361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10   more</a:t>
            </a:r>
            <a:endParaRPr sz="2000">
              <a:solidFill>
                <a:schemeClr val="dk1"/>
              </a:solidFill>
              <a:latin typeface="Montserrat"/>
              <a:ea typeface="Montserrat"/>
              <a:cs typeface="Montserrat"/>
              <a:sym typeface="Montserrat"/>
            </a:endParaRPr>
          </a:p>
        </p:txBody>
      </p:sp>
      <p:pic>
        <p:nvPicPr>
          <p:cNvPr id="1843" name="Google Shape;1843;p93"/>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844" name="Google Shape;1844;p93"/>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5" name="Google Shape;1845;p93"/>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6" name="Google Shape;1846;p93"/>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7" name="Google Shape;1847;p93"/>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8" name="Google Shape;1848;p93"/>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49" name="Google Shape;1849;p93"/>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50" name="Google Shape;1850;p93"/>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51" name="Google Shape;1851;p93"/>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52" name="Google Shape;1852;p93"/>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53" name="Google Shape;1853;p93"/>
          <p:cNvSpPr/>
          <p:nvPr/>
        </p:nvSpPr>
        <p:spPr>
          <a:xfrm>
            <a:off x="71375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Tree>
  </p:cSld>
  <p:clrMapOvr>
    <a:masterClrMapping/>
  </p:clrMapOvr>
</p:sld>
</file>

<file path=ppt/slides/slide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7" name="Shape 1857"/>
        <p:cNvGrpSpPr/>
        <p:nvPr/>
      </p:nvGrpSpPr>
      <p:grpSpPr>
        <a:xfrm>
          <a:off x="0" y="0"/>
          <a:ext cx="0" cy="0"/>
          <a:chOff x="0" y="0"/>
          <a:chExt cx="0" cy="0"/>
        </a:xfrm>
      </p:grpSpPr>
      <p:pic>
        <p:nvPicPr>
          <p:cNvPr id="1858" name="Google Shape;1858;p94"/>
          <p:cNvPicPr preferRelativeResize="0"/>
          <p:nvPr/>
        </p:nvPicPr>
        <p:blipFill rotWithShape="1">
          <a:blip r:embed="rId3">
            <a:alphaModFix/>
          </a:blip>
          <a:srcRect b="0" l="0" r="0" t="0"/>
          <a:stretch/>
        </p:blipFill>
        <p:spPr>
          <a:xfrm>
            <a:off x="520675" y="2013575"/>
            <a:ext cx="3334325" cy="1510042"/>
          </a:xfrm>
          <a:prstGeom prst="rect">
            <a:avLst/>
          </a:prstGeom>
          <a:noFill/>
          <a:ln>
            <a:noFill/>
          </a:ln>
        </p:spPr>
      </p:pic>
      <p:sp>
        <p:nvSpPr>
          <p:cNvPr id="1859" name="Google Shape;1859;p94"/>
          <p:cNvSpPr/>
          <p:nvPr/>
        </p:nvSpPr>
        <p:spPr>
          <a:xfrm>
            <a:off x="72308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0" name="Google Shape;1860;p94"/>
          <p:cNvSpPr/>
          <p:nvPr/>
        </p:nvSpPr>
        <p:spPr>
          <a:xfrm>
            <a:off x="1352865"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1" name="Google Shape;1861;p94"/>
          <p:cNvSpPr/>
          <p:nvPr/>
        </p:nvSpPr>
        <p:spPr>
          <a:xfrm>
            <a:off x="200880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2" name="Google Shape;1862;p94"/>
          <p:cNvSpPr/>
          <p:nvPr/>
        </p:nvSpPr>
        <p:spPr>
          <a:xfrm>
            <a:off x="2638588"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3" name="Google Shape;1863;p94"/>
          <p:cNvSpPr/>
          <p:nvPr/>
        </p:nvSpPr>
        <p:spPr>
          <a:xfrm>
            <a:off x="3294531" y="2253716"/>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4" name="Google Shape;1864;p94"/>
          <p:cNvSpPr/>
          <p:nvPr/>
        </p:nvSpPr>
        <p:spPr>
          <a:xfrm>
            <a:off x="72308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5" name="Google Shape;1865;p94"/>
          <p:cNvSpPr/>
          <p:nvPr/>
        </p:nvSpPr>
        <p:spPr>
          <a:xfrm>
            <a:off x="1352865"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6" name="Google Shape;1866;p94"/>
          <p:cNvSpPr/>
          <p:nvPr/>
        </p:nvSpPr>
        <p:spPr>
          <a:xfrm>
            <a:off x="200880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7" name="Google Shape;1867;p94"/>
          <p:cNvSpPr/>
          <p:nvPr/>
        </p:nvSpPr>
        <p:spPr>
          <a:xfrm>
            <a:off x="2638580"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8" name="Google Shape;1868;p94"/>
          <p:cNvSpPr/>
          <p:nvPr/>
        </p:nvSpPr>
        <p:spPr>
          <a:xfrm>
            <a:off x="3294523" y="2930572"/>
            <a:ext cx="355800" cy="345300"/>
          </a:xfrm>
          <a:prstGeom prst="ellipse">
            <a:avLst/>
          </a:prstGeom>
          <a:solidFill>
            <a:schemeClr val="accent5"/>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69" name="Google Shape;1869;p94"/>
          <p:cNvSpPr txBox="1"/>
          <p:nvPr/>
        </p:nvSpPr>
        <p:spPr>
          <a:xfrm>
            <a:off x="3041875" y="980775"/>
            <a:ext cx="35361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10   and   10   more</a:t>
            </a:r>
            <a:endParaRPr sz="2000">
              <a:solidFill>
                <a:schemeClr val="dk1"/>
              </a:solidFill>
              <a:latin typeface="Montserrat"/>
              <a:ea typeface="Montserrat"/>
              <a:cs typeface="Montserrat"/>
              <a:sym typeface="Montserrat"/>
            </a:endParaRPr>
          </a:p>
        </p:txBody>
      </p:sp>
      <p:pic>
        <p:nvPicPr>
          <p:cNvPr id="1870" name="Google Shape;1870;p94"/>
          <p:cNvPicPr preferRelativeResize="0"/>
          <p:nvPr/>
        </p:nvPicPr>
        <p:blipFill rotWithShape="1">
          <a:blip r:embed="rId3">
            <a:alphaModFix/>
          </a:blip>
          <a:srcRect b="0" l="0" r="0" t="0"/>
          <a:stretch/>
        </p:blipFill>
        <p:spPr>
          <a:xfrm>
            <a:off x="4347450" y="2013575"/>
            <a:ext cx="3334325" cy="1510042"/>
          </a:xfrm>
          <a:prstGeom prst="rect">
            <a:avLst/>
          </a:prstGeom>
          <a:noFill/>
          <a:ln>
            <a:noFill/>
          </a:ln>
        </p:spPr>
      </p:pic>
      <p:sp>
        <p:nvSpPr>
          <p:cNvPr id="1871" name="Google Shape;1871;p94"/>
          <p:cNvSpPr/>
          <p:nvPr/>
        </p:nvSpPr>
        <p:spPr>
          <a:xfrm>
            <a:off x="4580256"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2" name="Google Shape;1872;p94"/>
          <p:cNvSpPr/>
          <p:nvPr/>
        </p:nvSpPr>
        <p:spPr>
          <a:xfrm>
            <a:off x="5186331"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3" name="Google Shape;1873;p94"/>
          <p:cNvSpPr/>
          <p:nvPr/>
        </p:nvSpPr>
        <p:spPr>
          <a:xfrm>
            <a:off x="58367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4" name="Google Shape;1874;p94"/>
          <p:cNvSpPr/>
          <p:nvPr/>
        </p:nvSpPr>
        <p:spPr>
          <a:xfrm>
            <a:off x="64871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5" name="Google Shape;1875;p94"/>
          <p:cNvSpPr/>
          <p:nvPr/>
        </p:nvSpPr>
        <p:spPr>
          <a:xfrm>
            <a:off x="7137518" y="225371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6" name="Google Shape;1876;p94"/>
          <p:cNvSpPr/>
          <p:nvPr/>
        </p:nvSpPr>
        <p:spPr>
          <a:xfrm>
            <a:off x="4580256"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7" name="Google Shape;1877;p94"/>
          <p:cNvSpPr/>
          <p:nvPr/>
        </p:nvSpPr>
        <p:spPr>
          <a:xfrm>
            <a:off x="51863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8" name="Google Shape;1878;p94"/>
          <p:cNvSpPr/>
          <p:nvPr/>
        </p:nvSpPr>
        <p:spPr>
          <a:xfrm>
            <a:off x="58367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79" name="Google Shape;1879;p94"/>
          <p:cNvSpPr/>
          <p:nvPr/>
        </p:nvSpPr>
        <p:spPr>
          <a:xfrm>
            <a:off x="64871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80" name="Google Shape;1880;p94"/>
          <p:cNvSpPr/>
          <p:nvPr/>
        </p:nvSpPr>
        <p:spPr>
          <a:xfrm>
            <a:off x="7137531" y="2930566"/>
            <a:ext cx="355800" cy="345300"/>
          </a:xfrm>
          <a:prstGeom prst="ellipse">
            <a:avLst/>
          </a:prstGeom>
          <a:solidFill>
            <a:srgbClr val="0097A7">
              <a:alpha val="23270"/>
            </a:srgbClr>
          </a:solidFill>
          <a:ln cap="flat" cmpd="sng" w="5675">
            <a:solidFill>
              <a:schemeClr val="accent5"/>
            </a:solidFill>
            <a:prstDash val="solid"/>
            <a:round/>
            <a:headEnd len="sm" w="sm" type="none"/>
            <a:tailEnd len="sm" w="sm" type="none"/>
          </a:ln>
        </p:spPr>
        <p:txBody>
          <a:bodyPr anchorCtr="0" anchor="ctr" bIns="54575" lIns="54575" spcFirstLastPara="1" rIns="54575" wrap="square" tIns="54575">
            <a:noAutofit/>
          </a:bodyPr>
          <a:lstStyle/>
          <a:p>
            <a:pPr indent="0" lvl="0" marL="0" rtl="0" algn="ctr">
              <a:spcBef>
                <a:spcPts val="0"/>
              </a:spcBef>
              <a:spcAft>
                <a:spcPts val="0"/>
              </a:spcAft>
              <a:buNone/>
            </a:pPr>
            <a:r>
              <a:t/>
            </a:r>
            <a:endParaRPr sz="836"/>
          </a:p>
        </p:txBody>
      </p:sp>
      <p:sp>
        <p:nvSpPr>
          <p:cNvPr id="1881" name="Google Shape;1881;p94"/>
          <p:cNvSpPr txBox="1"/>
          <p:nvPr/>
        </p:nvSpPr>
        <p:spPr>
          <a:xfrm>
            <a:off x="2821625" y="3581600"/>
            <a:ext cx="3531900" cy="7800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3600">
                <a:solidFill>
                  <a:schemeClr val="dk1"/>
                </a:solidFill>
                <a:latin typeface="Montserrat"/>
                <a:ea typeface="Montserrat"/>
                <a:cs typeface="Montserrat"/>
                <a:sym typeface="Montserrat"/>
              </a:rPr>
              <a:t>twenty</a:t>
            </a:r>
            <a:endParaRPr b="1" sz="3600" u="sng">
              <a:solidFill>
                <a:srgbClr val="CCCCCC"/>
              </a:solidFill>
              <a:latin typeface="Montserrat"/>
              <a:ea typeface="Montserrat"/>
              <a:cs typeface="Montserrat"/>
              <a:sym typeface="Montserrat"/>
            </a:endParaRPr>
          </a:p>
        </p:txBody>
      </p:sp>
    </p:spTree>
  </p:cSld>
  <p:clrMapOvr>
    <a:masterClrMapping/>
  </p:clrMapOvr>
</p:sld>
</file>

<file path=ppt/slides/slide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85" name="Shape 1885"/>
        <p:cNvGrpSpPr/>
        <p:nvPr/>
      </p:nvGrpSpPr>
      <p:grpSpPr>
        <a:xfrm>
          <a:off x="0" y="0"/>
          <a:ext cx="0" cy="0"/>
          <a:chOff x="0" y="0"/>
          <a:chExt cx="0" cy="0"/>
        </a:xfrm>
      </p:grpSpPr>
      <p:sp>
        <p:nvSpPr>
          <p:cNvPr id="1886" name="Google Shape;1886;p95"/>
          <p:cNvSpPr txBox="1"/>
          <p:nvPr/>
        </p:nvSpPr>
        <p:spPr>
          <a:xfrm>
            <a:off x="400500" y="352550"/>
            <a:ext cx="24828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000">
              <a:solidFill>
                <a:schemeClr val="dk1"/>
              </a:solidFill>
              <a:latin typeface="Montserrat"/>
              <a:ea typeface="Montserrat"/>
              <a:cs typeface="Montserrat"/>
              <a:sym typeface="Montserrat"/>
            </a:endParaRPr>
          </a:p>
        </p:txBody>
      </p:sp>
      <p:sp>
        <p:nvSpPr>
          <p:cNvPr id="1887" name="Google Shape;1887;p95"/>
          <p:cNvSpPr txBox="1"/>
          <p:nvPr/>
        </p:nvSpPr>
        <p:spPr>
          <a:xfrm>
            <a:off x="4543750" y="352550"/>
            <a:ext cx="30990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000">
              <a:solidFill>
                <a:schemeClr val="dk1"/>
              </a:solidFill>
              <a:latin typeface="Montserrat"/>
              <a:ea typeface="Montserrat"/>
              <a:cs typeface="Montserrat"/>
              <a:sym typeface="Montserrat"/>
            </a:endParaRPr>
          </a:p>
        </p:txBody>
      </p:sp>
      <p:sp>
        <p:nvSpPr>
          <p:cNvPr id="1888" name="Google Shape;1888;p95"/>
          <p:cNvSpPr txBox="1"/>
          <p:nvPr/>
        </p:nvSpPr>
        <p:spPr>
          <a:xfrm>
            <a:off x="1906250" y="980775"/>
            <a:ext cx="47763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Spelling the teen numbers</a:t>
            </a:r>
            <a:endParaRPr b="1" sz="20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2" name="Shape 1892"/>
        <p:cNvGrpSpPr/>
        <p:nvPr/>
      </p:nvGrpSpPr>
      <p:grpSpPr>
        <a:xfrm>
          <a:off x="0" y="0"/>
          <a:ext cx="0" cy="0"/>
          <a:chOff x="0" y="0"/>
          <a:chExt cx="0" cy="0"/>
        </a:xfrm>
      </p:grpSpPr>
      <p:sp>
        <p:nvSpPr>
          <p:cNvPr id="1893" name="Google Shape;1893;p96"/>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000">
              <a:solidFill>
                <a:schemeClr val="dk1"/>
              </a:solidFill>
              <a:latin typeface="Montserrat"/>
              <a:ea typeface="Montserrat"/>
              <a:cs typeface="Montserrat"/>
              <a:sym typeface="Montserrat"/>
            </a:endParaRPr>
          </a:p>
        </p:txBody>
      </p:sp>
      <p:sp>
        <p:nvSpPr>
          <p:cNvPr id="1894" name="Google Shape;1894;p96"/>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p:txBody>
      </p:sp>
    </p:spTree>
  </p:cSld>
  <p:clrMapOvr>
    <a:masterClrMapping/>
  </p:clrMapOvr>
</p:sld>
</file>

<file path=ppt/slides/slide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8" name="Shape 1898"/>
        <p:cNvGrpSpPr/>
        <p:nvPr/>
      </p:nvGrpSpPr>
      <p:grpSpPr>
        <a:xfrm>
          <a:off x="0" y="0"/>
          <a:ext cx="0" cy="0"/>
          <a:chOff x="0" y="0"/>
          <a:chExt cx="0" cy="0"/>
        </a:xfrm>
      </p:grpSpPr>
      <p:sp>
        <p:nvSpPr>
          <p:cNvPr id="1899" name="Google Shape;1899;p97"/>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000">
              <a:solidFill>
                <a:schemeClr val="dk1"/>
              </a:solidFill>
              <a:latin typeface="Montserrat"/>
              <a:ea typeface="Montserrat"/>
              <a:cs typeface="Montserrat"/>
              <a:sym typeface="Montserrat"/>
            </a:endParaRPr>
          </a:p>
        </p:txBody>
      </p:sp>
      <p:sp>
        <p:nvSpPr>
          <p:cNvPr id="1900" name="Google Shape;1900;p97"/>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04" name="Shape 1904"/>
        <p:cNvGrpSpPr/>
        <p:nvPr/>
      </p:nvGrpSpPr>
      <p:grpSpPr>
        <a:xfrm>
          <a:off x="0" y="0"/>
          <a:ext cx="0" cy="0"/>
          <a:chOff x="0" y="0"/>
          <a:chExt cx="0" cy="0"/>
        </a:xfrm>
      </p:grpSpPr>
      <p:sp>
        <p:nvSpPr>
          <p:cNvPr id="1905" name="Google Shape;1905;p98"/>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06" name="Google Shape;1906;p98"/>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0" name="Shape 1910"/>
        <p:cNvGrpSpPr/>
        <p:nvPr/>
      </p:nvGrpSpPr>
      <p:grpSpPr>
        <a:xfrm>
          <a:off x="0" y="0"/>
          <a:ext cx="0" cy="0"/>
          <a:chOff x="0" y="0"/>
          <a:chExt cx="0" cy="0"/>
        </a:xfrm>
      </p:grpSpPr>
      <p:sp>
        <p:nvSpPr>
          <p:cNvPr id="1911" name="Google Shape;1911;p99"/>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12" name="Google Shape;1912;p99"/>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6" name="Shape 1916"/>
        <p:cNvGrpSpPr/>
        <p:nvPr/>
      </p:nvGrpSpPr>
      <p:grpSpPr>
        <a:xfrm>
          <a:off x="0" y="0"/>
          <a:ext cx="0" cy="0"/>
          <a:chOff x="0" y="0"/>
          <a:chExt cx="0" cy="0"/>
        </a:xfrm>
      </p:grpSpPr>
      <p:sp>
        <p:nvSpPr>
          <p:cNvPr id="1917" name="Google Shape;1917;p100"/>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18" name="Google Shape;1918;p100"/>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2" name="Shape 1922"/>
        <p:cNvGrpSpPr/>
        <p:nvPr/>
      </p:nvGrpSpPr>
      <p:grpSpPr>
        <a:xfrm>
          <a:off x="0" y="0"/>
          <a:ext cx="0" cy="0"/>
          <a:chOff x="0" y="0"/>
          <a:chExt cx="0" cy="0"/>
        </a:xfrm>
      </p:grpSpPr>
      <p:sp>
        <p:nvSpPr>
          <p:cNvPr id="1923" name="Google Shape;1923;p101"/>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24" name="Google Shape;1924;p101"/>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8" name="Shape 1928"/>
        <p:cNvGrpSpPr/>
        <p:nvPr/>
      </p:nvGrpSpPr>
      <p:grpSpPr>
        <a:xfrm>
          <a:off x="0" y="0"/>
          <a:ext cx="0" cy="0"/>
          <a:chOff x="0" y="0"/>
          <a:chExt cx="0" cy="0"/>
        </a:xfrm>
      </p:grpSpPr>
      <p:sp>
        <p:nvSpPr>
          <p:cNvPr id="1929" name="Google Shape;1929;p102"/>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30" name="Google Shape;1930;p102"/>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4" name="Shape 1934"/>
        <p:cNvGrpSpPr/>
        <p:nvPr/>
      </p:nvGrpSpPr>
      <p:grpSpPr>
        <a:xfrm>
          <a:off x="0" y="0"/>
          <a:ext cx="0" cy="0"/>
          <a:chOff x="0" y="0"/>
          <a:chExt cx="0" cy="0"/>
        </a:xfrm>
      </p:grpSpPr>
      <p:sp>
        <p:nvSpPr>
          <p:cNvPr id="1935" name="Google Shape;1935;p103"/>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36" name="Google Shape;1936;p103"/>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0" name="Shape 1940"/>
        <p:cNvGrpSpPr/>
        <p:nvPr/>
      </p:nvGrpSpPr>
      <p:grpSpPr>
        <a:xfrm>
          <a:off x="0" y="0"/>
          <a:ext cx="0" cy="0"/>
          <a:chOff x="0" y="0"/>
          <a:chExt cx="0" cy="0"/>
        </a:xfrm>
      </p:grpSpPr>
      <p:sp>
        <p:nvSpPr>
          <p:cNvPr id="1941" name="Google Shape;1941;p104"/>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42" name="Google Shape;1942;p104"/>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p:txBody>
      </p:sp>
    </p:spTree>
  </p:cSld>
  <p:clrMapOvr>
    <a:masterClrMapping/>
  </p:clrMapOvr>
</p:sld>
</file>

<file path=ppt/slides/slide9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46" name="Shape 1946"/>
        <p:cNvGrpSpPr/>
        <p:nvPr/>
      </p:nvGrpSpPr>
      <p:grpSpPr>
        <a:xfrm>
          <a:off x="0" y="0"/>
          <a:ext cx="0" cy="0"/>
          <a:chOff x="0" y="0"/>
          <a:chExt cx="0" cy="0"/>
        </a:xfrm>
      </p:grpSpPr>
      <p:sp>
        <p:nvSpPr>
          <p:cNvPr id="1947" name="Google Shape;1947;p105"/>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48" name="Google Shape;1948;p105"/>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twenty</a:t>
            </a:r>
            <a:endParaRPr b="1" sz="2400">
              <a:solidFill>
                <a:schemeClr val="dk1"/>
              </a:solidFill>
              <a:latin typeface="Montserrat"/>
              <a:ea typeface="Montserrat"/>
              <a:cs typeface="Montserrat"/>
              <a:sym typeface="Montserrat"/>
            </a:endParaRPr>
          </a:p>
        </p:txBody>
      </p:sp>
    </p:spTree>
  </p:cSld>
  <p:clrMapOvr>
    <a:masterClrMapping/>
  </p:clrMapOvr>
</p:sld>
</file>

<file path=ppt/slides/slide9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2" name="Shape 1952"/>
        <p:cNvGrpSpPr/>
        <p:nvPr/>
      </p:nvGrpSpPr>
      <p:grpSpPr>
        <a:xfrm>
          <a:off x="0" y="0"/>
          <a:ext cx="0" cy="0"/>
          <a:chOff x="0" y="0"/>
          <a:chExt cx="0" cy="0"/>
        </a:xfrm>
      </p:grpSpPr>
      <p:sp>
        <p:nvSpPr>
          <p:cNvPr id="1953" name="Google Shape;1953;p106"/>
          <p:cNvSpPr txBox="1"/>
          <p:nvPr/>
        </p:nvSpPr>
        <p:spPr>
          <a:xfrm>
            <a:off x="400500" y="352550"/>
            <a:ext cx="72852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Numbers that follow an easy pattern</a:t>
            </a:r>
            <a:endParaRPr sz="2000">
              <a:solidFill>
                <a:schemeClr val="dk1"/>
              </a:solidFill>
              <a:latin typeface="Montserrat"/>
              <a:ea typeface="Montserrat"/>
              <a:cs typeface="Montserrat"/>
              <a:sym typeface="Montserrat"/>
            </a:endParaRPr>
          </a:p>
        </p:txBody>
      </p:sp>
    </p:spTree>
  </p:cSld>
  <p:clrMapOvr>
    <a:masterClrMapping/>
  </p:clrMapOvr>
</p:sld>
</file>

<file path=ppt/slides/slide9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7" name="Shape 1957"/>
        <p:cNvGrpSpPr/>
        <p:nvPr/>
      </p:nvGrpSpPr>
      <p:grpSpPr>
        <a:xfrm>
          <a:off x="0" y="0"/>
          <a:ext cx="0" cy="0"/>
          <a:chOff x="0" y="0"/>
          <a:chExt cx="0" cy="0"/>
        </a:xfrm>
      </p:grpSpPr>
      <p:sp>
        <p:nvSpPr>
          <p:cNvPr id="1958" name="Google Shape;1958;p107"/>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59" name="Google Shape;1959;p107"/>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twenty</a:t>
            </a:r>
            <a:endParaRPr b="1" sz="2400">
              <a:solidFill>
                <a:schemeClr val="dk1"/>
              </a:solidFill>
              <a:latin typeface="Montserrat"/>
              <a:ea typeface="Montserrat"/>
              <a:cs typeface="Montserrat"/>
              <a:sym typeface="Montserrat"/>
            </a:endParaRPr>
          </a:p>
        </p:txBody>
      </p:sp>
    </p:spTree>
  </p:cSld>
  <p:clrMapOvr>
    <a:masterClrMapping/>
  </p:clrMapOvr>
</p:sld>
</file>

<file path=ppt/slides/slide9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3" name="Shape 1963"/>
        <p:cNvGrpSpPr/>
        <p:nvPr/>
      </p:nvGrpSpPr>
      <p:grpSpPr>
        <a:xfrm>
          <a:off x="0" y="0"/>
          <a:ext cx="0" cy="0"/>
          <a:chOff x="0" y="0"/>
          <a:chExt cx="0" cy="0"/>
        </a:xfrm>
      </p:grpSpPr>
      <p:sp>
        <p:nvSpPr>
          <p:cNvPr id="1964" name="Google Shape;1964;p108"/>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four</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six</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seven</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nine</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p:txBody>
      </p:sp>
      <p:sp>
        <p:nvSpPr>
          <p:cNvPr id="1965" name="Google Shape;1965;p108"/>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twenty</a:t>
            </a:r>
            <a:endParaRPr b="1" sz="2400">
              <a:solidFill>
                <a:schemeClr val="dk1"/>
              </a:solidFill>
              <a:latin typeface="Montserrat"/>
              <a:ea typeface="Montserrat"/>
              <a:cs typeface="Montserrat"/>
              <a:sym typeface="Montserrat"/>
            </a:endParaRPr>
          </a:p>
        </p:txBody>
      </p:sp>
    </p:spTree>
  </p:cSld>
  <p:clrMapOvr>
    <a:masterClrMapping/>
  </p:clrMapOvr>
</p:sld>
</file>

<file path=ppt/slides/slide9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9" name="Shape 1969"/>
        <p:cNvGrpSpPr/>
        <p:nvPr/>
      </p:nvGrpSpPr>
      <p:grpSpPr>
        <a:xfrm>
          <a:off x="0" y="0"/>
          <a:ext cx="0" cy="0"/>
          <a:chOff x="0" y="0"/>
          <a:chExt cx="0" cy="0"/>
        </a:xfrm>
      </p:grpSpPr>
      <p:sp>
        <p:nvSpPr>
          <p:cNvPr id="1970" name="Google Shape;1970;p109"/>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71" name="Google Shape;1971;p109"/>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twenty</a:t>
            </a:r>
            <a:endParaRPr b="1" sz="2400">
              <a:solidFill>
                <a:schemeClr val="dk1"/>
              </a:solidFill>
              <a:latin typeface="Montserrat"/>
              <a:ea typeface="Montserrat"/>
              <a:cs typeface="Montserrat"/>
              <a:sym typeface="Montserrat"/>
            </a:endParaRPr>
          </a:p>
        </p:txBody>
      </p:sp>
    </p:spTree>
  </p:cSld>
  <p:clrMapOvr>
    <a:masterClrMapping/>
  </p:clrMapOvr>
</p:sld>
</file>

<file path=ppt/slides/slide9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5" name="Shape 1975"/>
        <p:cNvGrpSpPr/>
        <p:nvPr/>
      </p:nvGrpSpPr>
      <p:grpSpPr>
        <a:xfrm>
          <a:off x="0" y="0"/>
          <a:ext cx="0" cy="0"/>
          <a:chOff x="0" y="0"/>
          <a:chExt cx="0" cy="0"/>
        </a:xfrm>
      </p:grpSpPr>
      <p:sp>
        <p:nvSpPr>
          <p:cNvPr id="1976" name="Google Shape;1976;p110"/>
          <p:cNvSpPr txBox="1"/>
          <p:nvPr/>
        </p:nvSpPr>
        <p:spPr>
          <a:xfrm>
            <a:off x="400500" y="352550"/>
            <a:ext cx="7285200" cy="9414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Numbers to practice and memorise</a:t>
            </a:r>
            <a:endParaRPr sz="2000">
              <a:solidFill>
                <a:schemeClr val="dk1"/>
              </a:solidFill>
              <a:latin typeface="Montserrat"/>
              <a:ea typeface="Montserrat"/>
              <a:cs typeface="Montserrat"/>
              <a:sym typeface="Montserrat"/>
            </a:endParaRPr>
          </a:p>
        </p:txBody>
      </p:sp>
    </p:spTree>
  </p:cSld>
  <p:clrMapOvr>
    <a:masterClrMapping/>
  </p:clrMapOvr>
</p:sld>
</file>

<file path=ppt/slides/slide9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0" name="Shape 1980"/>
        <p:cNvGrpSpPr/>
        <p:nvPr/>
      </p:nvGrpSpPr>
      <p:grpSpPr>
        <a:xfrm>
          <a:off x="0" y="0"/>
          <a:ext cx="0" cy="0"/>
          <a:chOff x="0" y="0"/>
          <a:chExt cx="0" cy="0"/>
        </a:xfrm>
      </p:grpSpPr>
      <p:sp>
        <p:nvSpPr>
          <p:cNvPr id="1981" name="Google Shape;1981;p111"/>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82" name="Google Shape;1982;p111"/>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twenty</a:t>
            </a:r>
            <a:endParaRPr b="1" sz="2400">
              <a:solidFill>
                <a:schemeClr val="dk1"/>
              </a:solidFill>
              <a:latin typeface="Montserrat"/>
              <a:ea typeface="Montserrat"/>
              <a:cs typeface="Montserrat"/>
              <a:sym typeface="Montserrat"/>
            </a:endParaRPr>
          </a:p>
        </p:txBody>
      </p:sp>
    </p:spTree>
  </p:cSld>
  <p:clrMapOvr>
    <a:masterClrMapping/>
  </p:clrMapOvr>
</p:sld>
</file>

<file path=ppt/slides/slide10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86" name="Shape 1986"/>
        <p:cNvGrpSpPr/>
        <p:nvPr/>
      </p:nvGrpSpPr>
      <p:grpSpPr>
        <a:xfrm>
          <a:off x="0" y="0"/>
          <a:ext cx="0" cy="0"/>
          <a:chOff x="0" y="0"/>
          <a:chExt cx="0" cy="0"/>
        </a:xfrm>
      </p:grpSpPr>
      <p:sp>
        <p:nvSpPr>
          <p:cNvPr id="1987" name="Google Shape;1987;p112"/>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88" name="Google Shape;1988;p112"/>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2" name="Shape 1992"/>
        <p:cNvGrpSpPr/>
        <p:nvPr/>
      </p:nvGrpSpPr>
      <p:grpSpPr>
        <a:xfrm>
          <a:off x="0" y="0"/>
          <a:ext cx="0" cy="0"/>
          <a:chOff x="0" y="0"/>
          <a:chExt cx="0" cy="0"/>
        </a:xfrm>
      </p:grpSpPr>
      <p:sp>
        <p:nvSpPr>
          <p:cNvPr id="1993" name="Google Shape;1993;p113"/>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1994" name="Google Shape;1994;p113"/>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r>
              <a:rPr b="1" lang="en" sz="2400">
                <a:solidFill>
                  <a:schemeClr val="dk1"/>
                </a:solidFill>
                <a:latin typeface="Montserrat"/>
                <a:ea typeface="Montserrat"/>
                <a:cs typeface="Montserrat"/>
                <a:sym typeface="Montserrat"/>
              </a:rPr>
              <a:t> </a:t>
            </a:r>
            <a:r>
              <a:rPr lang="en" sz="2400">
                <a:solidFill>
                  <a:schemeClr val="dk1"/>
                </a:solidFill>
                <a:latin typeface="Montserrat"/>
                <a:ea typeface="Montserrat"/>
                <a:cs typeface="Montserrat"/>
                <a:sym typeface="Montserrat"/>
              </a:rPr>
              <a:t>no tricks!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8" name="Shape 1998"/>
        <p:cNvGrpSpPr/>
        <p:nvPr/>
      </p:nvGrpSpPr>
      <p:grpSpPr>
        <a:xfrm>
          <a:off x="0" y="0"/>
          <a:ext cx="0" cy="0"/>
          <a:chOff x="0" y="0"/>
          <a:chExt cx="0" cy="0"/>
        </a:xfrm>
      </p:grpSpPr>
      <p:sp>
        <p:nvSpPr>
          <p:cNvPr id="1999" name="Google Shape;1999;p114"/>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00" name="Google Shape;2000;p114"/>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r>
              <a:rPr lang="en" sz="2400">
                <a:solidFill>
                  <a:schemeClr val="dk1"/>
                </a:solidFill>
                <a:latin typeface="Montserrat"/>
                <a:ea typeface="Montserrat"/>
                <a:cs typeface="Montserrat"/>
                <a:sym typeface="Montserrat"/>
              </a:rPr>
              <a:t>ten and </a:t>
            </a:r>
            <a:r>
              <a:rPr b="1" lang="en" sz="2400">
                <a:solidFill>
                  <a:schemeClr val="dk1"/>
                </a:solidFill>
                <a:highlight>
                  <a:srgbClr val="FFD966"/>
                </a:highlight>
                <a:latin typeface="Montserrat"/>
                <a:ea typeface="Montserrat"/>
                <a:cs typeface="Montserrat"/>
                <a:sym typeface="Montserrat"/>
              </a:rPr>
              <a:t>tw</a:t>
            </a:r>
            <a:r>
              <a:rPr lang="en" sz="2400">
                <a:solidFill>
                  <a:schemeClr val="dk1"/>
                </a:solidFill>
                <a:latin typeface="Montserrat"/>
                <a:ea typeface="Montserrat"/>
                <a:cs typeface="Montserrat"/>
                <a:sym typeface="Montserrat"/>
              </a:rPr>
              <a:t>o more</a:t>
            </a:r>
            <a:r>
              <a:rPr b="1" lang="en" sz="2400">
                <a:solidFill>
                  <a:schemeClr val="dk1"/>
                </a:solidFill>
                <a:highlight>
                  <a:srgbClr val="FFD966"/>
                </a:highlight>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04" name="Shape 2004"/>
        <p:cNvGrpSpPr/>
        <p:nvPr/>
      </p:nvGrpSpPr>
      <p:grpSpPr>
        <a:xfrm>
          <a:off x="0" y="0"/>
          <a:ext cx="0" cy="0"/>
          <a:chOff x="0" y="0"/>
          <a:chExt cx="0" cy="0"/>
        </a:xfrm>
      </p:grpSpPr>
      <p:sp>
        <p:nvSpPr>
          <p:cNvPr id="2005" name="Google Shape;2005;p115"/>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06" name="Google Shape;2006;p115"/>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r>
              <a:rPr b="1" lang="en" sz="2400">
                <a:solidFill>
                  <a:schemeClr val="dk1"/>
                </a:solidFill>
                <a:latin typeface="Montserrat"/>
                <a:ea typeface="Montserrat"/>
                <a:cs typeface="Montserrat"/>
                <a:sym typeface="Montserrat"/>
              </a:rPr>
              <a:t> </a:t>
            </a:r>
            <a:r>
              <a:rPr b="1" lang="en" sz="2400">
                <a:solidFill>
                  <a:schemeClr val="dk1"/>
                </a:solidFill>
                <a:highlight>
                  <a:srgbClr val="FFD966"/>
                </a:highlight>
                <a:latin typeface="Montserrat"/>
                <a:ea typeface="Montserrat"/>
                <a:cs typeface="Montserrat"/>
                <a:sym typeface="Montserrat"/>
              </a:rPr>
              <a:t>tw</a:t>
            </a:r>
            <a:r>
              <a:rPr lang="en" sz="2400">
                <a:solidFill>
                  <a:schemeClr val="dk1"/>
                </a:solidFill>
                <a:latin typeface="Montserrat"/>
                <a:ea typeface="Montserrat"/>
                <a:cs typeface="Montserrat"/>
                <a:sym typeface="Montserrat"/>
              </a:rPr>
              <a:t>o tens</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0" name="Shape 2010"/>
        <p:cNvGrpSpPr/>
        <p:nvPr/>
      </p:nvGrpSpPr>
      <p:grpSpPr>
        <a:xfrm>
          <a:off x="0" y="0"/>
          <a:ext cx="0" cy="0"/>
          <a:chOff x="0" y="0"/>
          <a:chExt cx="0" cy="0"/>
        </a:xfrm>
      </p:grpSpPr>
      <p:sp>
        <p:nvSpPr>
          <p:cNvPr id="2011" name="Google Shape;2011;p116"/>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thir</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fif</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eigh</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12" name="Google Shape;2012;p116"/>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6" name="Shape 2016"/>
        <p:cNvGrpSpPr/>
        <p:nvPr/>
      </p:nvGrpSpPr>
      <p:grpSpPr>
        <a:xfrm>
          <a:off x="0" y="0"/>
          <a:ext cx="0" cy="0"/>
          <a:chOff x="0" y="0"/>
          <a:chExt cx="0" cy="0"/>
        </a:xfrm>
      </p:grpSpPr>
      <p:sp>
        <p:nvSpPr>
          <p:cNvPr id="2017" name="Google Shape;2017;p117"/>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r>
              <a:rPr lang="en" sz="2400">
                <a:solidFill>
                  <a:schemeClr val="dk1"/>
                </a:solidFill>
                <a:latin typeface="Montserrat"/>
                <a:ea typeface="Montserrat"/>
                <a:cs typeface="Montserrat"/>
                <a:sym typeface="Montserrat"/>
              </a:rPr>
              <a:t> </a:t>
            </a:r>
            <a:r>
              <a:rPr b="1" lang="en" sz="2400">
                <a:solidFill>
                  <a:schemeClr val="dk1"/>
                </a:solidFill>
                <a:highlight>
                  <a:srgbClr val="FFD966"/>
                </a:highlight>
                <a:latin typeface="Montserrat"/>
                <a:ea typeface="Montserrat"/>
                <a:cs typeface="Montserrat"/>
                <a:sym typeface="Montserrat"/>
              </a:rPr>
              <a:t>th</a:t>
            </a:r>
            <a:r>
              <a:rPr lang="en" sz="2400">
                <a:solidFill>
                  <a:schemeClr val="dk1"/>
                </a:solidFill>
                <a:latin typeface="Montserrat"/>
                <a:ea typeface="Montserrat"/>
                <a:cs typeface="Montserrat"/>
                <a:sym typeface="Montserrat"/>
              </a:rPr>
              <a:t>ree</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fif</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eigh</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18" name="Google Shape;2018;p117"/>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2" name="Shape 2022"/>
        <p:cNvGrpSpPr/>
        <p:nvPr/>
      </p:nvGrpSpPr>
      <p:grpSpPr>
        <a:xfrm>
          <a:off x="0" y="0"/>
          <a:ext cx="0" cy="0"/>
          <a:chOff x="0" y="0"/>
          <a:chExt cx="0" cy="0"/>
        </a:xfrm>
      </p:grpSpPr>
      <p:sp>
        <p:nvSpPr>
          <p:cNvPr id="2023" name="Google Shape;2023;p118"/>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thir</a:t>
            </a:r>
            <a:r>
              <a:rPr b="1" lang="en" sz="2400" u="sng">
                <a:solidFill>
                  <a:schemeClr val="dk1"/>
                </a:solidFill>
                <a:highlight>
                  <a:srgbClr val="FFD966"/>
                </a:highlight>
                <a:latin typeface="Montserrat"/>
                <a:ea typeface="Montserrat"/>
                <a:cs typeface="Montserrat"/>
                <a:sym typeface="Montserrat"/>
              </a:rPr>
              <a:t>teen</a:t>
            </a:r>
            <a:r>
              <a:rPr lang="en" sz="2400">
                <a:solidFill>
                  <a:schemeClr val="dk1"/>
                </a:solidFill>
                <a:latin typeface="Montserrat"/>
                <a:ea typeface="Montserrat"/>
                <a:cs typeface="Montserrat"/>
                <a:sym typeface="Montserrat"/>
              </a:rPr>
              <a:t>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r>
              <a:rPr b="1" lang="en" sz="2400">
                <a:solidFill>
                  <a:schemeClr val="dk1"/>
                </a:solidFill>
                <a:latin typeface="Montserrat"/>
                <a:ea typeface="Montserrat"/>
                <a:cs typeface="Montserrat"/>
                <a:sym typeface="Montserrat"/>
              </a:rPr>
              <a:t> </a:t>
            </a:r>
            <a:r>
              <a:rPr b="1" lang="en" sz="2400">
                <a:solidFill>
                  <a:schemeClr val="dk1"/>
                </a:solidFill>
                <a:highlight>
                  <a:srgbClr val="FFD966"/>
                </a:highlight>
                <a:latin typeface="Montserrat"/>
                <a:ea typeface="Montserrat"/>
                <a:cs typeface="Montserrat"/>
                <a:sym typeface="Montserrat"/>
              </a:rPr>
              <a:t>fiv</a:t>
            </a:r>
            <a:r>
              <a:rPr lang="en" sz="2400">
                <a:solidFill>
                  <a:schemeClr val="dk1"/>
                </a:solidFill>
                <a:latin typeface="Montserrat"/>
                <a:ea typeface="Montserrat"/>
                <a:cs typeface="Montserrat"/>
                <a:sym typeface="Montserrat"/>
              </a:rPr>
              <a:t>e</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eigh</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24" name="Google Shape;2024;p118"/>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28" name="Shape 2028"/>
        <p:cNvGrpSpPr/>
        <p:nvPr/>
      </p:nvGrpSpPr>
      <p:grpSpPr>
        <a:xfrm>
          <a:off x="0" y="0"/>
          <a:ext cx="0" cy="0"/>
          <a:chOff x="0" y="0"/>
          <a:chExt cx="0" cy="0"/>
        </a:xfrm>
      </p:grpSpPr>
      <p:sp>
        <p:nvSpPr>
          <p:cNvPr id="2029" name="Google Shape;2029;p119"/>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thir</a:t>
            </a:r>
            <a:r>
              <a:rPr b="1" lang="en" sz="2400" u="sng">
                <a:solidFill>
                  <a:schemeClr val="dk1"/>
                </a:solidFill>
                <a:highlight>
                  <a:srgbClr val="FFD966"/>
                </a:highlight>
                <a:latin typeface="Montserrat"/>
                <a:ea typeface="Montserrat"/>
                <a:cs typeface="Montserrat"/>
                <a:sym typeface="Montserrat"/>
              </a:rPr>
              <a:t>teen</a:t>
            </a:r>
            <a:r>
              <a:rPr lang="en" sz="2400">
                <a:solidFill>
                  <a:schemeClr val="dk1"/>
                </a:solidFill>
                <a:latin typeface="Montserrat"/>
                <a:ea typeface="Montserrat"/>
                <a:cs typeface="Montserrat"/>
                <a:sym typeface="Montserrat"/>
              </a:rPr>
              <a:t>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fif</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r>
              <a:rPr b="1" lang="en" sz="2400">
                <a:solidFill>
                  <a:schemeClr val="dk1"/>
                </a:solidFill>
                <a:latin typeface="Montserrat"/>
                <a:ea typeface="Montserrat"/>
                <a:cs typeface="Montserrat"/>
                <a:sym typeface="Montserrat"/>
              </a:rPr>
              <a:t> </a:t>
            </a:r>
            <a:r>
              <a:rPr b="1" lang="en" sz="2400">
                <a:solidFill>
                  <a:schemeClr val="dk1"/>
                </a:solidFill>
                <a:highlight>
                  <a:srgbClr val="FFD966"/>
                </a:highlight>
                <a:latin typeface="Montserrat"/>
                <a:ea typeface="Montserrat"/>
                <a:cs typeface="Montserrat"/>
                <a:sym typeface="Montserrat"/>
              </a:rPr>
              <a:t>eigh</a:t>
            </a:r>
            <a:r>
              <a:rPr lang="en" sz="2400">
                <a:solidFill>
                  <a:schemeClr val="dk1"/>
                </a:solidFill>
                <a:latin typeface="Montserrat"/>
                <a:ea typeface="Montserrat"/>
                <a:cs typeface="Montserrat"/>
                <a:sym typeface="Montserrat"/>
              </a:rPr>
              <a:t>t</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30" name="Google Shape;2030;p119"/>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4" name="Shape 2034"/>
        <p:cNvGrpSpPr/>
        <p:nvPr/>
      </p:nvGrpSpPr>
      <p:grpSpPr>
        <a:xfrm>
          <a:off x="0" y="0"/>
          <a:ext cx="0" cy="0"/>
          <a:chOff x="0" y="0"/>
          <a:chExt cx="0" cy="0"/>
        </a:xfrm>
      </p:grpSpPr>
      <p:sp>
        <p:nvSpPr>
          <p:cNvPr id="2035" name="Google Shape;2035;p120"/>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thir</a:t>
            </a:r>
            <a:r>
              <a:rPr b="1" lang="en" sz="2400" u="sng">
                <a:solidFill>
                  <a:schemeClr val="dk1"/>
                </a:solidFill>
                <a:highlight>
                  <a:srgbClr val="FFD966"/>
                </a:highlight>
                <a:latin typeface="Montserrat"/>
                <a:ea typeface="Montserrat"/>
                <a:cs typeface="Montserrat"/>
                <a:sym typeface="Montserrat"/>
              </a:rPr>
              <a:t>teen</a:t>
            </a:r>
            <a:r>
              <a:rPr lang="en" sz="2400">
                <a:solidFill>
                  <a:schemeClr val="dk1"/>
                </a:solidFill>
                <a:latin typeface="Montserrat"/>
                <a:ea typeface="Montserrat"/>
                <a:cs typeface="Montserrat"/>
                <a:sym typeface="Montserrat"/>
              </a:rPr>
              <a:t>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fif</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eigh</a:t>
            </a:r>
            <a:r>
              <a:rPr b="1" lang="en" sz="2400" u="sng">
                <a:solidFill>
                  <a:schemeClr val="dk1"/>
                </a:solidFill>
                <a:highlight>
                  <a:srgbClr val="FFD966"/>
                </a:highlight>
                <a:latin typeface="Montserrat"/>
                <a:ea typeface="Montserrat"/>
                <a:cs typeface="Montserrat"/>
                <a:sym typeface="Montserrat"/>
              </a:rPr>
              <a:t>teen</a:t>
            </a:r>
            <a:endParaRPr b="1" sz="2400" u="sng">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36" name="Google Shape;2036;p120"/>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eleven</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twelve</a:t>
            </a:r>
            <a:r>
              <a:rPr b="1" lang="en" sz="2400">
                <a:solidFill>
                  <a:schemeClr val="dk1"/>
                </a:solidFill>
                <a:latin typeface="Montserrat"/>
                <a:ea typeface="Montserrat"/>
                <a:cs typeface="Montserrat"/>
                <a:sym typeface="Montserrat"/>
              </a:rPr>
              <a:t> </a:t>
            </a:r>
            <a:endParaRPr b="1" sz="2400">
              <a:solidFill>
                <a:schemeClr val="dk1"/>
              </a:solidFill>
              <a:highlight>
                <a:srgbClr val="FFD966"/>
              </a:highlight>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highlight>
                  <a:srgbClr val="FFD966"/>
                </a:highlight>
                <a:latin typeface="Montserrat"/>
                <a:ea typeface="Montserrat"/>
                <a:cs typeface="Montserrat"/>
                <a:sym typeface="Montserrat"/>
              </a:rPr>
              <a:t>twenty</a:t>
            </a:r>
            <a:endParaRPr b="1" sz="2400">
              <a:solidFill>
                <a:schemeClr val="dk1"/>
              </a:solidFill>
              <a:highlight>
                <a:srgbClr val="FFD966"/>
              </a:highlight>
              <a:latin typeface="Montserrat"/>
              <a:ea typeface="Montserrat"/>
              <a:cs typeface="Montserrat"/>
              <a:sym typeface="Montserrat"/>
            </a:endParaRPr>
          </a:p>
        </p:txBody>
      </p:sp>
    </p:spTree>
  </p:cSld>
  <p:clrMapOvr>
    <a:masterClrMapping/>
  </p:clrMapOvr>
</p:sld>
</file>

<file path=ppt/slides/slide10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0" name="Shape 2040"/>
        <p:cNvGrpSpPr/>
        <p:nvPr/>
      </p:nvGrpSpPr>
      <p:grpSpPr>
        <a:xfrm>
          <a:off x="0" y="0"/>
          <a:ext cx="0" cy="0"/>
          <a:chOff x="0" y="0"/>
          <a:chExt cx="0" cy="0"/>
        </a:xfrm>
      </p:grpSpPr>
      <p:sp>
        <p:nvSpPr>
          <p:cNvPr id="2041" name="Google Shape;2041;p121"/>
          <p:cNvSpPr txBox="1"/>
          <p:nvPr/>
        </p:nvSpPr>
        <p:spPr>
          <a:xfrm>
            <a:off x="400500" y="352550"/>
            <a:ext cx="3719400" cy="45819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teen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nine</a:t>
            </a:r>
            <a:r>
              <a:rPr b="1" lang="en" sz="2400" u="sng">
                <a:solidFill>
                  <a:schemeClr val="dk1"/>
                </a:solidFill>
                <a:latin typeface="Montserrat"/>
                <a:ea typeface="Montserrat"/>
                <a:cs typeface="Montserrat"/>
                <a:sym typeface="Montserrat"/>
              </a:rPr>
              <a:t>teen</a:t>
            </a:r>
            <a:endParaRPr b="1" sz="2400" u="sng">
              <a:solidFill>
                <a:schemeClr val="dk1"/>
              </a:solidFill>
              <a:latin typeface="Montserrat"/>
              <a:ea typeface="Montserrat"/>
              <a:cs typeface="Montserrat"/>
              <a:sym typeface="Montserrat"/>
            </a:endParaRPr>
          </a:p>
        </p:txBody>
      </p:sp>
      <p:sp>
        <p:nvSpPr>
          <p:cNvPr id="2042" name="Google Shape;2042;p121"/>
          <p:cNvSpPr txBox="1"/>
          <p:nvPr/>
        </p:nvSpPr>
        <p:spPr>
          <a:xfrm>
            <a:off x="4543750" y="352550"/>
            <a:ext cx="4158300" cy="46215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Clr>
                <a:schemeClr val="dk1"/>
              </a:buClr>
              <a:buSzPts val="1100"/>
              <a:buFont typeface="Arial"/>
              <a:buNone/>
            </a:pPr>
            <a:r>
              <a:rPr lang="en" sz="2400">
                <a:solidFill>
                  <a:schemeClr val="dk1"/>
                </a:solidFill>
                <a:latin typeface="Montserrat"/>
                <a:ea typeface="Montserrat"/>
                <a:cs typeface="Montserrat"/>
                <a:sym typeface="Montserrat"/>
              </a:rPr>
              <a:t>other numbers</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t/>
            </a:r>
            <a:endParaRPr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eleven</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twelve</a:t>
            </a:r>
            <a:endParaRPr b="1" sz="2400">
              <a:solidFill>
                <a:schemeClr val="dk1"/>
              </a:solidFill>
              <a:latin typeface="Montserrat"/>
              <a:ea typeface="Montserrat"/>
              <a:cs typeface="Montserrat"/>
              <a:sym typeface="Montserrat"/>
            </a:endParaRPr>
          </a:p>
          <a:p>
            <a:pPr indent="0" lvl="0" marL="0" rtl="0" algn="l">
              <a:lnSpc>
                <a:spcPct val="115000"/>
              </a:lnSpc>
              <a:spcBef>
                <a:spcPts val="0"/>
              </a:spcBef>
              <a:spcAft>
                <a:spcPts val="0"/>
              </a:spcAft>
              <a:buClr>
                <a:schemeClr val="dk1"/>
              </a:buClr>
              <a:buSzPts val="1100"/>
              <a:buFont typeface="Arial"/>
              <a:buNone/>
            </a:pPr>
            <a:r>
              <a:rPr b="1" lang="en" sz="2400">
                <a:solidFill>
                  <a:schemeClr val="dk1"/>
                </a:solidFill>
                <a:latin typeface="Montserrat"/>
                <a:ea typeface="Montserrat"/>
                <a:cs typeface="Montserrat"/>
                <a:sym typeface="Montserrat"/>
              </a:rPr>
              <a:t>twenty</a:t>
            </a:r>
            <a:endParaRPr b="1" sz="2400">
              <a:solidFill>
                <a:schemeClr val="dk1"/>
              </a:solidFill>
              <a:latin typeface="Montserrat"/>
              <a:ea typeface="Montserrat"/>
              <a:cs typeface="Montserrat"/>
              <a:sym typeface="Montserrat"/>
            </a:endParaRPr>
          </a:p>
        </p:txBody>
      </p:sp>
    </p:spTree>
  </p:cSld>
  <p:clrMapOvr>
    <a:masterClrMapping/>
  </p:clrMapOvr>
</p:sld>
</file>

<file path=ppt/slides/slide1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46" name="Shape 2046"/>
        <p:cNvGrpSpPr/>
        <p:nvPr/>
      </p:nvGrpSpPr>
      <p:grpSpPr>
        <a:xfrm>
          <a:off x="0" y="0"/>
          <a:ext cx="0" cy="0"/>
          <a:chOff x="0" y="0"/>
          <a:chExt cx="0" cy="0"/>
        </a:xfrm>
      </p:grpSpPr>
      <p:sp>
        <p:nvSpPr>
          <p:cNvPr id="2047" name="Google Shape;2047;p122"/>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fingers?</a:t>
            </a:r>
            <a:endParaRPr/>
          </a:p>
        </p:txBody>
      </p:sp>
    </p:spTree>
  </p:cSld>
  <p:clrMapOvr>
    <a:masterClrMapping/>
  </p:clrMapOvr>
</p:sld>
</file>

<file path=ppt/slides/slide1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1" name="Shape 2051"/>
        <p:cNvGrpSpPr/>
        <p:nvPr/>
      </p:nvGrpSpPr>
      <p:grpSpPr>
        <a:xfrm>
          <a:off x="0" y="0"/>
          <a:ext cx="0" cy="0"/>
          <a:chOff x="0" y="0"/>
          <a:chExt cx="0" cy="0"/>
        </a:xfrm>
      </p:grpSpPr>
      <p:sp>
        <p:nvSpPr>
          <p:cNvPr id="2052" name="Google Shape;2052;p123"/>
          <p:cNvSpPr txBox="1"/>
          <p:nvPr/>
        </p:nvSpPr>
        <p:spPr>
          <a:xfrm>
            <a:off x="174150" y="2472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zero</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53" name="Google Shape;2053;p123"/>
          <p:cNvPicPr preferRelativeResize="0"/>
          <p:nvPr/>
        </p:nvPicPr>
        <p:blipFill rotWithShape="1">
          <a:blip r:embed="rId3">
            <a:alphaModFix/>
          </a:blip>
          <a:srcRect b="0" l="0" r="91435" t="66440"/>
          <a:stretch/>
        </p:blipFill>
        <p:spPr>
          <a:xfrm>
            <a:off x="274725" y="1160900"/>
            <a:ext cx="533074" cy="1044349"/>
          </a:xfrm>
          <a:prstGeom prst="rect">
            <a:avLst/>
          </a:prstGeom>
          <a:noFill/>
          <a:ln>
            <a:noFill/>
          </a:ln>
        </p:spPr>
      </p:pic>
    </p:spTree>
  </p:cSld>
  <p:clrMapOvr>
    <a:masterClrMapping/>
  </p:clrMapOvr>
</p:sld>
</file>

<file path=ppt/slides/slide1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57" name="Shape 2057"/>
        <p:cNvGrpSpPr/>
        <p:nvPr/>
      </p:nvGrpSpPr>
      <p:grpSpPr>
        <a:xfrm>
          <a:off x="0" y="0"/>
          <a:ext cx="0" cy="0"/>
          <a:chOff x="0" y="0"/>
          <a:chExt cx="0" cy="0"/>
        </a:xfrm>
      </p:grpSpPr>
      <p:sp>
        <p:nvSpPr>
          <p:cNvPr id="2058" name="Google Shape;2058;p124"/>
          <p:cNvSpPr txBox="1"/>
          <p:nvPr/>
        </p:nvSpPr>
        <p:spPr>
          <a:xfrm>
            <a:off x="660300" y="2265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one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59" name="Google Shape;2059;p124"/>
          <p:cNvPicPr preferRelativeResize="0"/>
          <p:nvPr/>
        </p:nvPicPr>
        <p:blipFill rotWithShape="1">
          <a:blip r:embed="rId3">
            <a:alphaModFix/>
          </a:blip>
          <a:srcRect b="0" l="8400" r="85285" t="66440"/>
          <a:stretch/>
        </p:blipFill>
        <p:spPr>
          <a:xfrm>
            <a:off x="797474" y="1160900"/>
            <a:ext cx="393052" cy="1044349"/>
          </a:xfrm>
          <a:prstGeom prst="rect">
            <a:avLst/>
          </a:prstGeom>
          <a:noFill/>
          <a:ln>
            <a:noFill/>
          </a:ln>
        </p:spPr>
      </p:pic>
    </p:spTree>
  </p:cSld>
  <p:clrMapOvr>
    <a:masterClrMapping/>
  </p:clrMapOvr>
</p:sld>
</file>

<file path=ppt/slides/slide1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3" name="Shape 2063"/>
        <p:cNvGrpSpPr/>
        <p:nvPr/>
      </p:nvGrpSpPr>
      <p:grpSpPr>
        <a:xfrm>
          <a:off x="0" y="0"/>
          <a:ext cx="0" cy="0"/>
          <a:chOff x="0" y="0"/>
          <a:chExt cx="0" cy="0"/>
        </a:xfrm>
      </p:grpSpPr>
      <p:sp>
        <p:nvSpPr>
          <p:cNvPr id="2064" name="Google Shape;2064;p125"/>
          <p:cNvSpPr txBox="1"/>
          <p:nvPr/>
        </p:nvSpPr>
        <p:spPr>
          <a:xfrm>
            <a:off x="1146450" y="1955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2</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two</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65" name="Google Shape;2065;p125"/>
          <p:cNvPicPr preferRelativeResize="0"/>
          <p:nvPr/>
        </p:nvPicPr>
        <p:blipFill rotWithShape="1">
          <a:blip r:embed="rId3">
            <a:alphaModFix/>
          </a:blip>
          <a:srcRect b="0" l="15047" r="78305" t="66440"/>
          <a:stretch/>
        </p:blipFill>
        <p:spPr>
          <a:xfrm>
            <a:off x="1211225" y="1160900"/>
            <a:ext cx="413752" cy="1044349"/>
          </a:xfrm>
          <a:prstGeom prst="rect">
            <a:avLst/>
          </a:prstGeom>
          <a:noFill/>
          <a:ln>
            <a:noFill/>
          </a:ln>
        </p:spPr>
      </p:pic>
    </p:spTree>
  </p:cSld>
  <p:clrMapOvr>
    <a:masterClrMapping/>
  </p:clrMapOvr>
</p:sld>
</file>

<file path=ppt/slides/slide1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9" name="Shape 2069"/>
        <p:cNvGrpSpPr/>
        <p:nvPr/>
      </p:nvGrpSpPr>
      <p:grpSpPr>
        <a:xfrm>
          <a:off x="0" y="0"/>
          <a:ext cx="0" cy="0"/>
          <a:chOff x="0" y="0"/>
          <a:chExt cx="0" cy="0"/>
        </a:xfrm>
      </p:grpSpPr>
      <p:sp>
        <p:nvSpPr>
          <p:cNvPr id="2070" name="Google Shape;2070;p126"/>
          <p:cNvSpPr txBox="1"/>
          <p:nvPr/>
        </p:nvSpPr>
        <p:spPr>
          <a:xfrm>
            <a:off x="1593975" y="1748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3</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three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71" name="Google Shape;2071;p126"/>
          <p:cNvPicPr preferRelativeResize="0"/>
          <p:nvPr/>
        </p:nvPicPr>
        <p:blipFill rotWithShape="1">
          <a:blip r:embed="rId3">
            <a:alphaModFix/>
          </a:blip>
          <a:srcRect b="0" l="21695" r="70327" t="66440"/>
          <a:stretch/>
        </p:blipFill>
        <p:spPr>
          <a:xfrm>
            <a:off x="1645675" y="1160900"/>
            <a:ext cx="496502" cy="1044349"/>
          </a:xfrm>
          <a:prstGeom prst="rect">
            <a:avLst/>
          </a:prstGeom>
          <a:noFill/>
          <a:ln>
            <a:noFill/>
          </a:ln>
        </p:spPr>
      </p:pic>
    </p:spTree>
  </p:cSld>
  <p:clrMapOvr>
    <a:masterClrMapping/>
  </p:clrMapOvr>
</p:sld>
</file>

<file path=ppt/slides/slide1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75" name="Shape 2075"/>
        <p:cNvGrpSpPr/>
        <p:nvPr/>
      </p:nvGrpSpPr>
      <p:grpSpPr>
        <a:xfrm>
          <a:off x="0" y="0"/>
          <a:ext cx="0" cy="0"/>
          <a:chOff x="0" y="0"/>
          <a:chExt cx="0" cy="0"/>
        </a:xfrm>
      </p:grpSpPr>
      <p:sp>
        <p:nvSpPr>
          <p:cNvPr id="2076" name="Google Shape;2076;p127"/>
          <p:cNvSpPr txBox="1"/>
          <p:nvPr/>
        </p:nvSpPr>
        <p:spPr>
          <a:xfrm>
            <a:off x="2028425" y="14377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4</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four</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77" name="Google Shape;2077;p127"/>
          <p:cNvPicPr preferRelativeResize="0"/>
          <p:nvPr/>
        </p:nvPicPr>
        <p:blipFill rotWithShape="1">
          <a:blip r:embed="rId3">
            <a:alphaModFix/>
          </a:blip>
          <a:srcRect b="0" l="30171" r="61685" t="66440"/>
          <a:stretch/>
        </p:blipFill>
        <p:spPr>
          <a:xfrm>
            <a:off x="2173199" y="1160900"/>
            <a:ext cx="506849" cy="1044349"/>
          </a:xfrm>
          <a:prstGeom prst="rect">
            <a:avLst/>
          </a:prstGeom>
          <a:noFill/>
          <a:ln>
            <a:noFill/>
          </a:ln>
        </p:spPr>
      </p:pic>
    </p:spTree>
  </p:cSld>
  <p:clrMapOvr>
    <a:masterClrMapping/>
  </p:clrMapOvr>
</p:sld>
</file>

<file path=ppt/slides/slide1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1" name="Shape 2081"/>
        <p:cNvGrpSpPr/>
        <p:nvPr/>
      </p:nvGrpSpPr>
      <p:grpSpPr>
        <a:xfrm>
          <a:off x="0" y="0"/>
          <a:ext cx="0" cy="0"/>
          <a:chOff x="0" y="0"/>
          <a:chExt cx="0" cy="0"/>
        </a:xfrm>
      </p:grpSpPr>
      <p:sp>
        <p:nvSpPr>
          <p:cNvPr id="2082" name="Google Shape;2082;p128"/>
          <p:cNvSpPr txBox="1"/>
          <p:nvPr/>
        </p:nvSpPr>
        <p:spPr>
          <a:xfrm>
            <a:off x="2690400" y="1644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5</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five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83" name="Google Shape;2083;p128"/>
          <p:cNvPicPr preferRelativeResize="0"/>
          <p:nvPr/>
        </p:nvPicPr>
        <p:blipFill rotWithShape="1">
          <a:blip r:embed="rId3">
            <a:alphaModFix/>
          </a:blip>
          <a:srcRect b="0" l="38481" r="51048" t="66440"/>
          <a:stretch/>
        </p:blipFill>
        <p:spPr>
          <a:xfrm>
            <a:off x="2690400" y="1160900"/>
            <a:ext cx="651648" cy="1044349"/>
          </a:xfrm>
          <a:prstGeom prst="rect">
            <a:avLst/>
          </a:prstGeom>
          <a:noFill/>
          <a:ln>
            <a:noFill/>
          </a:ln>
        </p:spPr>
      </p:pic>
    </p:spTree>
  </p:cSld>
  <p:clrMapOvr>
    <a:masterClrMapping/>
  </p:clrMapOvr>
</p:sld>
</file>

<file path=ppt/slides/slide1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87" name="Shape 2087"/>
        <p:cNvGrpSpPr/>
        <p:nvPr/>
      </p:nvGrpSpPr>
      <p:grpSpPr>
        <a:xfrm>
          <a:off x="0" y="0"/>
          <a:ext cx="0" cy="0"/>
          <a:chOff x="0" y="0"/>
          <a:chExt cx="0" cy="0"/>
        </a:xfrm>
      </p:grpSpPr>
      <p:sp>
        <p:nvSpPr>
          <p:cNvPr id="2088" name="Google Shape;2088;p129"/>
          <p:cNvSpPr txBox="1"/>
          <p:nvPr/>
        </p:nvSpPr>
        <p:spPr>
          <a:xfrm>
            <a:off x="3574338" y="1437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6</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six</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89" name="Google Shape;2089;p129"/>
          <p:cNvPicPr preferRelativeResize="0"/>
          <p:nvPr/>
        </p:nvPicPr>
        <p:blipFill rotWithShape="1">
          <a:blip r:embed="rId3">
            <a:alphaModFix/>
          </a:blip>
          <a:srcRect b="0" l="38481" r="51048" t="66440"/>
          <a:stretch/>
        </p:blipFill>
        <p:spPr>
          <a:xfrm>
            <a:off x="3362750" y="11609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090" name="Google Shape;2090;p129"/>
          <p:cNvPicPr preferRelativeResize="0"/>
          <p:nvPr/>
        </p:nvPicPr>
        <p:blipFill rotWithShape="1">
          <a:blip r:embed="rId3">
            <a:alphaModFix/>
          </a:blip>
          <a:srcRect b="0" l="56974" r="36726" t="66440"/>
          <a:stretch/>
        </p:blipFill>
        <p:spPr>
          <a:xfrm>
            <a:off x="4014400" y="1160900"/>
            <a:ext cx="392074" cy="1044349"/>
          </a:xfrm>
          <a:prstGeom prst="rect">
            <a:avLst/>
          </a:prstGeom>
          <a:noFill/>
          <a:ln>
            <a:noFill/>
          </a:ln>
        </p:spPr>
      </p:pic>
    </p:spTree>
  </p:cSld>
  <p:clrMapOvr>
    <a:masterClrMapping/>
  </p:clrMapOvr>
</p:sld>
</file>

<file path=ppt/slides/slide1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4" name="Shape 2094"/>
        <p:cNvGrpSpPr/>
        <p:nvPr/>
      </p:nvGrpSpPr>
      <p:grpSpPr>
        <a:xfrm>
          <a:off x="0" y="0"/>
          <a:ext cx="0" cy="0"/>
          <a:chOff x="0" y="0"/>
          <a:chExt cx="0" cy="0"/>
        </a:xfrm>
      </p:grpSpPr>
      <p:sp>
        <p:nvSpPr>
          <p:cNvPr id="2095" name="Google Shape;2095;p130"/>
          <p:cNvSpPr txBox="1"/>
          <p:nvPr/>
        </p:nvSpPr>
        <p:spPr>
          <a:xfrm>
            <a:off x="4381144" y="1230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7</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seven</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096" name="Google Shape;2096;p130"/>
          <p:cNvPicPr preferRelativeResize="0"/>
          <p:nvPr/>
        </p:nvPicPr>
        <p:blipFill rotWithShape="1">
          <a:blip r:embed="rId3">
            <a:alphaModFix/>
          </a:blip>
          <a:srcRect b="0" l="38481" r="51048" t="66440"/>
          <a:stretch/>
        </p:blipFill>
        <p:spPr>
          <a:xfrm>
            <a:off x="4230657" y="11609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097" name="Google Shape;2097;p130"/>
          <p:cNvPicPr preferRelativeResize="0"/>
          <p:nvPr/>
        </p:nvPicPr>
        <p:blipFill rotWithShape="1">
          <a:blip r:embed="rId3">
            <a:alphaModFix/>
          </a:blip>
          <a:srcRect b="0" l="63456" r="30062" t="66440"/>
          <a:stretch/>
        </p:blipFill>
        <p:spPr>
          <a:xfrm>
            <a:off x="4882307" y="1160900"/>
            <a:ext cx="403425" cy="1044349"/>
          </a:xfrm>
          <a:prstGeom prst="rect">
            <a:avLst/>
          </a:prstGeom>
          <a:noFill/>
          <a:ln>
            <a:noFill/>
          </a:ln>
        </p:spPr>
      </p:pic>
    </p:spTree>
  </p:cSld>
  <p:clrMapOvr>
    <a:masterClrMapping/>
  </p:clrMapOvr>
</p:sld>
</file>

<file path=ppt/slides/slide1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1" name="Shape 2101"/>
        <p:cNvGrpSpPr/>
        <p:nvPr/>
      </p:nvGrpSpPr>
      <p:grpSpPr>
        <a:xfrm>
          <a:off x="0" y="0"/>
          <a:ext cx="0" cy="0"/>
          <a:chOff x="0" y="0"/>
          <a:chExt cx="0" cy="0"/>
        </a:xfrm>
      </p:grpSpPr>
      <p:sp>
        <p:nvSpPr>
          <p:cNvPr id="2102" name="Google Shape;2102;p131"/>
          <p:cNvSpPr txBox="1"/>
          <p:nvPr/>
        </p:nvSpPr>
        <p:spPr>
          <a:xfrm>
            <a:off x="5171938" y="1023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8</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eight</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03" name="Google Shape;2103;p131"/>
          <p:cNvPicPr preferRelativeResize="0"/>
          <p:nvPr/>
        </p:nvPicPr>
        <p:blipFill rotWithShape="1">
          <a:blip r:embed="rId3">
            <a:alphaModFix/>
          </a:blip>
          <a:srcRect b="0" l="38481" r="51048" t="66440"/>
          <a:stretch/>
        </p:blipFill>
        <p:spPr>
          <a:xfrm>
            <a:off x="4939225" y="107812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04" name="Google Shape;2104;p131"/>
          <p:cNvPicPr preferRelativeResize="0"/>
          <p:nvPr/>
        </p:nvPicPr>
        <p:blipFill rotWithShape="1">
          <a:blip r:embed="rId3">
            <a:alphaModFix/>
          </a:blip>
          <a:srcRect b="0" l="70120" r="22069" t="66440"/>
          <a:stretch/>
        </p:blipFill>
        <p:spPr>
          <a:xfrm>
            <a:off x="5638425" y="1078125"/>
            <a:ext cx="486149" cy="1044349"/>
          </a:xfrm>
          <a:prstGeom prst="rect">
            <a:avLst/>
          </a:prstGeom>
          <a:noFill/>
          <a:ln>
            <a:noFill/>
          </a:ln>
        </p:spPr>
      </p:pic>
    </p:spTree>
  </p:cSld>
  <p:clrMapOvr>
    <a:masterClrMapping/>
  </p:clrMapOvr>
</p:sld>
</file>

<file path=ppt/slides/slide1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8" name="Shape 2108"/>
        <p:cNvGrpSpPr/>
        <p:nvPr/>
      </p:nvGrpSpPr>
      <p:grpSpPr>
        <a:xfrm>
          <a:off x="0" y="0"/>
          <a:ext cx="0" cy="0"/>
          <a:chOff x="0" y="0"/>
          <a:chExt cx="0" cy="0"/>
        </a:xfrm>
      </p:grpSpPr>
      <p:sp>
        <p:nvSpPr>
          <p:cNvPr id="2109" name="Google Shape;2109;p132"/>
          <p:cNvSpPr txBox="1"/>
          <p:nvPr/>
        </p:nvSpPr>
        <p:spPr>
          <a:xfrm>
            <a:off x="6092538" y="713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9</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nine</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10" name="Google Shape;2110;p132"/>
          <p:cNvPicPr preferRelativeResize="0"/>
          <p:nvPr/>
        </p:nvPicPr>
        <p:blipFill rotWithShape="1">
          <a:blip r:embed="rId3">
            <a:alphaModFix/>
          </a:blip>
          <a:srcRect b="0" l="38481" r="51048" t="66440"/>
          <a:stretch/>
        </p:blipFill>
        <p:spPr>
          <a:xfrm>
            <a:off x="5859825" y="10470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11" name="Google Shape;2111;p132"/>
          <p:cNvPicPr preferRelativeResize="0"/>
          <p:nvPr/>
        </p:nvPicPr>
        <p:blipFill rotWithShape="1">
          <a:blip r:embed="rId3">
            <a:alphaModFix/>
          </a:blip>
          <a:srcRect b="0" l="78265" r="12096" t="66440"/>
          <a:stretch/>
        </p:blipFill>
        <p:spPr>
          <a:xfrm>
            <a:off x="6559025" y="1047075"/>
            <a:ext cx="599926" cy="1044349"/>
          </a:xfrm>
          <a:prstGeom prst="rect">
            <a:avLst/>
          </a:prstGeom>
          <a:noFill/>
          <a:ln>
            <a:noFill/>
          </a:ln>
        </p:spPr>
      </p:pic>
    </p:spTree>
  </p:cSld>
  <p:clrMapOvr>
    <a:masterClrMapping/>
  </p:clrMapOvr>
</p:sld>
</file>

<file path=ppt/slides/slide1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5" name="Shape 2115"/>
        <p:cNvGrpSpPr/>
        <p:nvPr/>
      </p:nvGrpSpPr>
      <p:grpSpPr>
        <a:xfrm>
          <a:off x="0" y="0"/>
          <a:ext cx="0" cy="0"/>
          <a:chOff x="0" y="0"/>
          <a:chExt cx="0" cy="0"/>
        </a:xfrm>
      </p:grpSpPr>
      <p:sp>
        <p:nvSpPr>
          <p:cNvPr id="2116" name="Google Shape;2116;p133"/>
          <p:cNvSpPr txBox="1"/>
          <p:nvPr/>
        </p:nvSpPr>
        <p:spPr>
          <a:xfrm>
            <a:off x="7023488" y="6097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lang="en" sz="1800">
                <a:solidFill>
                  <a:schemeClr val="dk1"/>
                </a:solidFill>
                <a:latin typeface="Montserrat"/>
                <a:ea typeface="Montserrat"/>
                <a:cs typeface="Montserrat"/>
                <a:sym typeface="Montserrat"/>
              </a:rPr>
              <a:t>ten</a:t>
            </a:r>
            <a:endParaRPr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17" name="Google Shape;2117;p133"/>
          <p:cNvPicPr preferRelativeResize="0"/>
          <p:nvPr/>
        </p:nvPicPr>
        <p:blipFill rotWithShape="1">
          <a:blip r:embed="rId3">
            <a:alphaModFix/>
          </a:blip>
          <a:srcRect b="0" l="38481" r="51048" t="66440"/>
          <a:stretch/>
        </p:blipFill>
        <p:spPr>
          <a:xfrm>
            <a:off x="6790775" y="10367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18" name="Google Shape;2118;p133"/>
          <p:cNvPicPr preferRelativeResize="0"/>
          <p:nvPr/>
        </p:nvPicPr>
        <p:blipFill rotWithShape="1">
          <a:blip r:embed="rId3">
            <a:alphaModFix/>
          </a:blip>
          <a:srcRect b="0" l="86743" r="-1" t="66440"/>
          <a:stretch/>
        </p:blipFill>
        <p:spPr>
          <a:xfrm>
            <a:off x="7489975" y="1036750"/>
            <a:ext cx="825149" cy="1044349"/>
          </a:xfrm>
          <a:prstGeom prst="rect">
            <a:avLst/>
          </a:prstGeom>
          <a:noFill/>
          <a:ln>
            <a:noFill/>
          </a:ln>
        </p:spPr>
      </p:pic>
    </p:spTree>
  </p:cSld>
  <p:clrMapOvr>
    <a:masterClrMapping/>
  </p:clrMapOvr>
</p:sld>
</file>

<file path=ppt/slides/slide1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2" name="Shape 2122"/>
        <p:cNvGrpSpPr/>
        <p:nvPr/>
      </p:nvGrpSpPr>
      <p:grpSpPr>
        <a:xfrm>
          <a:off x="0" y="0"/>
          <a:ext cx="0" cy="0"/>
          <a:chOff x="0" y="0"/>
          <a:chExt cx="0" cy="0"/>
        </a:xfrm>
      </p:grpSpPr>
      <p:sp>
        <p:nvSpPr>
          <p:cNvPr id="2123" name="Google Shape;2123;p134"/>
          <p:cNvSpPr txBox="1"/>
          <p:nvPr/>
        </p:nvSpPr>
        <p:spPr>
          <a:xfrm>
            <a:off x="510500" y="28417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1</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eleven</a:t>
            </a:r>
            <a:endParaRPr b="1"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24" name="Google Shape;2124;p134"/>
          <p:cNvPicPr preferRelativeResize="0"/>
          <p:nvPr/>
        </p:nvPicPr>
        <p:blipFill rotWithShape="1">
          <a:blip r:embed="rId3">
            <a:alphaModFix/>
          </a:blip>
          <a:srcRect b="0" l="8400" r="85285" t="66440"/>
          <a:stretch/>
        </p:blipFill>
        <p:spPr>
          <a:xfrm>
            <a:off x="647674" y="3776125"/>
            <a:ext cx="393052"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25" name="Google Shape;2125;p134"/>
          <p:cNvPicPr preferRelativeResize="0"/>
          <p:nvPr/>
        </p:nvPicPr>
        <p:blipFill rotWithShape="1">
          <a:blip r:embed="rId3">
            <a:alphaModFix/>
          </a:blip>
          <a:srcRect b="0" l="38481" r="51048" t="66440"/>
          <a:stretch/>
        </p:blipFill>
        <p:spPr>
          <a:xfrm>
            <a:off x="589350" y="18599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26" name="Google Shape;2126;p134"/>
          <p:cNvPicPr preferRelativeResize="0"/>
          <p:nvPr/>
        </p:nvPicPr>
        <p:blipFill rotWithShape="1">
          <a:blip r:embed="rId3">
            <a:alphaModFix/>
          </a:blip>
          <a:srcRect b="0" l="86743" r="-1" t="66440"/>
          <a:stretch/>
        </p:blipFill>
        <p:spPr>
          <a:xfrm>
            <a:off x="1288550" y="1859950"/>
            <a:ext cx="825149" cy="1044349"/>
          </a:xfrm>
          <a:prstGeom prst="rect">
            <a:avLst/>
          </a:prstGeom>
          <a:noFill/>
          <a:ln>
            <a:noFill/>
          </a:ln>
        </p:spPr>
      </p:pic>
    </p:spTree>
  </p:cSld>
  <p:clrMapOvr>
    <a:masterClrMapping/>
  </p:clrMapOvr>
</p:sld>
</file>

<file path=ppt/slides/slide1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0" name="Shape 2130"/>
        <p:cNvGrpSpPr/>
        <p:nvPr/>
      </p:nvGrpSpPr>
      <p:grpSpPr>
        <a:xfrm>
          <a:off x="0" y="0"/>
          <a:ext cx="0" cy="0"/>
          <a:chOff x="0" y="0"/>
          <a:chExt cx="0" cy="0"/>
        </a:xfrm>
      </p:grpSpPr>
      <p:sp>
        <p:nvSpPr>
          <p:cNvPr id="2131" name="Google Shape;2131;p135"/>
          <p:cNvSpPr txBox="1"/>
          <p:nvPr/>
        </p:nvSpPr>
        <p:spPr>
          <a:xfrm>
            <a:off x="1127700" y="28669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2</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twelve</a:t>
            </a:r>
            <a:endParaRPr b="1"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32" name="Google Shape;2132;p135"/>
          <p:cNvPicPr preferRelativeResize="0"/>
          <p:nvPr/>
        </p:nvPicPr>
        <p:blipFill rotWithShape="1">
          <a:blip r:embed="rId3">
            <a:alphaModFix/>
          </a:blip>
          <a:srcRect b="0" l="15047" r="78305" t="66440"/>
          <a:stretch/>
        </p:blipFill>
        <p:spPr>
          <a:xfrm>
            <a:off x="1192475" y="3832300"/>
            <a:ext cx="413752"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33" name="Google Shape;2133;p135"/>
          <p:cNvPicPr preferRelativeResize="0"/>
          <p:nvPr/>
        </p:nvPicPr>
        <p:blipFill rotWithShape="1">
          <a:blip r:embed="rId3">
            <a:alphaModFix/>
          </a:blip>
          <a:srcRect b="0" l="38481" r="51048" t="66440"/>
          <a:stretch/>
        </p:blipFill>
        <p:spPr>
          <a:xfrm>
            <a:off x="1192475" y="185372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34" name="Google Shape;2134;p135"/>
          <p:cNvPicPr preferRelativeResize="0"/>
          <p:nvPr/>
        </p:nvPicPr>
        <p:blipFill rotWithShape="1">
          <a:blip r:embed="rId3">
            <a:alphaModFix/>
          </a:blip>
          <a:srcRect b="0" l="86743" r="-1" t="66440"/>
          <a:stretch/>
        </p:blipFill>
        <p:spPr>
          <a:xfrm>
            <a:off x="1891675" y="1853725"/>
            <a:ext cx="825149" cy="1044349"/>
          </a:xfrm>
          <a:prstGeom prst="rect">
            <a:avLst/>
          </a:prstGeom>
          <a:noFill/>
          <a:ln>
            <a:noFill/>
          </a:ln>
        </p:spPr>
      </p:pic>
    </p:spTree>
  </p:cSld>
  <p:clrMapOvr>
    <a:masterClrMapping/>
  </p:clrMapOvr>
</p:sld>
</file>

<file path=ppt/slides/slide1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8" name="Shape 2138"/>
        <p:cNvGrpSpPr/>
        <p:nvPr/>
      </p:nvGrpSpPr>
      <p:grpSpPr>
        <a:xfrm>
          <a:off x="0" y="0"/>
          <a:ext cx="0" cy="0"/>
          <a:chOff x="0" y="0"/>
          <a:chExt cx="0" cy="0"/>
        </a:xfrm>
      </p:grpSpPr>
      <p:sp>
        <p:nvSpPr>
          <p:cNvPr id="2139" name="Google Shape;2139;p136"/>
          <p:cNvSpPr txBox="1"/>
          <p:nvPr/>
        </p:nvSpPr>
        <p:spPr>
          <a:xfrm>
            <a:off x="1569000" y="29168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3</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thir</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40" name="Google Shape;2140;p136"/>
          <p:cNvPicPr preferRelativeResize="0"/>
          <p:nvPr/>
        </p:nvPicPr>
        <p:blipFill rotWithShape="1">
          <a:blip r:embed="rId3">
            <a:alphaModFix/>
          </a:blip>
          <a:srcRect b="0" l="21695" r="70327" t="66440"/>
          <a:stretch/>
        </p:blipFill>
        <p:spPr>
          <a:xfrm>
            <a:off x="1620700" y="3902925"/>
            <a:ext cx="496502"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41" name="Google Shape;2141;p136"/>
          <p:cNvPicPr preferRelativeResize="0"/>
          <p:nvPr/>
        </p:nvPicPr>
        <p:blipFill rotWithShape="1">
          <a:blip r:embed="rId3">
            <a:alphaModFix/>
          </a:blip>
          <a:srcRect b="0" l="38481" r="51048" t="66440"/>
          <a:stretch/>
        </p:blipFill>
        <p:spPr>
          <a:xfrm>
            <a:off x="1569000" y="18724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42" name="Google Shape;2142;p136"/>
          <p:cNvPicPr preferRelativeResize="0"/>
          <p:nvPr/>
        </p:nvPicPr>
        <p:blipFill rotWithShape="1">
          <a:blip r:embed="rId3">
            <a:alphaModFix/>
          </a:blip>
          <a:srcRect b="0" l="86743" r="-1" t="66440"/>
          <a:stretch/>
        </p:blipFill>
        <p:spPr>
          <a:xfrm>
            <a:off x="2268200" y="1872475"/>
            <a:ext cx="825149" cy="1044349"/>
          </a:xfrm>
          <a:prstGeom prst="rect">
            <a:avLst/>
          </a:prstGeom>
          <a:noFill/>
          <a:ln>
            <a:noFill/>
          </a:ln>
        </p:spPr>
      </p:pic>
    </p:spTree>
  </p:cSld>
  <p:clrMapOvr>
    <a:masterClrMapping/>
  </p:clrMapOvr>
</p:sld>
</file>

<file path=ppt/slides/slide1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46" name="Shape 2146"/>
        <p:cNvGrpSpPr/>
        <p:nvPr/>
      </p:nvGrpSpPr>
      <p:grpSpPr>
        <a:xfrm>
          <a:off x="0" y="0"/>
          <a:ext cx="0" cy="0"/>
          <a:chOff x="0" y="0"/>
          <a:chExt cx="0" cy="0"/>
        </a:xfrm>
      </p:grpSpPr>
      <p:sp>
        <p:nvSpPr>
          <p:cNvPr id="2147" name="Google Shape;2147;p137"/>
          <p:cNvSpPr txBox="1"/>
          <p:nvPr/>
        </p:nvSpPr>
        <p:spPr>
          <a:xfrm>
            <a:off x="1966000" y="28776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4</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four</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48" name="Google Shape;2148;p137"/>
          <p:cNvPicPr preferRelativeResize="0"/>
          <p:nvPr/>
        </p:nvPicPr>
        <p:blipFill rotWithShape="1">
          <a:blip r:embed="rId3">
            <a:alphaModFix/>
          </a:blip>
          <a:srcRect b="0" l="30171" r="61685" t="66440"/>
          <a:stretch/>
        </p:blipFill>
        <p:spPr>
          <a:xfrm>
            <a:off x="2110774" y="3894750"/>
            <a:ext cx="506849"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49" name="Google Shape;2149;p137"/>
          <p:cNvPicPr preferRelativeResize="0"/>
          <p:nvPr/>
        </p:nvPicPr>
        <p:blipFill rotWithShape="1">
          <a:blip r:embed="rId3">
            <a:alphaModFix/>
          </a:blip>
          <a:srcRect b="0" l="38481" r="51048" t="66440"/>
          <a:stretch/>
        </p:blipFill>
        <p:spPr>
          <a:xfrm>
            <a:off x="1966000" y="18724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50" name="Google Shape;2150;p137"/>
          <p:cNvPicPr preferRelativeResize="0"/>
          <p:nvPr/>
        </p:nvPicPr>
        <p:blipFill rotWithShape="1">
          <a:blip r:embed="rId3">
            <a:alphaModFix/>
          </a:blip>
          <a:srcRect b="0" l="86743" r="-1" t="66440"/>
          <a:stretch/>
        </p:blipFill>
        <p:spPr>
          <a:xfrm>
            <a:off x="2665200" y="1872475"/>
            <a:ext cx="825149" cy="1044349"/>
          </a:xfrm>
          <a:prstGeom prst="rect">
            <a:avLst/>
          </a:prstGeom>
          <a:noFill/>
          <a:ln>
            <a:noFill/>
          </a:ln>
        </p:spPr>
      </p:pic>
    </p:spTree>
  </p:cSld>
  <p:clrMapOvr>
    <a:masterClrMapping/>
  </p:clrMapOvr>
</p:sld>
</file>

<file path=ppt/slides/slide1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54" name="Shape 2154"/>
        <p:cNvGrpSpPr/>
        <p:nvPr/>
      </p:nvGrpSpPr>
      <p:grpSpPr>
        <a:xfrm>
          <a:off x="0" y="0"/>
          <a:ext cx="0" cy="0"/>
          <a:chOff x="0" y="0"/>
          <a:chExt cx="0" cy="0"/>
        </a:xfrm>
      </p:grpSpPr>
      <p:sp>
        <p:nvSpPr>
          <p:cNvPr id="2155" name="Google Shape;2155;p138"/>
          <p:cNvSpPr txBox="1"/>
          <p:nvPr/>
        </p:nvSpPr>
        <p:spPr>
          <a:xfrm>
            <a:off x="2709125" y="29357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5</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fif</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56" name="Google Shape;2156;p138"/>
          <p:cNvPicPr preferRelativeResize="0"/>
          <p:nvPr/>
        </p:nvPicPr>
        <p:blipFill rotWithShape="1">
          <a:blip r:embed="rId3">
            <a:alphaModFix/>
          </a:blip>
          <a:srcRect b="0" l="38481" r="51048" t="66440"/>
          <a:stretch/>
        </p:blipFill>
        <p:spPr>
          <a:xfrm>
            <a:off x="2709125" y="39322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57" name="Google Shape;2157;p138"/>
          <p:cNvPicPr preferRelativeResize="0"/>
          <p:nvPr/>
        </p:nvPicPr>
        <p:blipFill rotWithShape="1">
          <a:blip r:embed="rId3">
            <a:alphaModFix/>
          </a:blip>
          <a:srcRect b="0" l="38481" r="51048" t="66440"/>
          <a:stretch/>
        </p:blipFill>
        <p:spPr>
          <a:xfrm>
            <a:off x="2709125" y="18412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58" name="Google Shape;2158;p138"/>
          <p:cNvPicPr preferRelativeResize="0"/>
          <p:nvPr/>
        </p:nvPicPr>
        <p:blipFill rotWithShape="1">
          <a:blip r:embed="rId3">
            <a:alphaModFix/>
          </a:blip>
          <a:srcRect b="0" l="86743" r="-1" t="66440"/>
          <a:stretch/>
        </p:blipFill>
        <p:spPr>
          <a:xfrm>
            <a:off x="3408325" y="1841275"/>
            <a:ext cx="825149" cy="1044349"/>
          </a:xfrm>
          <a:prstGeom prst="rect">
            <a:avLst/>
          </a:prstGeom>
          <a:noFill/>
          <a:ln>
            <a:noFill/>
          </a:ln>
        </p:spPr>
      </p:pic>
    </p:spTree>
  </p:cSld>
  <p:clrMapOvr>
    <a:masterClrMapping/>
  </p:clrMapOvr>
</p:sld>
</file>

<file path=ppt/slides/slide1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62" name="Shape 2162"/>
        <p:cNvGrpSpPr/>
        <p:nvPr/>
      </p:nvGrpSpPr>
      <p:grpSpPr>
        <a:xfrm>
          <a:off x="0" y="0"/>
          <a:ext cx="0" cy="0"/>
          <a:chOff x="0" y="0"/>
          <a:chExt cx="0" cy="0"/>
        </a:xfrm>
      </p:grpSpPr>
      <p:sp>
        <p:nvSpPr>
          <p:cNvPr id="2163" name="Google Shape;2163;p139"/>
          <p:cNvSpPr txBox="1"/>
          <p:nvPr/>
        </p:nvSpPr>
        <p:spPr>
          <a:xfrm>
            <a:off x="3593063" y="29150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6</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six</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64" name="Google Shape;2164;p139"/>
          <p:cNvPicPr preferRelativeResize="0"/>
          <p:nvPr/>
        </p:nvPicPr>
        <p:blipFill rotWithShape="1">
          <a:blip r:embed="rId3">
            <a:alphaModFix/>
          </a:blip>
          <a:srcRect b="0" l="38481" r="51048" t="66440"/>
          <a:stretch/>
        </p:blipFill>
        <p:spPr>
          <a:xfrm>
            <a:off x="3381475" y="39322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65" name="Google Shape;2165;p139"/>
          <p:cNvPicPr preferRelativeResize="0"/>
          <p:nvPr/>
        </p:nvPicPr>
        <p:blipFill rotWithShape="1">
          <a:blip r:embed="rId3">
            <a:alphaModFix/>
          </a:blip>
          <a:srcRect b="0" l="56974" r="36726" t="66440"/>
          <a:stretch/>
        </p:blipFill>
        <p:spPr>
          <a:xfrm>
            <a:off x="4033125" y="3932200"/>
            <a:ext cx="392074"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66" name="Google Shape;2166;p139"/>
          <p:cNvPicPr preferRelativeResize="0"/>
          <p:nvPr/>
        </p:nvPicPr>
        <p:blipFill rotWithShape="1">
          <a:blip r:embed="rId3">
            <a:alphaModFix/>
          </a:blip>
          <a:srcRect b="0" l="38481" r="51048" t="66440"/>
          <a:stretch/>
        </p:blipFill>
        <p:spPr>
          <a:xfrm>
            <a:off x="3593075" y="18412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67" name="Google Shape;2167;p139"/>
          <p:cNvPicPr preferRelativeResize="0"/>
          <p:nvPr/>
        </p:nvPicPr>
        <p:blipFill rotWithShape="1">
          <a:blip r:embed="rId3">
            <a:alphaModFix/>
          </a:blip>
          <a:srcRect b="0" l="86743" r="-1" t="66440"/>
          <a:stretch/>
        </p:blipFill>
        <p:spPr>
          <a:xfrm>
            <a:off x="4292275" y="1841275"/>
            <a:ext cx="825149" cy="1044349"/>
          </a:xfrm>
          <a:prstGeom prst="rect">
            <a:avLst/>
          </a:prstGeom>
          <a:noFill/>
          <a:ln>
            <a:noFill/>
          </a:ln>
        </p:spPr>
      </p:pic>
    </p:spTree>
  </p:cSld>
  <p:clrMapOvr>
    <a:masterClrMapping/>
  </p:clrMapOvr>
</p:sld>
</file>

<file path=ppt/slides/slide1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1" name="Shape 2171"/>
        <p:cNvGrpSpPr/>
        <p:nvPr/>
      </p:nvGrpSpPr>
      <p:grpSpPr>
        <a:xfrm>
          <a:off x="0" y="0"/>
          <a:ext cx="0" cy="0"/>
          <a:chOff x="0" y="0"/>
          <a:chExt cx="0" cy="0"/>
        </a:xfrm>
      </p:grpSpPr>
      <p:sp>
        <p:nvSpPr>
          <p:cNvPr id="2172" name="Google Shape;2172;p140"/>
          <p:cNvSpPr txBox="1"/>
          <p:nvPr/>
        </p:nvSpPr>
        <p:spPr>
          <a:xfrm>
            <a:off x="4337444" y="28881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7</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seven</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73" name="Google Shape;2173;p140"/>
          <p:cNvPicPr preferRelativeResize="0"/>
          <p:nvPr/>
        </p:nvPicPr>
        <p:blipFill rotWithShape="1">
          <a:blip r:embed="rId3">
            <a:alphaModFix/>
          </a:blip>
          <a:srcRect b="0" l="38481" r="51048" t="66440"/>
          <a:stretch/>
        </p:blipFill>
        <p:spPr>
          <a:xfrm>
            <a:off x="4186957" y="39259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74" name="Google Shape;2174;p140"/>
          <p:cNvPicPr preferRelativeResize="0"/>
          <p:nvPr/>
        </p:nvPicPr>
        <p:blipFill rotWithShape="1">
          <a:blip r:embed="rId3">
            <a:alphaModFix/>
          </a:blip>
          <a:srcRect b="0" l="63456" r="30062" t="66440"/>
          <a:stretch/>
        </p:blipFill>
        <p:spPr>
          <a:xfrm>
            <a:off x="4838607" y="3925950"/>
            <a:ext cx="403425"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75" name="Google Shape;2175;p140"/>
          <p:cNvPicPr preferRelativeResize="0"/>
          <p:nvPr/>
        </p:nvPicPr>
        <p:blipFill rotWithShape="1">
          <a:blip r:embed="rId3">
            <a:alphaModFix/>
          </a:blip>
          <a:srcRect b="0" l="38481" r="51048" t="66440"/>
          <a:stretch/>
        </p:blipFill>
        <p:spPr>
          <a:xfrm>
            <a:off x="4337450" y="18437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76" name="Google Shape;2176;p140"/>
          <p:cNvPicPr preferRelativeResize="0"/>
          <p:nvPr/>
        </p:nvPicPr>
        <p:blipFill rotWithShape="1">
          <a:blip r:embed="rId3">
            <a:alphaModFix/>
          </a:blip>
          <a:srcRect b="0" l="86743" r="-1" t="66440"/>
          <a:stretch/>
        </p:blipFill>
        <p:spPr>
          <a:xfrm>
            <a:off x="5036650" y="1843750"/>
            <a:ext cx="825149" cy="1044349"/>
          </a:xfrm>
          <a:prstGeom prst="rect">
            <a:avLst/>
          </a:prstGeom>
          <a:noFill/>
          <a:ln>
            <a:noFill/>
          </a:ln>
        </p:spPr>
      </p:pic>
    </p:spTree>
  </p:cSld>
  <p:clrMapOvr>
    <a:masterClrMapping/>
  </p:clrMapOvr>
</p:sld>
</file>

<file path=ppt/slides/slide1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0" name="Shape 2180"/>
        <p:cNvGrpSpPr/>
        <p:nvPr/>
      </p:nvGrpSpPr>
      <p:grpSpPr>
        <a:xfrm>
          <a:off x="0" y="0"/>
          <a:ext cx="0" cy="0"/>
          <a:chOff x="0" y="0"/>
          <a:chExt cx="0" cy="0"/>
        </a:xfrm>
      </p:grpSpPr>
      <p:sp>
        <p:nvSpPr>
          <p:cNvPr id="2181" name="Google Shape;2181;p141"/>
          <p:cNvSpPr txBox="1"/>
          <p:nvPr/>
        </p:nvSpPr>
        <p:spPr>
          <a:xfrm>
            <a:off x="5140738" y="2929825"/>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8</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eigh</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82" name="Google Shape;2182;p141"/>
          <p:cNvPicPr preferRelativeResize="0"/>
          <p:nvPr/>
        </p:nvPicPr>
        <p:blipFill rotWithShape="1">
          <a:blip r:embed="rId3">
            <a:alphaModFix/>
          </a:blip>
          <a:srcRect b="0" l="38481" r="51048" t="66440"/>
          <a:stretch/>
        </p:blipFill>
        <p:spPr>
          <a:xfrm>
            <a:off x="4908025" y="390560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83" name="Google Shape;2183;p141"/>
          <p:cNvPicPr preferRelativeResize="0"/>
          <p:nvPr/>
        </p:nvPicPr>
        <p:blipFill rotWithShape="1">
          <a:blip r:embed="rId3">
            <a:alphaModFix/>
          </a:blip>
          <a:srcRect b="0" l="70120" r="22069" t="66440"/>
          <a:stretch/>
        </p:blipFill>
        <p:spPr>
          <a:xfrm>
            <a:off x="5607225" y="3905600"/>
            <a:ext cx="486149"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84" name="Google Shape;2184;p141"/>
          <p:cNvPicPr preferRelativeResize="0"/>
          <p:nvPr/>
        </p:nvPicPr>
        <p:blipFill rotWithShape="1">
          <a:blip r:embed="rId3">
            <a:alphaModFix/>
          </a:blip>
          <a:srcRect b="0" l="38481" r="51048" t="66440"/>
          <a:stretch/>
        </p:blipFill>
        <p:spPr>
          <a:xfrm>
            <a:off x="4908025" y="18854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85" name="Google Shape;2185;p141"/>
          <p:cNvPicPr preferRelativeResize="0"/>
          <p:nvPr/>
        </p:nvPicPr>
        <p:blipFill rotWithShape="1">
          <a:blip r:embed="rId3">
            <a:alphaModFix/>
          </a:blip>
          <a:srcRect b="0" l="86743" r="-1" t="66440"/>
          <a:stretch/>
        </p:blipFill>
        <p:spPr>
          <a:xfrm>
            <a:off x="5607225" y="1885475"/>
            <a:ext cx="825149" cy="1044349"/>
          </a:xfrm>
          <a:prstGeom prst="rect">
            <a:avLst/>
          </a:prstGeom>
          <a:noFill/>
          <a:ln>
            <a:noFill/>
          </a:ln>
        </p:spPr>
      </p:pic>
    </p:spTree>
  </p:cSld>
  <p:clrMapOvr>
    <a:masterClrMapping/>
  </p:clrMapOvr>
</p:sld>
</file>

<file path=ppt/slides/slide1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89" name="Shape 2189"/>
        <p:cNvGrpSpPr/>
        <p:nvPr/>
      </p:nvGrpSpPr>
      <p:grpSpPr>
        <a:xfrm>
          <a:off x="0" y="0"/>
          <a:ext cx="0" cy="0"/>
          <a:chOff x="0" y="0"/>
          <a:chExt cx="0" cy="0"/>
        </a:xfrm>
      </p:grpSpPr>
      <p:sp>
        <p:nvSpPr>
          <p:cNvPr id="2190" name="Google Shape;2190;p142"/>
          <p:cNvSpPr txBox="1"/>
          <p:nvPr/>
        </p:nvSpPr>
        <p:spPr>
          <a:xfrm>
            <a:off x="6111263" y="293620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1</a:t>
            </a:r>
            <a:r>
              <a:rPr lang="en" sz="1800">
                <a:solidFill>
                  <a:schemeClr val="dk1"/>
                </a:solidFill>
                <a:latin typeface="Montserrat"/>
                <a:ea typeface="Montserrat"/>
                <a:cs typeface="Montserrat"/>
                <a:sym typeface="Montserrat"/>
              </a:rPr>
              <a:t>9</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nine</a:t>
            </a:r>
            <a:r>
              <a:rPr b="1" lang="en" sz="1800" u="sng">
                <a:solidFill>
                  <a:schemeClr val="dk1"/>
                </a:solidFill>
                <a:latin typeface="Montserrat"/>
                <a:ea typeface="Montserrat"/>
                <a:cs typeface="Montserrat"/>
                <a:sym typeface="Montserrat"/>
              </a:rPr>
              <a:t>teen</a:t>
            </a:r>
            <a:endParaRPr b="1" sz="1800" u="sng">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191" name="Google Shape;2191;p142"/>
          <p:cNvPicPr preferRelativeResize="0"/>
          <p:nvPr/>
        </p:nvPicPr>
        <p:blipFill rotWithShape="1">
          <a:blip r:embed="rId3">
            <a:alphaModFix/>
          </a:blip>
          <a:srcRect b="0" l="38481" r="51048" t="66440"/>
          <a:stretch/>
        </p:blipFill>
        <p:spPr>
          <a:xfrm>
            <a:off x="5878550" y="391197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92" name="Google Shape;2192;p142"/>
          <p:cNvPicPr preferRelativeResize="0"/>
          <p:nvPr/>
        </p:nvPicPr>
        <p:blipFill rotWithShape="1">
          <a:blip r:embed="rId3">
            <a:alphaModFix/>
          </a:blip>
          <a:srcRect b="0" l="78265" r="12096" t="66440"/>
          <a:stretch/>
        </p:blipFill>
        <p:spPr>
          <a:xfrm>
            <a:off x="6577750" y="3911975"/>
            <a:ext cx="599926"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93" name="Google Shape;2193;p142"/>
          <p:cNvPicPr preferRelativeResize="0"/>
          <p:nvPr/>
        </p:nvPicPr>
        <p:blipFill rotWithShape="1">
          <a:blip r:embed="rId3">
            <a:alphaModFix/>
          </a:blip>
          <a:srcRect b="0" l="38481" r="51048" t="66440"/>
          <a:stretch/>
        </p:blipFill>
        <p:spPr>
          <a:xfrm>
            <a:off x="5878550" y="18918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194" name="Google Shape;2194;p142"/>
          <p:cNvPicPr preferRelativeResize="0"/>
          <p:nvPr/>
        </p:nvPicPr>
        <p:blipFill rotWithShape="1">
          <a:blip r:embed="rId3">
            <a:alphaModFix/>
          </a:blip>
          <a:srcRect b="0" l="86743" r="-1" t="66440"/>
          <a:stretch/>
        </p:blipFill>
        <p:spPr>
          <a:xfrm>
            <a:off x="6577750" y="1891850"/>
            <a:ext cx="825149" cy="1044349"/>
          </a:xfrm>
          <a:prstGeom prst="rect">
            <a:avLst/>
          </a:prstGeom>
          <a:noFill/>
          <a:ln>
            <a:noFill/>
          </a:ln>
        </p:spPr>
      </p:pic>
    </p:spTree>
  </p:cSld>
  <p:clrMapOvr>
    <a:masterClrMapping/>
  </p:clrMapOvr>
</p:sld>
</file>

<file path=ppt/slides/slide1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8" name="Shape 2198"/>
        <p:cNvGrpSpPr/>
        <p:nvPr/>
      </p:nvGrpSpPr>
      <p:grpSpPr>
        <a:xfrm>
          <a:off x="0" y="0"/>
          <a:ext cx="0" cy="0"/>
          <a:chOff x="0" y="0"/>
          <a:chExt cx="0" cy="0"/>
        </a:xfrm>
      </p:grpSpPr>
      <p:sp>
        <p:nvSpPr>
          <p:cNvPr id="2199" name="Google Shape;2199;p143"/>
          <p:cNvSpPr txBox="1"/>
          <p:nvPr/>
        </p:nvSpPr>
        <p:spPr>
          <a:xfrm>
            <a:off x="7067163" y="3007050"/>
            <a:ext cx="1603200" cy="1277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800">
                <a:solidFill>
                  <a:schemeClr val="dk1"/>
                </a:solidFill>
                <a:latin typeface="Montserrat"/>
                <a:ea typeface="Montserrat"/>
                <a:cs typeface="Montserrat"/>
                <a:sym typeface="Montserrat"/>
              </a:rPr>
              <a:t>2</a:t>
            </a:r>
            <a:r>
              <a:rPr lang="en" sz="1800">
                <a:solidFill>
                  <a:schemeClr val="dk1"/>
                </a:solidFill>
                <a:latin typeface="Montserrat"/>
                <a:ea typeface="Montserrat"/>
                <a:cs typeface="Montserrat"/>
                <a:sym typeface="Montserrat"/>
              </a:rPr>
              <a:t>0</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t/>
            </a:r>
            <a:endParaRPr sz="1800">
              <a:solidFill>
                <a:schemeClr val="dk1"/>
              </a:solidFill>
              <a:latin typeface="Montserrat"/>
              <a:ea typeface="Montserrat"/>
              <a:cs typeface="Montserrat"/>
              <a:sym typeface="Montserrat"/>
            </a:endParaRPr>
          </a:p>
          <a:p>
            <a:pPr indent="0" lvl="0" marL="0" rtl="0" algn="l">
              <a:spcBef>
                <a:spcPts val="0"/>
              </a:spcBef>
              <a:spcAft>
                <a:spcPts val="0"/>
              </a:spcAft>
              <a:buNone/>
            </a:pPr>
            <a:r>
              <a:rPr b="1" lang="en" sz="1800">
                <a:solidFill>
                  <a:schemeClr val="dk1"/>
                </a:solidFill>
                <a:latin typeface="Montserrat"/>
                <a:ea typeface="Montserrat"/>
                <a:cs typeface="Montserrat"/>
                <a:sym typeface="Montserrat"/>
              </a:rPr>
              <a:t>twenty</a:t>
            </a:r>
            <a:endParaRPr b="1" sz="1800">
              <a:solidFill>
                <a:schemeClr val="dk1"/>
              </a:solidFill>
              <a:latin typeface="Montserrat"/>
              <a:ea typeface="Montserrat"/>
              <a:cs typeface="Montserrat"/>
              <a:sym typeface="Montserrat"/>
            </a:endParaRPr>
          </a:p>
        </p:txBody>
      </p:sp>
      <p:pic>
        <p:nvPicPr>
          <p:cNvPr descr="Male hands counting. Human arms with different number of fingers. International skin colors. Calculation gestures. Left or right fists. People gesturing. Score symbols. Recent vector set (Provided by Getty Images)" id="2200" name="Google Shape;2200;p143"/>
          <p:cNvPicPr preferRelativeResize="0"/>
          <p:nvPr/>
        </p:nvPicPr>
        <p:blipFill rotWithShape="1">
          <a:blip r:embed="rId3">
            <a:alphaModFix/>
          </a:blip>
          <a:srcRect b="0" l="38481" r="51048" t="66440"/>
          <a:stretch/>
        </p:blipFill>
        <p:spPr>
          <a:xfrm>
            <a:off x="6834450" y="3982825"/>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201" name="Google Shape;2201;p143"/>
          <p:cNvPicPr preferRelativeResize="0"/>
          <p:nvPr/>
        </p:nvPicPr>
        <p:blipFill rotWithShape="1">
          <a:blip r:embed="rId3">
            <a:alphaModFix/>
          </a:blip>
          <a:srcRect b="0" l="86743" r="-1" t="66440"/>
          <a:stretch/>
        </p:blipFill>
        <p:spPr>
          <a:xfrm>
            <a:off x="7533650" y="3982825"/>
            <a:ext cx="825149"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202" name="Google Shape;2202;p143"/>
          <p:cNvPicPr preferRelativeResize="0"/>
          <p:nvPr/>
        </p:nvPicPr>
        <p:blipFill rotWithShape="1">
          <a:blip r:embed="rId3">
            <a:alphaModFix/>
          </a:blip>
          <a:srcRect b="0" l="38481" r="51048" t="66440"/>
          <a:stretch/>
        </p:blipFill>
        <p:spPr>
          <a:xfrm>
            <a:off x="6834450" y="1891850"/>
            <a:ext cx="651648" cy="1044349"/>
          </a:xfrm>
          <a:prstGeom prst="rect">
            <a:avLst/>
          </a:prstGeom>
          <a:noFill/>
          <a:ln>
            <a:noFill/>
          </a:ln>
        </p:spPr>
      </p:pic>
      <p:pic>
        <p:nvPicPr>
          <p:cNvPr descr="Male hands counting. Human arms with different number of fingers. International skin colors. Calculation gestures. Left or right fists. People gesturing. Score symbols. Recent vector set (Provided by Getty Images)" id="2203" name="Google Shape;2203;p143"/>
          <p:cNvPicPr preferRelativeResize="0"/>
          <p:nvPr/>
        </p:nvPicPr>
        <p:blipFill rotWithShape="1">
          <a:blip r:embed="rId3">
            <a:alphaModFix/>
          </a:blip>
          <a:srcRect b="0" l="86743" r="-1" t="66440"/>
          <a:stretch/>
        </p:blipFill>
        <p:spPr>
          <a:xfrm>
            <a:off x="7533650" y="1891850"/>
            <a:ext cx="825149" cy="1044349"/>
          </a:xfrm>
          <a:prstGeom prst="rect">
            <a:avLst/>
          </a:prstGeom>
          <a:noFill/>
          <a:ln>
            <a:noFill/>
          </a:ln>
        </p:spPr>
      </p:pic>
    </p:spTree>
  </p:cSld>
  <p:clrMapOvr>
    <a:masterClrMapping/>
  </p:clrMapOvr>
</p:sld>
</file>

<file path=ppt/slides/slide1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07" name="Shape 2207"/>
        <p:cNvGrpSpPr/>
        <p:nvPr/>
      </p:nvGrpSpPr>
      <p:grpSpPr>
        <a:xfrm>
          <a:off x="0" y="0"/>
          <a:ext cx="0" cy="0"/>
          <a:chOff x="0" y="0"/>
          <a:chExt cx="0" cy="0"/>
        </a:xfrm>
      </p:grpSpPr>
      <p:sp>
        <p:nvSpPr>
          <p:cNvPr id="2208" name="Google Shape;2208;p144"/>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spTree>
  </p:cSld>
  <p:clrMapOvr>
    <a:masterClrMapping/>
  </p:clrMapOvr>
</p:sld>
</file>

<file path=ppt/slides/slide1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12" name="Shape 2212"/>
        <p:cNvGrpSpPr/>
        <p:nvPr/>
      </p:nvGrpSpPr>
      <p:grpSpPr>
        <a:xfrm>
          <a:off x="0" y="0"/>
          <a:ext cx="0" cy="0"/>
          <a:chOff x="0" y="0"/>
          <a:chExt cx="0" cy="0"/>
        </a:xfrm>
      </p:grpSpPr>
      <p:sp>
        <p:nvSpPr>
          <p:cNvPr id="2213" name="Google Shape;2213;p145"/>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pic>
        <p:nvPicPr>
          <p:cNvPr descr="Collection of colorful tulip flower vectors with various shapes for spring design decoration (Provided by Getty Images)" id="2214" name="Google Shape;2214;p145"/>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15" name="Google Shape;2215;p145"/>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16" name="Google Shape;2216;p145"/>
          <p:cNvSpPr txBox="1"/>
          <p:nvPr/>
        </p:nvSpPr>
        <p:spPr>
          <a:xfrm>
            <a:off x="3058550" y="1066550"/>
            <a:ext cx="10887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10</a:t>
            </a:r>
            <a:endParaRPr/>
          </a:p>
        </p:txBody>
      </p:sp>
    </p:spTree>
  </p:cSld>
  <p:clrMapOvr>
    <a:masterClrMapping/>
  </p:clrMapOvr>
</p:sld>
</file>

<file path=ppt/slides/slide1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0" name="Shape 2220"/>
        <p:cNvGrpSpPr/>
        <p:nvPr/>
      </p:nvGrpSpPr>
      <p:grpSpPr>
        <a:xfrm>
          <a:off x="0" y="0"/>
          <a:ext cx="0" cy="0"/>
          <a:chOff x="0" y="0"/>
          <a:chExt cx="0" cy="0"/>
        </a:xfrm>
      </p:grpSpPr>
      <p:pic>
        <p:nvPicPr>
          <p:cNvPr descr="Collection of colorful tulip flower vectors with various shapes for spring design decoration (Provided by Getty Images)" id="2221" name="Google Shape;2221;p146"/>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22" name="Google Shape;2222;p146"/>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23" name="Google Shape;2223;p146"/>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11</a:t>
            </a:r>
            <a:endParaRPr/>
          </a:p>
        </p:txBody>
      </p:sp>
      <p:pic>
        <p:nvPicPr>
          <p:cNvPr descr="Collection of colorful tulip flower vectors with various shapes for spring design decoration (Provided by Getty Images)" id="2224" name="Google Shape;2224;p146"/>
          <p:cNvPicPr preferRelativeResize="0"/>
          <p:nvPr/>
        </p:nvPicPr>
        <p:blipFill rotWithShape="1">
          <a:blip r:embed="rId3">
            <a:alphaModFix/>
          </a:blip>
          <a:srcRect b="49026" l="0" r="78865" t="0"/>
          <a:stretch/>
        </p:blipFill>
        <p:spPr>
          <a:xfrm>
            <a:off x="4820750" y="1697231"/>
            <a:ext cx="1014200" cy="1466726"/>
          </a:xfrm>
          <a:prstGeom prst="rect">
            <a:avLst/>
          </a:prstGeom>
          <a:noFill/>
          <a:ln>
            <a:noFill/>
          </a:ln>
        </p:spPr>
      </p:pic>
    </p:spTree>
  </p:cSld>
  <p:clrMapOvr>
    <a:masterClrMapping/>
  </p:clrMapOvr>
</p:sld>
</file>

<file path=ppt/slides/slide1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28" name="Shape 2228"/>
        <p:cNvGrpSpPr/>
        <p:nvPr/>
      </p:nvGrpSpPr>
      <p:grpSpPr>
        <a:xfrm>
          <a:off x="0" y="0"/>
          <a:ext cx="0" cy="0"/>
          <a:chOff x="0" y="0"/>
          <a:chExt cx="0" cy="0"/>
        </a:xfrm>
      </p:grpSpPr>
      <p:pic>
        <p:nvPicPr>
          <p:cNvPr descr="Collection of colorful tulip flower vectors with various shapes for spring design decoration (Provided by Getty Images)" id="2229" name="Google Shape;2229;p147"/>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30" name="Google Shape;2230;p147"/>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1" name="Google Shape;2231;p147"/>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12</a:t>
            </a:r>
            <a:endParaRPr/>
          </a:p>
        </p:txBody>
      </p:sp>
      <p:pic>
        <p:nvPicPr>
          <p:cNvPr descr="Collection of colorful tulip flower vectors with various shapes for spring design decoration (Provided by Getty Images)" id="2232" name="Google Shape;2232;p147"/>
          <p:cNvPicPr preferRelativeResize="0"/>
          <p:nvPr/>
        </p:nvPicPr>
        <p:blipFill rotWithShape="1">
          <a:blip r:embed="rId3">
            <a:alphaModFix/>
          </a:blip>
          <a:srcRect b="49026" l="0" r="60966" t="0"/>
          <a:stretch/>
        </p:blipFill>
        <p:spPr>
          <a:xfrm>
            <a:off x="4820750" y="1697225"/>
            <a:ext cx="1873075" cy="1466726"/>
          </a:xfrm>
          <a:prstGeom prst="rect">
            <a:avLst/>
          </a:prstGeom>
          <a:noFill/>
          <a:ln>
            <a:noFill/>
          </a:ln>
        </p:spPr>
      </p:pic>
    </p:spTree>
  </p:cSld>
  <p:clrMapOvr>
    <a:masterClrMapping/>
  </p:clrMapOvr>
</p:sld>
</file>

<file path=ppt/slides/slide1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6" name="Shape 2236"/>
        <p:cNvGrpSpPr/>
        <p:nvPr/>
      </p:nvGrpSpPr>
      <p:grpSpPr>
        <a:xfrm>
          <a:off x="0" y="0"/>
          <a:ext cx="0" cy="0"/>
          <a:chOff x="0" y="0"/>
          <a:chExt cx="0" cy="0"/>
        </a:xfrm>
      </p:grpSpPr>
      <p:pic>
        <p:nvPicPr>
          <p:cNvPr descr="Collection of colorful tulip flower vectors with various shapes for spring design decoration (Provided by Getty Images)" id="2237" name="Google Shape;2237;p148"/>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38" name="Google Shape;2238;p148"/>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39" name="Google Shape;2239;p148"/>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13</a:t>
            </a:r>
            <a:endParaRPr/>
          </a:p>
        </p:txBody>
      </p:sp>
      <p:pic>
        <p:nvPicPr>
          <p:cNvPr descr="Collection of colorful tulip flower vectors with various shapes for spring design decoration (Provided by Getty Images)" id="2240" name="Google Shape;2240;p148"/>
          <p:cNvPicPr preferRelativeResize="0"/>
          <p:nvPr/>
        </p:nvPicPr>
        <p:blipFill rotWithShape="1">
          <a:blip r:embed="rId3">
            <a:alphaModFix/>
          </a:blip>
          <a:srcRect b="49026" l="0" r="46789" t="0"/>
          <a:stretch/>
        </p:blipFill>
        <p:spPr>
          <a:xfrm>
            <a:off x="4820750" y="1697225"/>
            <a:ext cx="2553426" cy="1466726"/>
          </a:xfrm>
          <a:prstGeom prst="rect">
            <a:avLst/>
          </a:prstGeom>
          <a:noFill/>
          <a:ln>
            <a:noFill/>
          </a:ln>
        </p:spPr>
      </p:pic>
    </p:spTree>
  </p:cSld>
  <p:clrMapOvr>
    <a:masterClrMapping/>
  </p:clrMapOvr>
</p:sld>
</file>

<file path=ppt/slides/slide1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4" name="Shape 2244"/>
        <p:cNvGrpSpPr/>
        <p:nvPr/>
      </p:nvGrpSpPr>
      <p:grpSpPr>
        <a:xfrm>
          <a:off x="0" y="0"/>
          <a:ext cx="0" cy="0"/>
          <a:chOff x="0" y="0"/>
          <a:chExt cx="0" cy="0"/>
        </a:xfrm>
      </p:grpSpPr>
      <p:pic>
        <p:nvPicPr>
          <p:cNvPr descr="Collection of colorful tulip flower vectors with various shapes for spring design decoration (Provided by Getty Images)" id="2245" name="Google Shape;2245;p149"/>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46" name="Google Shape;2246;p149"/>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47" name="Google Shape;2247;p149"/>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14</a:t>
            </a:r>
            <a:endParaRPr/>
          </a:p>
        </p:txBody>
      </p:sp>
      <p:pic>
        <p:nvPicPr>
          <p:cNvPr descr="Collection of colorful tulip flower vectors with various shapes for spring design decoration (Provided by Getty Images)" id="2248" name="Google Shape;2248;p149"/>
          <p:cNvPicPr preferRelativeResize="0"/>
          <p:nvPr/>
        </p:nvPicPr>
        <p:blipFill rotWithShape="1">
          <a:blip r:embed="rId3">
            <a:alphaModFix/>
          </a:blip>
          <a:srcRect b="49026" l="0" r="34041" t="0"/>
          <a:stretch/>
        </p:blipFill>
        <p:spPr>
          <a:xfrm>
            <a:off x="4820750" y="1697225"/>
            <a:ext cx="3165102" cy="1466726"/>
          </a:xfrm>
          <a:prstGeom prst="rect">
            <a:avLst/>
          </a:prstGeom>
          <a:noFill/>
          <a:ln>
            <a:noFill/>
          </a:ln>
        </p:spPr>
      </p:pic>
    </p:spTree>
  </p:cSld>
  <p:clrMapOvr>
    <a:masterClrMapping/>
  </p:clrMapOvr>
</p:sld>
</file>

<file path=ppt/slides/slide1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2" name="Shape 2252"/>
        <p:cNvGrpSpPr/>
        <p:nvPr/>
      </p:nvGrpSpPr>
      <p:grpSpPr>
        <a:xfrm>
          <a:off x="0" y="0"/>
          <a:ext cx="0" cy="0"/>
          <a:chOff x="0" y="0"/>
          <a:chExt cx="0" cy="0"/>
        </a:xfrm>
      </p:grpSpPr>
      <p:pic>
        <p:nvPicPr>
          <p:cNvPr descr="Collection of colorful tulip flower vectors with various shapes for spring design decoration (Provided by Getty Images)" id="2253" name="Google Shape;2253;p150"/>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54" name="Google Shape;2254;p150"/>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55" name="Google Shape;2255;p150"/>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15</a:t>
            </a:r>
            <a:endParaRPr/>
          </a:p>
        </p:txBody>
      </p:sp>
      <p:pic>
        <p:nvPicPr>
          <p:cNvPr descr="Collection of colorful tulip flower vectors with various shapes for spring design decoration (Provided by Getty Images)" id="2256" name="Google Shape;2256;p150"/>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spTree>
  </p:cSld>
  <p:clrMapOvr>
    <a:masterClrMapping/>
  </p:clrMapOvr>
</p:sld>
</file>

<file path=ppt/slides/slide1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0" name="Shape 2260"/>
        <p:cNvGrpSpPr/>
        <p:nvPr/>
      </p:nvGrpSpPr>
      <p:grpSpPr>
        <a:xfrm>
          <a:off x="0" y="0"/>
          <a:ext cx="0" cy="0"/>
          <a:chOff x="0" y="0"/>
          <a:chExt cx="0" cy="0"/>
        </a:xfrm>
      </p:grpSpPr>
      <p:pic>
        <p:nvPicPr>
          <p:cNvPr descr="Collection of colorful tulip flower vectors with various shapes for spring design decoration (Provided by Getty Images)" id="2261" name="Google Shape;2261;p151"/>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62" name="Google Shape;2262;p151"/>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63" name="Google Shape;2263;p151"/>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16</a:t>
            </a:r>
            <a:endParaRPr/>
          </a:p>
        </p:txBody>
      </p:sp>
      <p:pic>
        <p:nvPicPr>
          <p:cNvPr descr="Collection of colorful tulip flower vectors with various shapes for spring design decoration (Provided by Getty Images)" id="2264" name="Google Shape;2264;p151"/>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265" name="Google Shape;2265;p151"/>
          <p:cNvPicPr preferRelativeResize="0"/>
          <p:nvPr/>
        </p:nvPicPr>
        <p:blipFill rotWithShape="1">
          <a:blip r:embed="rId3">
            <a:alphaModFix/>
          </a:blip>
          <a:srcRect b="1012" l="1906" r="79624" t="52788"/>
          <a:stretch/>
        </p:blipFill>
        <p:spPr>
          <a:xfrm>
            <a:off x="5064775" y="3357456"/>
            <a:ext cx="886298" cy="1329451"/>
          </a:xfrm>
          <a:prstGeom prst="rect">
            <a:avLst/>
          </a:prstGeom>
          <a:noFill/>
          <a:ln>
            <a:noFill/>
          </a:ln>
        </p:spPr>
      </p:pic>
    </p:spTree>
  </p:cSld>
  <p:clrMapOvr>
    <a:masterClrMapping/>
  </p:clrMapOvr>
</p:sld>
</file>

<file path=ppt/slides/slide1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9" name="Shape 2269"/>
        <p:cNvGrpSpPr/>
        <p:nvPr/>
      </p:nvGrpSpPr>
      <p:grpSpPr>
        <a:xfrm>
          <a:off x="0" y="0"/>
          <a:ext cx="0" cy="0"/>
          <a:chOff x="0" y="0"/>
          <a:chExt cx="0" cy="0"/>
        </a:xfrm>
      </p:grpSpPr>
      <p:pic>
        <p:nvPicPr>
          <p:cNvPr descr="Collection of colorful tulip flower vectors with various shapes for spring design decoration (Provided by Getty Images)" id="2270" name="Google Shape;2270;p152"/>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71" name="Google Shape;2271;p152"/>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72" name="Google Shape;2272;p152"/>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17</a:t>
            </a:r>
            <a:endParaRPr/>
          </a:p>
        </p:txBody>
      </p:sp>
      <p:pic>
        <p:nvPicPr>
          <p:cNvPr descr="Collection of colorful tulip flower vectors with various shapes for spring design decoration (Provided by Getty Images)" id="2273" name="Google Shape;2273;p152"/>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274" name="Google Shape;2274;p152"/>
          <p:cNvPicPr preferRelativeResize="0"/>
          <p:nvPr/>
        </p:nvPicPr>
        <p:blipFill rotWithShape="1">
          <a:blip r:embed="rId3">
            <a:alphaModFix/>
          </a:blip>
          <a:srcRect b="1012" l="1906" r="64536" t="52788"/>
          <a:stretch/>
        </p:blipFill>
        <p:spPr>
          <a:xfrm>
            <a:off x="5064775" y="3357450"/>
            <a:ext cx="1610327" cy="1329451"/>
          </a:xfrm>
          <a:prstGeom prst="rect">
            <a:avLst/>
          </a:prstGeom>
          <a:noFill/>
          <a:ln>
            <a:noFill/>
          </a:ln>
        </p:spPr>
      </p:pic>
    </p:spTree>
  </p:cSld>
  <p:clrMapOvr>
    <a:masterClrMapping/>
  </p:clrMapOvr>
</p:sld>
</file>

<file path=ppt/slides/slide1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78" name="Shape 2278"/>
        <p:cNvGrpSpPr/>
        <p:nvPr/>
      </p:nvGrpSpPr>
      <p:grpSpPr>
        <a:xfrm>
          <a:off x="0" y="0"/>
          <a:ext cx="0" cy="0"/>
          <a:chOff x="0" y="0"/>
          <a:chExt cx="0" cy="0"/>
        </a:xfrm>
      </p:grpSpPr>
      <p:pic>
        <p:nvPicPr>
          <p:cNvPr descr="Collection of colorful tulip flower vectors with various shapes for spring design decoration (Provided by Getty Images)" id="2279" name="Google Shape;2279;p153"/>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80" name="Google Shape;2280;p153"/>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81" name="Google Shape;2281;p153"/>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18</a:t>
            </a:r>
            <a:endParaRPr/>
          </a:p>
        </p:txBody>
      </p:sp>
      <p:pic>
        <p:nvPicPr>
          <p:cNvPr descr="Collection of colorful tulip flower vectors with various shapes for spring design decoration (Provided by Getty Images)" id="2282" name="Google Shape;2282;p153"/>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283" name="Google Shape;2283;p153"/>
          <p:cNvPicPr preferRelativeResize="0"/>
          <p:nvPr/>
        </p:nvPicPr>
        <p:blipFill rotWithShape="1">
          <a:blip r:embed="rId3">
            <a:alphaModFix/>
          </a:blip>
          <a:srcRect b="1012" l="1908" r="47626" t="52788"/>
          <a:stretch/>
        </p:blipFill>
        <p:spPr>
          <a:xfrm>
            <a:off x="5064775" y="3357450"/>
            <a:ext cx="2421750" cy="1329451"/>
          </a:xfrm>
          <a:prstGeom prst="rect">
            <a:avLst/>
          </a:prstGeom>
          <a:noFill/>
          <a:ln>
            <a:noFill/>
          </a:ln>
        </p:spPr>
      </p:pic>
    </p:spTree>
  </p:cSld>
  <p:clrMapOvr>
    <a:masterClrMapping/>
  </p:clrMapOvr>
</p:sld>
</file>

<file path=ppt/slides/slide1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7" name="Shape 2287"/>
        <p:cNvGrpSpPr/>
        <p:nvPr/>
      </p:nvGrpSpPr>
      <p:grpSpPr>
        <a:xfrm>
          <a:off x="0" y="0"/>
          <a:ext cx="0" cy="0"/>
          <a:chOff x="0" y="0"/>
          <a:chExt cx="0" cy="0"/>
        </a:xfrm>
      </p:grpSpPr>
      <p:pic>
        <p:nvPicPr>
          <p:cNvPr descr="Collection of colorful tulip flower vectors with various shapes for spring design decoration (Provided by Getty Images)" id="2288" name="Google Shape;2288;p154"/>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89" name="Google Shape;2289;p154"/>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0" name="Google Shape;2290;p154"/>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19</a:t>
            </a:r>
            <a:endParaRPr/>
          </a:p>
        </p:txBody>
      </p:sp>
      <p:pic>
        <p:nvPicPr>
          <p:cNvPr descr="Collection of colorful tulip flower vectors with various shapes for spring design decoration (Provided by Getty Images)" id="2291" name="Google Shape;2291;p154"/>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292" name="Google Shape;2292;p154"/>
          <p:cNvPicPr preferRelativeResize="0"/>
          <p:nvPr/>
        </p:nvPicPr>
        <p:blipFill rotWithShape="1">
          <a:blip r:embed="rId3">
            <a:alphaModFix/>
          </a:blip>
          <a:srcRect b="1012" l="1906" r="33058" t="52788"/>
          <a:stretch/>
        </p:blipFill>
        <p:spPr>
          <a:xfrm>
            <a:off x="5064775" y="3357450"/>
            <a:ext cx="3120799" cy="1329451"/>
          </a:xfrm>
          <a:prstGeom prst="rect">
            <a:avLst/>
          </a:prstGeom>
          <a:noFill/>
          <a:ln>
            <a:noFill/>
          </a:ln>
        </p:spPr>
      </p:pic>
    </p:spTree>
  </p:cSld>
  <p:clrMapOvr>
    <a:masterClrMapping/>
  </p:clrMapOvr>
</p:sld>
</file>

<file path=ppt/slides/slide1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6" name="Shape 2296"/>
        <p:cNvGrpSpPr/>
        <p:nvPr/>
      </p:nvGrpSpPr>
      <p:grpSpPr>
        <a:xfrm>
          <a:off x="0" y="0"/>
          <a:ext cx="0" cy="0"/>
          <a:chOff x="0" y="0"/>
          <a:chExt cx="0" cy="0"/>
        </a:xfrm>
      </p:grpSpPr>
      <p:pic>
        <p:nvPicPr>
          <p:cNvPr descr="Collection of colorful tulip flower vectors with various shapes for spring design decoration (Provided by Getty Images)" id="2297" name="Google Shape;2297;p155"/>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298" name="Google Shape;2298;p155"/>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299" name="Google Shape;2299;p155"/>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20</a:t>
            </a:r>
            <a:endParaRPr/>
          </a:p>
        </p:txBody>
      </p:sp>
      <p:pic>
        <p:nvPicPr>
          <p:cNvPr descr="Collection of colorful tulip flower vectors with various shapes for spring design decoration (Provided by Getty Images)" id="2300" name="Google Shape;2300;p155"/>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301" name="Google Shape;2301;p155"/>
          <p:cNvPicPr preferRelativeResize="0"/>
          <p:nvPr/>
        </p:nvPicPr>
        <p:blipFill rotWithShape="1">
          <a:blip r:embed="rId3">
            <a:alphaModFix/>
          </a:blip>
          <a:srcRect b="1012" l="1908" r="19265" t="52788"/>
          <a:stretch/>
        </p:blipFill>
        <p:spPr>
          <a:xfrm>
            <a:off x="5064775" y="3357450"/>
            <a:ext cx="3782426" cy="1329451"/>
          </a:xfrm>
          <a:prstGeom prst="rect">
            <a:avLst/>
          </a:prstGeom>
          <a:noFill/>
          <a:ln>
            <a:noFill/>
          </a:ln>
        </p:spPr>
      </p:pic>
      <p:sp>
        <p:nvSpPr>
          <p:cNvPr id="2302" name="Google Shape;2302;p155"/>
          <p:cNvSpPr/>
          <p:nvPr/>
        </p:nvSpPr>
        <p:spPr>
          <a:xfrm>
            <a:off x="5064775" y="1684675"/>
            <a:ext cx="39657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4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06" name="Shape 2306"/>
        <p:cNvGrpSpPr/>
        <p:nvPr/>
      </p:nvGrpSpPr>
      <p:grpSpPr>
        <a:xfrm>
          <a:off x="0" y="0"/>
          <a:ext cx="0" cy="0"/>
          <a:chOff x="0" y="0"/>
          <a:chExt cx="0" cy="0"/>
        </a:xfrm>
      </p:grpSpPr>
      <p:sp>
        <p:nvSpPr>
          <p:cNvPr id="2307" name="Google Shape;2307;p156"/>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spTree>
  </p:cSld>
  <p:clrMapOvr>
    <a:masterClrMapping/>
  </p:clrMapOvr>
</p:sld>
</file>

<file path=ppt/slides/slide14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1" name="Shape 2311"/>
        <p:cNvGrpSpPr/>
        <p:nvPr/>
      </p:nvGrpSpPr>
      <p:grpSpPr>
        <a:xfrm>
          <a:off x="0" y="0"/>
          <a:ext cx="0" cy="0"/>
          <a:chOff x="0" y="0"/>
          <a:chExt cx="0" cy="0"/>
        </a:xfrm>
      </p:grpSpPr>
      <p:sp>
        <p:nvSpPr>
          <p:cNvPr id="2312" name="Google Shape;2312;p157"/>
          <p:cNvSpPr txBox="1"/>
          <p:nvPr/>
        </p:nvSpPr>
        <p:spPr>
          <a:xfrm>
            <a:off x="509350" y="233800"/>
            <a:ext cx="53256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plants?</a:t>
            </a:r>
            <a:endParaRPr/>
          </a:p>
        </p:txBody>
      </p:sp>
      <p:pic>
        <p:nvPicPr>
          <p:cNvPr descr="Collection of colorful tulip flower vectors with various shapes for spring design decoration (Provided by Getty Images)" id="2313" name="Google Shape;2313;p157"/>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14" name="Google Shape;2314;p157"/>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15" name="Google Shape;2315;p157"/>
          <p:cNvSpPr txBox="1"/>
          <p:nvPr/>
        </p:nvSpPr>
        <p:spPr>
          <a:xfrm>
            <a:off x="3058550" y="1066550"/>
            <a:ext cx="10887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ten</a:t>
            </a:r>
            <a:endParaRPr/>
          </a:p>
        </p:txBody>
      </p:sp>
    </p:spTree>
  </p:cSld>
  <p:clrMapOvr>
    <a:masterClrMapping/>
  </p:clrMapOvr>
</p:sld>
</file>

<file path=ppt/slides/slide14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9" name="Shape 2319"/>
        <p:cNvGrpSpPr/>
        <p:nvPr/>
      </p:nvGrpSpPr>
      <p:grpSpPr>
        <a:xfrm>
          <a:off x="0" y="0"/>
          <a:ext cx="0" cy="0"/>
          <a:chOff x="0" y="0"/>
          <a:chExt cx="0" cy="0"/>
        </a:xfrm>
      </p:grpSpPr>
      <p:pic>
        <p:nvPicPr>
          <p:cNvPr descr="Collection of colorful tulip flower vectors with various shapes for spring design decoration (Provided by Getty Images)" id="2320" name="Google Shape;2320;p158"/>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21" name="Google Shape;2321;p158"/>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22" name="Google Shape;2322;p158"/>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eleven</a:t>
            </a:r>
            <a:endParaRPr b="1"/>
          </a:p>
        </p:txBody>
      </p:sp>
      <p:pic>
        <p:nvPicPr>
          <p:cNvPr descr="Collection of colorful tulip flower vectors with various shapes for spring design decoration (Provided by Getty Images)" id="2323" name="Google Shape;2323;p158"/>
          <p:cNvPicPr preferRelativeResize="0"/>
          <p:nvPr/>
        </p:nvPicPr>
        <p:blipFill rotWithShape="1">
          <a:blip r:embed="rId3">
            <a:alphaModFix/>
          </a:blip>
          <a:srcRect b="49026" l="0" r="78865" t="0"/>
          <a:stretch/>
        </p:blipFill>
        <p:spPr>
          <a:xfrm>
            <a:off x="4820750" y="1697231"/>
            <a:ext cx="1014200" cy="1466726"/>
          </a:xfrm>
          <a:prstGeom prst="rect">
            <a:avLst/>
          </a:prstGeom>
          <a:noFill/>
          <a:ln>
            <a:noFill/>
          </a:ln>
        </p:spPr>
      </p:pic>
    </p:spTree>
  </p:cSld>
  <p:clrMapOvr>
    <a:masterClrMapping/>
  </p:clrMapOvr>
</p:sld>
</file>

<file path=ppt/slides/slide14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27" name="Shape 2327"/>
        <p:cNvGrpSpPr/>
        <p:nvPr/>
      </p:nvGrpSpPr>
      <p:grpSpPr>
        <a:xfrm>
          <a:off x="0" y="0"/>
          <a:ext cx="0" cy="0"/>
          <a:chOff x="0" y="0"/>
          <a:chExt cx="0" cy="0"/>
        </a:xfrm>
      </p:grpSpPr>
      <p:pic>
        <p:nvPicPr>
          <p:cNvPr descr="Collection of colorful tulip flower vectors with various shapes for spring design decoration (Provided by Getty Images)" id="2328" name="Google Shape;2328;p159"/>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29" name="Google Shape;2329;p159"/>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0" name="Google Shape;2330;p159"/>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twelve</a:t>
            </a:r>
            <a:endParaRPr b="1"/>
          </a:p>
        </p:txBody>
      </p:sp>
      <p:pic>
        <p:nvPicPr>
          <p:cNvPr descr="Collection of colorful tulip flower vectors with various shapes for spring design decoration (Provided by Getty Images)" id="2331" name="Google Shape;2331;p159"/>
          <p:cNvPicPr preferRelativeResize="0"/>
          <p:nvPr/>
        </p:nvPicPr>
        <p:blipFill rotWithShape="1">
          <a:blip r:embed="rId3">
            <a:alphaModFix/>
          </a:blip>
          <a:srcRect b="49026" l="0" r="60966" t="0"/>
          <a:stretch/>
        </p:blipFill>
        <p:spPr>
          <a:xfrm>
            <a:off x="4820750" y="1697225"/>
            <a:ext cx="1873075" cy="1466726"/>
          </a:xfrm>
          <a:prstGeom prst="rect">
            <a:avLst/>
          </a:prstGeom>
          <a:noFill/>
          <a:ln>
            <a:noFill/>
          </a:ln>
        </p:spPr>
      </p:pic>
    </p:spTree>
  </p:cSld>
  <p:clrMapOvr>
    <a:masterClrMapping/>
  </p:clrMapOvr>
</p:sld>
</file>

<file path=ppt/slides/slide14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35" name="Shape 2335"/>
        <p:cNvGrpSpPr/>
        <p:nvPr/>
      </p:nvGrpSpPr>
      <p:grpSpPr>
        <a:xfrm>
          <a:off x="0" y="0"/>
          <a:ext cx="0" cy="0"/>
          <a:chOff x="0" y="0"/>
          <a:chExt cx="0" cy="0"/>
        </a:xfrm>
      </p:grpSpPr>
      <p:pic>
        <p:nvPicPr>
          <p:cNvPr descr="Collection of colorful tulip flower vectors with various shapes for spring design decoration (Provided by Getty Images)" id="2336" name="Google Shape;2336;p160"/>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37" name="Google Shape;2337;p160"/>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38" name="Google Shape;2338;p160"/>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thir</a:t>
            </a:r>
            <a:r>
              <a:rPr b="1" lang="en" sz="2400" u="sng">
                <a:solidFill>
                  <a:schemeClr val="dk1"/>
                </a:solidFill>
                <a:latin typeface="Montserrat"/>
                <a:ea typeface="Montserrat"/>
                <a:cs typeface="Montserrat"/>
                <a:sym typeface="Montserrat"/>
              </a:rPr>
              <a:t>teen</a:t>
            </a:r>
            <a:endParaRPr b="1" u="sng"/>
          </a:p>
        </p:txBody>
      </p:sp>
      <p:pic>
        <p:nvPicPr>
          <p:cNvPr descr="Collection of colorful tulip flower vectors with various shapes for spring design decoration (Provided by Getty Images)" id="2339" name="Google Shape;2339;p160"/>
          <p:cNvPicPr preferRelativeResize="0"/>
          <p:nvPr/>
        </p:nvPicPr>
        <p:blipFill rotWithShape="1">
          <a:blip r:embed="rId3">
            <a:alphaModFix/>
          </a:blip>
          <a:srcRect b="49026" l="0" r="46789" t="0"/>
          <a:stretch/>
        </p:blipFill>
        <p:spPr>
          <a:xfrm>
            <a:off x="4820750" y="1697225"/>
            <a:ext cx="2553426" cy="1466726"/>
          </a:xfrm>
          <a:prstGeom prst="rect">
            <a:avLst/>
          </a:prstGeom>
          <a:noFill/>
          <a:ln>
            <a:noFill/>
          </a:ln>
        </p:spPr>
      </p:pic>
    </p:spTree>
  </p:cSld>
  <p:clrMapOvr>
    <a:masterClrMapping/>
  </p:clrMapOvr>
</p:sld>
</file>

<file path=ppt/slides/slide14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3" name="Shape 2343"/>
        <p:cNvGrpSpPr/>
        <p:nvPr/>
      </p:nvGrpSpPr>
      <p:grpSpPr>
        <a:xfrm>
          <a:off x="0" y="0"/>
          <a:ext cx="0" cy="0"/>
          <a:chOff x="0" y="0"/>
          <a:chExt cx="0" cy="0"/>
        </a:xfrm>
      </p:grpSpPr>
      <p:pic>
        <p:nvPicPr>
          <p:cNvPr descr="Collection of colorful tulip flower vectors with various shapes for spring design decoration (Provided by Getty Images)" id="2344" name="Google Shape;2344;p161"/>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45" name="Google Shape;2345;p161"/>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46" name="Google Shape;2346;p161"/>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four</a:t>
            </a:r>
            <a:r>
              <a:rPr b="1" lang="en" sz="2400" u="sng">
                <a:solidFill>
                  <a:schemeClr val="dk1"/>
                </a:solidFill>
                <a:latin typeface="Montserrat"/>
                <a:ea typeface="Montserrat"/>
                <a:cs typeface="Montserrat"/>
                <a:sym typeface="Montserrat"/>
              </a:rPr>
              <a:t>teen</a:t>
            </a:r>
            <a:endParaRPr b="1" u="sng"/>
          </a:p>
        </p:txBody>
      </p:sp>
      <p:pic>
        <p:nvPicPr>
          <p:cNvPr descr="Collection of colorful tulip flower vectors with various shapes for spring design decoration (Provided by Getty Images)" id="2347" name="Google Shape;2347;p161"/>
          <p:cNvPicPr preferRelativeResize="0"/>
          <p:nvPr/>
        </p:nvPicPr>
        <p:blipFill rotWithShape="1">
          <a:blip r:embed="rId3">
            <a:alphaModFix/>
          </a:blip>
          <a:srcRect b="49026" l="0" r="34041" t="0"/>
          <a:stretch/>
        </p:blipFill>
        <p:spPr>
          <a:xfrm>
            <a:off x="4820750" y="1697225"/>
            <a:ext cx="3165102" cy="1466726"/>
          </a:xfrm>
          <a:prstGeom prst="rect">
            <a:avLst/>
          </a:prstGeom>
          <a:noFill/>
          <a:ln>
            <a:noFill/>
          </a:ln>
        </p:spPr>
      </p:pic>
    </p:spTree>
  </p:cSld>
  <p:clrMapOvr>
    <a:masterClrMapping/>
  </p:clrMapOvr>
</p:sld>
</file>

<file path=ppt/slides/slide15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1" name="Shape 2351"/>
        <p:cNvGrpSpPr/>
        <p:nvPr/>
      </p:nvGrpSpPr>
      <p:grpSpPr>
        <a:xfrm>
          <a:off x="0" y="0"/>
          <a:ext cx="0" cy="0"/>
          <a:chOff x="0" y="0"/>
          <a:chExt cx="0" cy="0"/>
        </a:xfrm>
      </p:grpSpPr>
      <p:pic>
        <p:nvPicPr>
          <p:cNvPr descr="Collection of colorful tulip flower vectors with various shapes for spring design decoration (Provided by Getty Images)" id="2352" name="Google Shape;2352;p162"/>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53" name="Google Shape;2353;p162"/>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54" name="Google Shape;2354;p162"/>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fif</a:t>
            </a:r>
            <a:r>
              <a:rPr b="1" lang="en" sz="2400" u="sng">
                <a:solidFill>
                  <a:schemeClr val="dk1"/>
                </a:solidFill>
                <a:latin typeface="Montserrat"/>
                <a:ea typeface="Montserrat"/>
                <a:cs typeface="Montserrat"/>
                <a:sym typeface="Montserrat"/>
              </a:rPr>
              <a:t>teen</a:t>
            </a:r>
            <a:endParaRPr b="1" u="sng"/>
          </a:p>
        </p:txBody>
      </p:sp>
      <p:pic>
        <p:nvPicPr>
          <p:cNvPr descr="Collection of colorful tulip flower vectors with various shapes for spring design decoration (Provided by Getty Images)" id="2355" name="Google Shape;2355;p162"/>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spTree>
  </p:cSld>
  <p:clrMapOvr>
    <a:masterClrMapping/>
  </p:clrMapOvr>
</p:sld>
</file>

<file path=ppt/slides/slide15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59" name="Shape 2359"/>
        <p:cNvGrpSpPr/>
        <p:nvPr/>
      </p:nvGrpSpPr>
      <p:grpSpPr>
        <a:xfrm>
          <a:off x="0" y="0"/>
          <a:ext cx="0" cy="0"/>
          <a:chOff x="0" y="0"/>
          <a:chExt cx="0" cy="0"/>
        </a:xfrm>
      </p:grpSpPr>
      <p:pic>
        <p:nvPicPr>
          <p:cNvPr descr="Collection of colorful tulip flower vectors with various shapes for spring design decoration (Provided by Getty Images)" id="2360" name="Google Shape;2360;p163"/>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61" name="Google Shape;2361;p163"/>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62" name="Google Shape;2362;p163"/>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six</a:t>
            </a:r>
            <a:r>
              <a:rPr b="1" lang="en" sz="2400" u="sng">
                <a:solidFill>
                  <a:schemeClr val="dk1"/>
                </a:solidFill>
                <a:latin typeface="Montserrat"/>
                <a:ea typeface="Montserrat"/>
                <a:cs typeface="Montserrat"/>
                <a:sym typeface="Montserrat"/>
              </a:rPr>
              <a:t>teen</a:t>
            </a:r>
            <a:endParaRPr b="1" u="sng"/>
          </a:p>
        </p:txBody>
      </p:sp>
      <p:pic>
        <p:nvPicPr>
          <p:cNvPr descr="Collection of colorful tulip flower vectors with various shapes for spring design decoration (Provided by Getty Images)" id="2363" name="Google Shape;2363;p163"/>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364" name="Google Shape;2364;p163"/>
          <p:cNvPicPr preferRelativeResize="0"/>
          <p:nvPr/>
        </p:nvPicPr>
        <p:blipFill rotWithShape="1">
          <a:blip r:embed="rId3">
            <a:alphaModFix/>
          </a:blip>
          <a:srcRect b="1012" l="1906" r="79624" t="52788"/>
          <a:stretch/>
        </p:blipFill>
        <p:spPr>
          <a:xfrm>
            <a:off x="5064775" y="3357456"/>
            <a:ext cx="886298" cy="1329451"/>
          </a:xfrm>
          <a:prstGeom prst="rect">
            <a:avLst/>
          </a:prstGeom>
          <a:noFill/>
          <a:ln>
            <a:noFill/>
          </a:ln>
        </p:spPr>
      </p:pic>
    </p:spTree>
  </p:cSld>
  <p:clrMapOvr>
    <a:masterClrMapping/>
  </p:clrMapOvr>
</p:sld>
</file>

<file path=ppt/slides/slide15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8" name="Shape 2368"/>
        <p:cNvGrpSpPr/>
        <p:nvPr/>
      </p:nvGrpSpPr>
      <p:grpSpPr>
        <a:xfrm>
          <a:off x="0" y="0"/>
          <a:ext cx="0" cy="0"/>
          <a:chOff x="0" y="0"/>
          <a:chExt cx="0" cy="0"/>
        </a:xfrm>
      </p:grpSpPr>
      <p:pic>
        <p:nvPicPr>
          <p:cNvPr descr="Collection of colorful tulip flower vectors with various shapes for spring design decoration (Provided by Getty Images)" id="2369" name="Google Shape;2369;p164"/>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70" name="Google Shape;2370;p164"/>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71" name="Google Shape;2371;p164"/>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seven</a:t>
            </a:r>
            <a:r>
              <a:rPr b="1" lang="en" sz="2400" u="sng">
                <a:solidFill>
                  <a:schemeClr val="dk1"/>
                </a:solidFill>
                <a:latin typeface="Montserrat"/>
                <a:ea typeface="Montserrat"/>
                <a:cs typeface="Montserrat"/>
                <a:sym typeface="Montserrat"/>
              </a:rPr>
              <a:t>teen</a:t>
            </a:r>
            <a:endParaRPr b="1" u="sng"/>
          </a:p>
        </p:txBody>
      </p:sp>
      <p:pic>
        <p:nvPicPr>
          <p:cNvPr descr="Collection of colorful tulip flower vectors with various shapes for spring design decoration (Provided by Getty Images)" id="2372" name="Google Shape;2372;p164"/>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373" name="Google Shape;2373;p164"/>
          <p:cNvPicPr preferRelativeResize="0"/>
          <p:nvPr/>
        </p:nvPicPr>
        <p:blipFill rotWithShape="1">
          <a:blip r:embed="rId3">
            <a:alphaModFix/>
          </a:blip>
          <a:srcRect b="1012" l="1906" r="64536" t="52788"/>
          <a:stretch/>
        </p:blipFill>
        <p:spPr>
          <a:xfrm>
            <a:off x="5064775" y="3357450"/>
            <a:ext cx="1610327" cy="1329451"/>
          </a:xfrm>
          <a:prstGeom prst="rect">
            <a:avLst/>
          </a:prstGeom>
          <a:noFill/>
          <a:ln>
            <a:noFill/>
          </a:ln>
        </p:spPr>
      </p:pic>
    </p:spTree>
  </p:cSld>
  <p:clrMapOvr>
    <a:masterClrMapping/>
  </p:clrMapOvr>
</p:sld>
</file>

<file path=ppt/slides/slide15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7" name="Shape 2377"/>
        <p:cNvGrpSpPr/>
        <p:nvPr/>
      </p:nvGrpSpPr>
      <p:grpSpPr>
        <a:xfrm>
          <a:off x="0" y="0"/>
          <a:ext cx="0" cy="0"/>
          <a:chOff x="0" y="0"/>
          <a:chExt cx="0" cy="0"/>
        </a:xfrm>
      </p:grpSpPr>
      <p:pic>
        <p:nvPicPr>
          <p:cNvPr descr="Collection of colorful tulip flower vectors with various shapes for spring design decoration (Provided by Getty Images)" id="2378" name="Google Shape;2378;p165"/>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79" name="Google Shape;2379;p165"/>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0" name="Google Shape;2380;p165"/>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eigh</a:t>
            </a:r>
            <a:r>
              <a:rPr b="1" lang="en" sz="2400" u="sng">
                <a:solidFill>
                  <a:schemeClr val="dk1"/>
                </a:solidFill>
                <a:latin typeface="Montserrat"/>
                <a:ea typeface="Montserrat"/>
                <a:cs typeface="Montserrat"/>
                <a:sym typeface="Montserrat"/>
              </a:rPr>
              <a:t>teen</a:t>
            </a:r>
            <a:endParaRPr b="1" u="sng"/>
          </a:p>
        </p:txBody>
      </p:sp>
      <p:pic>
        <p:nvPicPr>
          <p:cNvPr descr="Collection of colorful tulip flower vectors with various shapes for spring design decoration (Provided by Getty Images)" id="2381" name="Google Shape;2381;p165"/>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382" name="Google Shape;2382;p165"/>
          <p:cNvPicPr preferRelativeResize="0"/>
          <p:nvPr/>
        </p:nvPicPr>
        <p:blipFill rotWithShape="1">
          <a:blip r:embed="rId3">
            <a:alphaModFix/>
          </a:blip>
          <a:srcRect b="1012" l="1908" r="47626" t="52788"/>
          <a:stretch/>
        </p:blipFill>
        <p:spPr>
          <a:xfrm>
            <a:off x="5064775" y="3357450"/>
            <a:ext cx="2421750" cy="1329451"/>
          </a:xfrm>
          <a:prstGeom prst="rect">
            <a:avLst/>
          </a:prstGeom>
          <a:noFill/>
          <a:ln>
            <a:noFill/>
          </a:ln>
        </p:spPr>
      </p:pic>
    </p:spTree>
  </p:cSld>
  <p:clrMapOvr>
    <a:masterClrMapping/>
  </p:clrMapOvr>
</p:sld>
</file>

<file path=ppt/slides/slide15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86" name="Shape 2386"/>
        <p:cNvGrpSpPr/>
        <p:nvPr/>
      </p:nvGrpSpPr>
      <p:grpSpPr>
        <a:xfrm>
          <a:off x="0" y="0"/>
          <a:ext cx="0" cy="0"/>
          <a:chOff x="0" y="0"/>
          <a:chExt cx="0" cy="0"/>
        </a:xfrm>
      </p:grpSpPr>
      <p:pic>
        <p:nvPicPr>
          <p:cNvPr descr="Collection of colorful tulip flower vectors with various shapes for spring design decoration (Provided by Getty Images)" id="2387" name="Google Shape;2387;p166"/>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88" name="Google Shape;2388;p166"/>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89" name="Google Shape;2389;p166"/>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nineteen</a:t>
            </a:r>
            <a:endParaRPr b="1"/>
          </a:p>
        </p:txBody>
      </p:sp>
      <p:pic>
        <p:nvPicPr>
          <p:cNvPr descr="Collection of colorful tulip flower vectors with various shapes for spring design decoration (Provided by Getty Images)" id="2390" name="Google Shape;2390;p166"/>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391" name="Google Shape;2391;p166"/>
          <p:cNvPicPr preferRelativeResize="0"/>
          <p:nvPr/>
        </p:nvPicPr>
        <p:blipFill rotWithShape="1">
          <a:blip r:embed="rId3">
            <a:alphaModFix/>
          </a:blip>
          <a:srcRect b="1012" l="1906" r="33058" t="52788"/>
          <a:stretch/>
        </p:blipFill>
        <p:spPr>
          <a:xfrm>
            <a:off x="5064775" y="3357450"/>
            <a:ext cx="3120799" cy="1329451"/>
          </a:xfrm>
          <a:prstGeom prst="rect">
            <a:avLst/>
          </a:prstGeom>
          <a:noFill/>
          <a:ln>
            <a:noFill/>
          </a:ln>
        </p:spPr>
      </p:pic>
    </p:spTree>
  </p:cSld>
  <p:clrMapOvr>
    <a:masterClrMapping/>
  </p:clrMapOvr>
</p:sld>
</file>

<file path=ppt/slides/slide15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95" name="Shape 2395"/>
        <p:cNvGrpSpPr/>
        <p:nvPr/>
      </p:nvGrpSpPr>
      <p:grpSpPr>
        <a:xfrm>
          <a:off x="0" y="0"/>
          <a:ext cx="0" cy="0"/>
          <a:chOff x="0" y="0"/>
          <a:chExt cx="0" cy="0"/>
        </a:xfrm>
      </p:grpSpPr>
      <p:pic>
        <p:nvPicPr>
          <p:cNvPr descr="Collection of colorful tulip flower vectors with various shapes for spring design decoration (Provided by Getty Images)" id="2396" name="Google Shape;2396;p167"/>
          <p:cNvPicPr preferRelativeResize="0"/>
          <p:nvPr/>
        </p:nvPicPr>
        <p:blipFill rotWithShape="1">
          <a:blip r:embed="rId3">
            <a:alphaModFix/>
          </a:blip>
          <a:srcRect b="0" l="0" r="18334" t="0"/>
          <a:stretch/>
        </p:blipFill>
        <p:spPr>
          <a:xfrm>
            <a:off x="293175" y="1484950"/>
            <a:ext cx="4120899" cy="3025700"/>
          </a:xfrm>
          <a:prstGeom prst="rect">
            <a:avLst/>
          </a:prstGeom>
          <a:noFill/>
          <a:ln>
            <a:noFill/>
          </a:ln>
        </p:spPr>
      </p:pic>
      <p:sp>
        <p:nvSpPr>
          <p:cNvPr id="2397" name="Google Shape;2397;p167"/>
          <p:cNvSpPr/>
          <p:nvPr/>
        </p:nvSpPr>
        <p:spPr>
          <a:xfrm>
            <a:off x="196275" y="1684675"/>
            <a:ext cx="44814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2398" name="Google Shape;2398;p167"/>
          <p:cNvSpPr txBox="1"/>
          <p:nvPr/>
        </p:nvSpPr>
        <p:spPr>
          <a:xfrm>
            <a:off x="5149500" y="1066525"/>
            <a:ext cx="18378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2400">
                <a:solidFill>
                  <a:schemeClr val="dk1"/>
                </a:solidFill>
                <a:latin typeface="Montserrat"/>
                <a:ea typeface="Montserrat"/>
                <a:cs typeface="Montserrat"/>
                <a:sym typeface="Montserrat"/>
              </a:rPr>
              <a:t>twenty</a:t>
            </a:r>
            <a:endParaRPr b="1"/>
          </a:p>
        </p:txBody>
      </p:sp>
      <p:pic>
        <p:nvPicPr>
          <p:cNvPr descr="Collection of colorful tulip flower vectors with various shapes for spring design decoration (Provided by Getty Images)" id="2399" name="Google Shape;2399;p167"/>
          <p:cNvPicPr preferRelativeResize="0"/>
          <p:nvPr/>
        </p:nvPicPr>
        <p:blipFill rotWithShape="1">
          <a:blip r:embed="rId3">
            <a:alphaModFix/>
          </a:blip>
          <a:srcRect b="49026" l="0" r="18693" t="0"/>
          <a:stretch/>
        </p:blipFill>
        <p:spPr>
          <a:xfrm>
            <a:off x="4820750" y="1697225"/>
            <a:ext cx="3901624" cy="1466726"/>
          </a:xfrm>
          <a:prstGeom prst="rect">
            <a:avLst/>
          </a:prstGeom>
          <a:noFill/>
          <a:ln>
            <a:noFill/>
          </a:ln>
        </p:spPr>
      </p:pic>
      <p:pic>
        <p:nvPicPr>
          <p:cNvPr descr="Collection of colorful tulip flower vectors with various shapes for spring design decoration (Provided by Getty Images)" id="2400" name="Google Shape;2400;p167"/>
          <p:cNvPicPr preferRelativeResize="0"/>
          <p:nvPr/>
        </p:nvPicPr>
        <p:blipFill rotWithShape="1">
          <a:blip r:embed="rId3">
            <a:alphaModFix/>
          </a:blip>
          <a:srcRect b="1012" l="1908" r="19265" t="52788"/>
          <a:stretch/>
        </p:blipFill>
        <p:spPr>
          <a:xfrm>
            <a:off x="5064775" y="3357450"/>
            <a:ext cx="3782426" cy="1329451"/>
          </a:xfrm>
          <a:prstGeom prst="rect">
            <a:avLst/>
          </a:prstGeom>
          <a:noFill/>
          <a:ln>
            <a:noFill/>
          </a:ln>
        </p:spPr>
      </p:pic>
      <p:sp>
        <p:nvSpPr>
          <p:cNvPr id="2401" name="Google Shape;2401;p167"/>
          <p:cNvSpPr/>
          <p:nvPr/>
        </p:nvSpPr>
        <p:spPr>
          <a:xfrm>
            <a:off x="5064775" y="1684675"/>
            <a:ext cx="3965700" cy="2902500"/>
          </a:xfrm>
          <a:prstGeom prst="roundRect">
            <a:avLst>
              <a:gd fmla="val 16667" name="adj"/>
            </a:avLst>
          </a:prstGeom>
          <a:noFill/>
          <a:ln cap="flat" cmpd="sng" w="28575">
            <a:solidFill>
              <a:schemeClr val="dk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05" name="Shape 2405"/>
        <p:cNvGrpSpPr/>
        <p:nvPr/>
      </p:nvGrpSpPr>
      <p:grpSpPr>
        <a:xfrm>
          <a:off x="0" y="0"/>
          <a:ext cx="0" cy="0"/>
          <a:chOff x="0" y="0"/>
          <a:chExt cx="0" cy="0"/>
        </a:xfrm>
      </p:grpSpPr>
      <p:sp>
        <p:nvSpPr>
          <p:cNvPr id="2406" name="Google Shape;2406;p168"/>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ants?</a:t>
            </a:r>
            <a:endParaRPr/>
          </a:p>
        </p:txBody>
      </p:sp>
    </p:spTree>
  </p:cSld>
  <p:clrMapOvr>
    <a:masterClrMapping/>
  </p:clrMapOvr>
</p:sld>
</file>

<file path=ppt/slides/slide15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10" name="Shape 2410"/>
        <p:cNvGrpSpPr/>
        <p:nvPr/>
      </p:nvGrpSpPr>
      <p:grpSpPr>
        <a:xfrm>
          <a:off x="0" y="0"/>
          <a:ext cx="0" cy="0"/>
          <a:chOff x="0" y="0"/>
          <a:chExt cx="0" cy="0"/>
        </a:xfrm>
      </p:grpSpPr>
      <p:sp>
        <p:nvSpPr>
          <p:cNvPr id="2411" name="Google Shape;2411;p169"/>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10</a:t>
            </a:r>
            <a:endParaRPr sz="4500"/>
          </a:p>
        </p:txBody>
      </p:sp>
      <p:pic>
        <p:nvPicPr>
          <p:cNvPr descr="Ants Free Stock Photo - Public Domain Pictures" id="2412" name="Google Shape;2412;p16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13" name="Google Shape;2413;p169"/>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414" name="Google Shape;2414;p169"/>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15" name="Google Shape;2415;p169"/>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16" name="Google Shape;2416;p169"/>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417" name="Google Shape;2417;p169"/>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1" name="Shape 2421"/>
        <p:cNvGrpSpPr/>
        <p:nvPr/>
      </p:nvGrpSpPr>
      <p:grpSpPr>
        <a:xfrm>
          <a:off x="0" y="0"/>
          <a:ext cx="0" cy="0"/>
          <a:chOff x="0" y="0"/>
          <a:chExt cx="0" cy="0"/>
        </a:xfrm>
      </p:grpSpPr>
      <p:sp>
        <p:nvSpPr>
          <p:cNvPr id="2422" name="Google Shape;2422;p170"/>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11</a:t>
            </a:r>
            <a:endParaRPr sz="4500"/>
          </a:p>
        </p:txBody>
      </p:sp>
      <p:pic>
        <p:nvPicPr>
          <p:cNvPr descr="Ants Free Stock Photo - Public Domain Pictures" id="2423" name="Google Shape;2423;p170"/>
          <p:cNvPicPr preferRelativeResize="0"/>
          <p:nvPr/>
        </p:nvPicPr>
        <p:blipFill rotWithShape="1">
          <a:blip r:embed="rId3">
            <a:alphaModFix/>
          </a:blip>
          <a:srcRect b="47762" l="0" r="70228" t="0"/>
          <a:stretch/>
        </p:blipFill>
        <p:spPr>
          <a:xfrm>
            <a:off x="690695" y="3403675"/>
            <a:ext cx="653550" cy="736525"/>
          </a:xfrm>
          <a:prstGeom prst="rect">
            <a:avLst/>
          </a:prstGeom>
          <a:noFill/>
          <a:ln>
            <a:noFill/>
          </a:ln>
        </p:spPr>
      </p:pic>
      <p:pic>
        <p:nvPicPr>
          <p:cNvPr descr="Ants Free Stock Photo - Public Domain Pictures" id="2424" name="Google Shape;2424;p170"/>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25" name="Google Shape;2425;p170"/>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426" name="Google Shape;2426;p170"/>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27" name="Google Shape;2427;p170"/>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28" name="Google Shape;2428;p170"/>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429" name="Google Shape;2429;p170"/>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5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3" name="Shape 2433"/>
        <p:cNvGrpSpPr/>
        <p:nvPr/>
      </p:nvGrpSpPr>
      <p:grpSpPr>
        <a:xfrm>
          <a:off x="0" y="0"/>
          <a:ext cx="0" cy="0"/>
          <a:chOff x="0" y="0"/>
          <a:chExt cx="0" cy="0"/>
        </a:xfrm>
      </p:grpSpPr>
      <p:sp>
        <p:nvSpPr>
          <p:cNvPr id="2434" name="Google Shape;2434;p171"/>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12</a:t>
            </a:r>
            <a:endParaRPr sz="4500"/>
          </a:p>
        </p:txBody>
      </p:sp>
      <p:pic>
        <p:nvPicPr>
          <p:cNvPr descr="Ants Free Stock Photo - Public Domain Pictures" id="2435" name="Google Shape;2435;p171"/>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36" name="Google Shape;2436;p171"/>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437" name="Google Shape;2437;p171"/>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38" name="Google Shape;2438;p171"/>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39" name="Google Shape;2439;p171"/>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440" name="Google Shape;2440;p171"/>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441" name="Google Shape;2441;p171"/>
          <p:cNvPicPr preferRelativeResize="0"/>
          <p:nvPr/>
        </p:nvPicPr>
        <p:blipFill rotWithShape="1">
          <a:blip r:embed="rId3">
            <a:alphaModFix/>
          </a:blip>
          <a:srcRect b="47762" l="0" r="35325" t="0"/>
          <a:stretch/>
        </p:blipFill>
        <p:spPr>
          <a:xfrm>
            <a:off x="690705" y="3403675"/>
            <a:ext cx="1419700" cy="736525"/>
          </a:xfrm>
          <a:prstGeom prst="rect">
            <a:avLst/>
          </a:prstGeom>
          <a:noFill/>
          <a:ln>
            <a:noFill/>
          </a:ln>
        </p:spPr>
      </p:pic>
    </p:spTree>
  </p:cSld>
  <p:clrMapOvr>
    <a:masterClrMapping/>
  </p:clrMapOvr>
</p:sld>
</file>

<file path=ppt/slides/slide16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45" name="Shape 2445"/>
        <p:cNvGrpSpPr/>
        <p:nvPr/>
      </p:nvGrpSpPr>
      <p:grpSpPr>
        <a:xfrm>
          <a:off x="0" y="0"/>
          <a:ext cx="0" cy="0"/>
          <a:chOff x="0" y="0"/>
          <a:chExt cx="0" cy="0"/>
        </a:xfrm>
      </p:grpSpPr>
      <p:pic>
        <p:nvPicPr>
          <p:cNvPr descr="Ants Free Stock Photo - Public Domain Pictures" id="2446" name="Google Shape;2446;p172"/>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sp>
        <p:nvSpPr>
          <p:cNvPr id="2447" name="Google Shape;2447;p172"/>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13</a:t>
            </a:r>
            <a:endParaRPr sz="4500"/>
          </a:p>
        </p:txBody>
      </p:sp>
      <p:pic>
        <p:nvPicPr>
          <p:cNvPr descr="Ants Free Stock Photo - Public Domain Pictures" id="2448" name="Google Shape;2448;p172"/>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49" name="Google Shape;2449;p172"/>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450" name="Google Shape;2450;p172"/>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51" name="Google Shape;2451;p172"/>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52" name="Google Shape;2452;p172"/>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453" name="Google Shape;2453;p172"/>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454" name="Google Shape;2454;p172"/>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spTree>
  </p:cSld>
  <p:clrMapOvr>
    <a:masterClrMapping/>
  </p:clrMapOvr>
</p:sld>
</file>

<file path=ppt/slides/slide16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8" name="Shape 2458"/>
        <p:cNvGrpSpPr/>
        <p:nvPr/>
      </p:nvGrpSpPr>
      <p:grpSpPr>
        <a:xfrm>
          <a:off x="0" y="0"/>
          <a:ext cx="0" cy="0"/>
          <a:chOff x="0" y="0"/>
          <a:chExt cx="0" cy="0"/>
        </a:xfrm>
      </p:grpSpPr>
      <p:pic>
        <p:nvPicPr>
          <p:cNvPr descr="Ants Free Stock Photo - Public Domain Pictures" id="2459" name="Google Shape;2459;p173"/>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60" name="Google Shape;2460;p173"/>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sp>
        <p:nvSpPr>
          <p:cNvPr id="2461" name="Google Shape;2461;p173"/>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14</a:t>
            </a:r>
            <a:endParaRPr sz="4500"/>
          </a:p>
        </p:txBody>
      </p:sp>
      <p:pic>
        <p:nvPicPr>
          <p:cNvPr descr="Ants Free Stock Photo - Public Domain Pictures" id="2462" name="Google Shape;2462;p173"/>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63" name="Google Shape;2463;p173"/>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464" name="Google Shape;2464;p173"/>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65" name="Google Shape;2465;p173"/>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66" name="Google Shape;2466;p173"/>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467" name="Google Shape;2467;p173"/>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468" name="Google Shape;2468;p173"/>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469" name="Google Shape;2469;p173"/>
          <p:cNvPicPr preferRelativeResize="0"/>
          <p:nvPr/>
        </p:nvPicPr>
        <p:blipFill rotWithShape="1">
          <a:blip r:embed="rId3">
            <a:alphaModFix/>
          </a:blip>
          <a:srcRect b="47762" l="0" r="72458" t="0"/>
          <a:stretch/>
        </p:blipFill>
        <p:spPr>
          <a:xfrm>
            <a:off x="3103120" y="3403675"/>
            <a:ext cx="604600" cy="736525"/>
          </a:xfrm>
          <a:prstGeom prst="rect">
            <a:avLst/>
          </a:prstGeom>
          <a:noFill/>
          <a:ln>
            <a:noFill/>
          </a:ln>
        </p:spPr>
      </p:pic>
    </p:spTree>
  </p:cSld>
  <p:clrMapOvr>
    <a:masterClrMapping/>
  </p:clrMapOvr>
</p:sld>
</file>

<file path=ppt/slides/slide16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3" name="Shape 2473"/>
        <p:cNvGrpSpPr/>
        <p:nvPr/>
      </p:nvGrpSpPr>
      <p:grpSpPr>
        <a:xfrm>
          <a:off x="0" y="0"/>
          <a:ext cx="0" cy="0"/>
          <a:chOff x="0" y="0"/>
          <a:chExt cx="0" cy="0"/>
        </a:xfrm>
      </p:grpSpPr>
      <p:sp>
        <p:nvSpPr>
          <p:cNvPr id="2474" name="Google Shape;2474;p174"/>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15</a:t>
            </a:r>
            <a:endParaRPr sz="4500"/>
          </a:p>
        </p:txBody>
      </p:sp>
      <p:pic>
        <p:nvPicPr>
          <p:cNvPr descr="Ants Free Stock Photo - Public Domain Pictures" id="2475" name="Google Shape;2475;p174"/>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76" name="Google Shape;2476;p174"/>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77" name="Google Shape;2477;p174"/>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478" name="Google Shape;2478;p17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79" name="Google Shape;2479;p174"/>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480" name="Google Shape;2480;p17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81" name="Google Shape;2481;p174"/>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482" name="Google Shape;2482;p174"/>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483" name="Google Shape;2483;p174"/>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484" name="Google Shape;2484;p174"/>
          <p:cNvPicPr preferRelativeResize="0"/>
          <p:nvPr/>
        </p:nvPicPr>
        <p:blipFill rotWithShape="1">
          <a:blip r:embed="rId3">
            <a:alphaModFix/>
          </a:blip>
          <a:srcRect b="47762" l="0" r="38161" t="0"/>
          <a:stretch/>
        </p:blipFill>
        <p:spPr>
          <a:xfrm>
            <a:off x="3103131" y="3403675"/>
            <a:ext cx="1357450" cy="736525"/>
          </a:xfrm>
          <a:prstGeom prst="rect">
            <a:avLst/>
          </a:prstGeom>
          <a:noFill/>
          <a:ln>
            <a:noFill/>
          </a:ln>
        </p:spPr>
      </p:pic>
    </p:spTree>
  </p:cSld>
  <p:clrMapOvr>
    <a:masterClrMapping/>
  </p:clrMapOvr>
</p:sld>
</file>

<file path=ppt/slides/slide16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88" name="Shape 2488"/>
        <p:cNvGrpSpPr/>
        <p:nvPr/>
      </p:nvGrpSpPr>
      <p:grpSpPr>
        <a:xfrm>
          <a:off x="0" y="0"/>
          <a:ext cx="0" cy="0"/>
          <a:chOff x="0" y="0"/>
          <a:chExt cx="0" cy="0"/>
        </a:xfrm>
      </p:grpSpPr>
      <p:sp>
        <p:nvSpPr>
          <p:cNvPr id="2489" name="Google Shape;2489;p175"/>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16</a:t>
            </a:r>
            <a:endParaRPr sz="4500"/>
          </a:p>
        </p:txBody>
      </p:sp>
      <p:pic>
        <p:nvPicPr>
          <p:cNvPr descr="Ants Free Stock Photo - Public Domain Pictures" id="2490" name="Google Shape;2490;p175"/>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491" name="Google Shape;2491;p175"/>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492" name="Google Shape;2492;p175"/>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493" name="Google Shape;2493;p17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94" name="Google Shape;2494;p175"/>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495" name="Google Shape;2495;p17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496" name="Google Shape;2496;p175"/>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497" name="Google Shape;2497;p175"/>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498" name="Google Shape;2498;p175"/>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499" name="Google Shape;2499;p175"/>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spTree>
  </p:cSld>
  <p:clrMapOvr>
    <a:masterClrMapping/>
  </p:clrMapOvr>
</p:sld>
</file>

<file path=ppt/slides/slide16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3" name="Shape 2503"/>
        <p:cNvGrpSpPr/>
        <p:nvPr/>
      </p:nvGrpSpPr>
      <p:grpSpPr>
        <a:xfrm>
          <a:off x="0" y="0"/>
          <a:ext cx="0" cy="0"/>
          <a:chOff x="0" y="0"/>
          <a:chExt cx="0" cy="0"/>
        </a:xfrm>
      </p:grpSpPr>
      <p:sp>
        <p:nvSpPr>
          <p:cNvPr id="2504" name="Google Shape;2504;p176"/>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17</a:t>
            </a:r>
            <a:endParaRPr sz="4500"/>
          </a:p>
        </p:txBody>
      </p:sp>
      <p:pic>
        <p:nvPicPr>
          <p:cNvPr descr="Ants Free Stock Photo - Public Domain Pictures" id="2505" name="Google Shape;2505;p176"/>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506" name="Google Shape;2506;p176"/>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507" name="Google Shape;2507;p176"/>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508" name="Google Shape;2508;p176"/>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09" name="Google Shape;2509;p176"/>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510" name="Google Shape;2510;p176"/>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11" name="Google Shape;2511;p176"/>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512" name="Google Shape;2512;p176"/>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513" name="Google Shape;2513;p176"/>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514" name="Google Shape;2514;p176"/>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515" name="Google Shape;2515;p176"/>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spTree>
  </p:cSld>
  <p:clrMapOvr>
    <a:masterClrMapping/>
  </p:clrMapOvr>
</p:sld>
</file>

<file path=ppt/slides/slide16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19" name="Shape 2519"/>
        <p:cNvGrpSpPr/>
        <p:nvPr/>
      </p:nvGrpSpPr>
      <p:grpSpPr>
        <a:xfrm>
          <a:off x="0" y="0"/>
          <a:ext cx="0" cy="0"/>
          <a:chOff x="0" y="0"/>
          <a:chExt cx="0" cy="0"/>
        </a:xfrm>
      </p:grpSpPr>
      <p:sp>
        <p:nvSpPr>
          <p:cNvPr id="2520" name="Google Shape;2520;p177"/>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18</a:t>
            </a:r>
            <a:endParaRPr sz="4500"/>
          </a:p>
        </p:txBody>
      </p:sp>
      <p:pic>
        <p:nvPicPr>
          <p:cNvPr descr="Ants Free Stock Photo - Public Domain Pictures" id="2521" name="Google Shape;2521;p177"/>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522" name="Google Shape;2522;p177"/>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523" name="Google Shape;2523;p177"/>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524" name="Google Shape;2524;p177"/>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25" name="Google Shape;2525;p177"/>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526" name="Google Shape;2526;p177"/>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27" name="Google Shape;2527;p177"/>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528" name="Google Shape;2528;p177"/>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529" name="Google Shape;2529;p177"/>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530" name="Google Shape;2530;p177"/>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531" name="Google Shape;2531;p177"/>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pic>
        <p:nvPicPr>
          <p:cNvPr descr="Ants Free Stock Photo - Public Domain Pictures" id="2532" name="Google Shape;2532;p177"/>
          <p:cNvPicPr preferRelativeResize="0"/>
          <p:nvPr/>
        </p:nvPicPr>
        <p:blipFill rotWithShape="1">
          <a:blip r:embed="rId3">
            <a:alphaModFix/>
          </a:blip>
          <a:srcRect b="47762" l="65364" r="0" t="0"/>
          <a:stretch/>
        </p:blipFill>
        <p:spPr>
          <a:xfrm>
            <a:off x="6318337" y="3403675"/>
            <a:ext cx="760324" cy="736525"/>
          </a:xfrm>
          <a:prstGeom prst="rect">
            <a:avLst/>
          </a:prstGeom>
          <a:noFill/>
          <a:ln>
            <a:noFill/>
          </a:ln>
        </p:spPr>
      </p:pic>
    </p:spTree>
  </p:cSld>
  <p:clrMapOvr>
    <a:masterClrMapping/>
  </p:clrMapOvr>
</p:sld>
</file>

<file path=ppt/slides/slide16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36" name="Shape 2536"/>
        <p:cNvGrpSpPr/>
        <p:nvPr/>
      </p:nvGrpSpPr>
      <p:grpSpPr>
        <a:xfrm>
          <a:off x="0" y="0"/>
          <a:ext cx="0" cy="0"/>
          <a:chOff x="0" y="0"/>
          <a:chExt cx="0" cy="0"/>
        </a:xfrm>
      </p:grpSpPr>
      <p:sp>
        <p:nvSpPr>
          <p:cNvPr id="2537" name="Google Shape;2537;p178"/>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19</a:t>
            </a:r>
            <a:endParaRPr sz="4500"/>
          </a:p>
        </p:txBody>
      </p:sp>
      <p:pic>
        <p:nvPicPr>
          <p:cNvPr descr="Ants Free Stock Photo - Public Domain Pictures" id="2538" name="Google Shape;2538;p178"/>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539" name="Google Shape;2539;p178"/>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540" name="Google Shape;2540;p178"/>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541" name="Google Shape;2541;p17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42" name="Google Shape;2542;p178"/>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543" name="Google Shape;2543;p17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44" name="Google Shape;2544;p178"/>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545" name="Google Shape;2545;p178"/>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546" name="Google Shape;2546;p178"/>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547" name="Google Shape;2547;p178"/>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548" name="Google Shape;2548;p178"/>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pic>
        <p:nvPicPr>
          <p:cNvPr descr="Ants Free Stock Photo - Public Domain Pictures" id="2549" name="Google Shape;2549;p178"/>
          <p:cNvPicPr preferRelativeResize="0"/>
          <p:nvPr/>
        </p:nvPicPr>
        <p:blipFill rotWithShape="1">
          <a:blip r:embed="rId3">
            <a:alphaModFix/>
          </a:blip>
          <a:srcRect b="47762" l="65364" r="0" t="0"/>
          <a:stretch/>
        </p:blipFill>
        <p:spPr>
          <a:xfrm>
            <a:off x="6318337" y="3403675"/>
            <a:ext cx="760324" cy="736525"/>
          </a:xfrm>
          <a:prstGeom prst="rect">
            <a:avLst/>
          </a:prstGeom>
          <a:noFill/>
          <a:ln>
            <a:noFill/>
          </a:ln>
        </p:spPr>
      </p:pic>
      <p:pic>
        <p:nvPicPr>
          <p:cNvPr descr="Ants Free Stock Photo - Public Domain Pictures" id="2550" name="Google Shape;2550;p178"/>
          <p:cNvPicPr preferRelativeResize="0"/>
          <p:nvPr/>
        </p:nvPicPr>
        <p:blipFill rotWithShape="1">
          <a:blip r:embed="rId3">
            <a:alphaModFix/>
          </a:blip>
          <a:srcRect b="0" l="0" r="65366" t="52238"/>
          <a:stretch/>
        </p:blipFill>
        <p:spPr>
          <a:xfrm>
            <a:off x="7152695" y="3435250"/>
            <a:ext cx="760324" cy="673400"/>
          </a:xfrm>
          <a:prstGeom prst="rect">
            <a:avLst/>
          </a:prstGeom>
          <a:noFill/>
          <a:ln>
            <a:noFill/>
          </a:ln>
        </p:spPr>
      </p:pic>
    </p:spTree>
  </p:cSld>
  <p:clrMapOvr>
    <a:masterClrMapping/>
  </p:clrMapOvr>
</p:sld>
</file>

<file path=ppt/slides/slide16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4" name="Shape 2554"/>
        <p:cNvGrpSpPr/>
        <p:nvPr/>
      </p:nvGrpSpPr>
      <p:grpSpPr>
        <a:xfrm>
          <a:off x="0" y="0"/>
          <a:ext cx="0" cy="0"/>
          <a:chOff x="0" y="0"/>
          <a:chExt cx="0" cy="0"/>
        </a:xfrm>
      </p:grpSpPr>
      <p:sp>
        <p:nvSpPr>
          <p:cNvPr id="2555" name="Google Shape;2555;p179"/>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20</a:t>
            </a:r>
            <a:endParaRPr sz="4500"/>
          </a:p>
        </p:txBody>
      </p:sp>
      <p:pic>
        <p:nvPicPr>
          <p:cNvPr descr="Ants Free Stock Photo - Public Domain Pictures" id="2556" name="Google Shape;2556;p179"/>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557" name="Google Shape;2557;p179"/>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558" name="Google Shape;2558;p179"/>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559" name="Google Shape;2559;p17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60" name="Google Shape;2560;p179"/>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561" name="Google Shape;2561;p17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62" name="Google Shape;2562;p179"/>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563" name="Google Shape;2563;p179"/>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564" name="Google Shape;2564;p179"/>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565" name="Google Shape;2565;p179"/>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566" name="Google Shape;2566;p179"/>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pic>
        <p:nvPicPr>
          <p:cNvPr descr="Ants Free Stock Photo - Public Domain Pictures" id="2567" name="Google Shape;2567;p179"/>
          <p:cNvPicPr preferRelativeResize="0"/>
          <p:nvPr/>
        </p:nvPicPr>
        <p:blipFill rotWithShape="1">
          <a:blip r:embed="rId3">
            <a:alphaModFix/>
          </a:blip>
          <a:srcRect b="47762" l="65364" r="0" t="0"/>
          <a:stretch/>
        </p:blipFill>
        <p:spPr>
          <a:xfrm>
            <a:off x="6318337" y="3403675"/>
            <a:ext cx="760324" cy="736525"/>
          </a:xfrm>
          <a:prstGeom prst="rect">
            <a:avLst/>
          </a:prstGeom>
          <a:noFill/>
          <a:ln>
            <a:noFill/>
          </a:ln>
        </p:spPr>
      </p:pic>
      <p:pic>
        <p:nvPicPr>
          <p:cNvPr descr="Ants Free Stock Photo - Public Domain Pictures" id="2568" name="Google Shape;2568;p179"/>
          <p:cNvPicPr preferRelativeResize="0"/>
          <p:nvPr/>
        </p:nvPicPr>
        <p:blipFill rotWithShape="1">
          <a:blip r:embed="rId3">
            <a:alphaModFix/>
          </a:blip>
          <a:srcRect b="0" l="0" r="33884" t="52238"/>
          <a:stretch/>
        </p:blipFill>
        <p:spPr>
          <a:xfrm>
            <a:off x="7152705" y="3435250"/>
            <a:ext cx="1451475" cy="673400"/>
          </a:xfrm>
          <a:prstGeom prst="rect">
            <a:avLst/>
          </a:prstGeom>
          <a:noFill/>
          <a:ln>
            <a:noFill/>
          </a:ln>
        </p:spPr>
      </p:pic>
      <p:sp>
        <p:nvSpPr>
          <p:cNvPr id="2569" name="Google Shape;2569;p179"/>
          <p:cNvSpPr/>
          <p:nvPr/>
        </p:nvSpPr>
        <p:spPr>
          <a:xfrm>
            <a:off x="365100" y="325760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6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3" name="Shape 2573"/>
        <p:cNvGrpSpPr/>
        <p:nvPr/>
      </p:nvGrpSpPr>
      <p:grpSpPr>
        <a:xfrm>
          <a:off x="0" y="0"/>
          <a:ext cx="0" cy="0"/>
          <a:chOff x="0" y="0"/>
          <a:chExt cx="0" cy="0"/>
        </a:xfrm>
      </p:grpSpPr>
      <p:sp>
        <p:nvSpPr>
          <p:cNvPr id="2574" name="Google Shape;2574;p180"/>
          <p:cNvSpPr txBox="1"/>
          <p:nvPr/>
        </p:nvSpPr>
        <p:spPr>
          <a:xfrm>
            <a:off x="509350" y="233800"/>
            <a:ext cx="46683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ants?</a:t>
            </a:r>
            <a:endParaRPr/>
          </a:p>
        </p:txBody>
      </p:sp>
    </p:spTree>
  </p:cSld>
  <p:clrMapOvr>
    <a:masterClrMapping/>
  </p:clrMapOvr>
</p:sld>
</file>

<file path=ppt/slides/slide16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8" name="Shape 2578"/>
        <p:cNvGrpSpPr/>
        <p:nvPr/>
      </p:nvGrpSpPr>
      <p:grpSpPr>
        <a:xfrm>
          <a:off x="0" y="0"/>
          <a:ext cx="0" cy="0"/>
          <a:chOff x="0" y="0"/>
          <a:chExt cx="0" cy="0"/>
        </a:xfrm>
      </p:grpSpPr>
      <p:sp>
        <p:nvSpPr>
          <p:cNvPr id="2579" name="Google Shape;2579;p181"/>
          <p:cNvSpPr txBox="1"/>
          <p:nvPr/>
        </p:nvSpPr>
        <p:spPr>
          <a:xfrm>
            <a:off x="509350" y="23380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4500">
                <a:solidFill>
                  <a:schemeClr val="dk1"/>
                </a:solidFill>
                <a:latin typeface="Montserrat"/>
                <a:ea typeface="Montserrat"/>
                <a:cs typeface="Montserrat"/>
                <a:sym typeface="Montserrat"/>
              </a:rPr>
              <a:t>ten</a:t>
            </a:r>
            <a:endParaRPr sz="4500"/>
          </a:p>
        </p:txBody>
      </p:sp>
      <p:pic>
        <p:nvPicPr>
          <p:cNvPr descr="Ants Free Stock Photo - Public Domain Pictures" id="2580" name="Google Shape;2580;p181"/>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81" name="Google Shape;2581;p181"/>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582" name="Google Shape;2582;p181"/>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583" name="Google Shape;2583;p181"/>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584" name="Google Shape;2584;p181"/>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585" name="Google Shape;2585;p181"/>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7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9" name="Shape 2589"/>
        <p:cNvGrpSpPr/>
        <p:nvPr/>
      </p:nvGrpSpPr>
      <p:grpSpPr>
        <a:xfrm>
          <a:off x="0" y="0"/>
          <a:ext cx="0" cy="0"/>
          <a:chOff x="0" y="0"/>
          <a:chExt cx="0" cy="0"/>
        </a:xfrm>
      </p:grpSpPr>
      <p:sp>
        <p:nvSpPr>
          <p:cNvPr id="2590" name="Google Shape;2590;p182"/>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eleven</a:t>
            </a:r>
            <a:endParaRPr b="1" sz="4500"/>
          </a:p>
        </p:txBody>
      </p:sp>
      <p:pic>
        <p:nvPicPr>
          <p:cNvPr descr="Ants Free Stock Photo - Public Domain Pictures" id="2591" name="Google Shape;2591;p182"/>
          <p:cNvPicPr preferRelativeResize="0"/>
          <p:nvPr/>
        </p:nvPicPr>
        <p:blipFill rotWithShape="1">
          <a:blip r:embed="rId3">
            <a:alphaModFix/>
          </a:blip>
          <a:srcRect b="47762" l="0" r="70228" t="0"/>
          <a:stretch/>
        </p:blipFill>
        <p:spPr>
          <a:xfrm>
            <a:off x="690695" y="3403675"/>
            <a:ext cx="653550" cy="736525"/>
          </a:xfrm>
          <a:prstGeom prst="rect">
            <a:avLst/>
          </a:prstGeom>
          <a:noFill/>
          <a:ln>
            <a:noFill/>
          </a:ln>
        </p:spPr>
      </p:pic>
      <p:pic>
        <p:nvPicPr>
          <p:cNvPr descr="Ants Free Stock Photo - Public Domain Pictures" id="2592" name="Google Shape;2592;p182"/>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593" name="Google Shape;2593;p182"/>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594" name="Google Shape;2594;p182"/>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595" name="Google Shape;2595;p182"/>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596" name="Google Shape;2596;p182"/>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597" name="Google Shape;2597;p182"/>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7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01" name="Shape 2601"/>
        <p:cNvGrpSpPr/>
        <p:nvPr/>
      </p:nvGrpSpPr>
      <p:grpSpPr>
        <a:xfrm>
          <a:off x="0" y="0"/>
          <a:ext cx="0" cy="0"/>
          <a:chOff x="0" y="0"/>
          <a:chExt cx="0" cy="0"/>
        </a:xfrm>
      </p:grpSpPr>
      <p:sp>
        <p:nvSpPr>
          <p:cNvPr id="2602" name="Google Shape;2602;p183"/>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twelve</a:t>
            </a:r>
            <a:endParaRPr b="1" sz="4500"/>
          </a:p>
        </p:txBody>
      </p:sp>
      <p:pic>
        <p:nvPicPr>
          <p:cNvPr descr="Ants Free Stock Photo - Public Domain Pictures" id="2603" name="Google Shape;2603;p183"/>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04" name="Google Shape;2604;p183"/>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605" name="Google Shape;2605;p183"/>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06" name="Google Shape;2606;p183"/>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07" name="Google Shape;2607;p183"/>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608" name="Google Shape;2608;p183"/>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09" name="Google Shape;2609;p183"/>
          <p:cNvPicPr preferRelativeResize="0"/>
          <p:nvPr/>
        </p:nvPicPr>
        <p:blipFill rotWithShape="1">
          <a:blip r:embed="rId3">
            <a:alphaModFix/>
          </a:blip>
          <a:srcRect b="47762" l="0" r="35325" t="0"/>
          <a:stretch/>
        </p:blipFill>
        <p:spPr>
          <a:xfrm>
            <a:off x="690705" y="3403675"/>
            <a:ext cx="1419700" cy="736525"/>
          </a:xfrm>
          <a:prstGeom prst="rect">
            <a:avLst/>
          </a:prstGeom>
          <a:noFill/>
          <a:ln>
            <a:noFill/>
          </a:ln>
        </p:spPr>
      </p:pic>
    </p:spTree>
  </p:cSld>
  <p:clrMapOvr>
    <a:masterClrMapping/>
  </p:clrMapOvr>
</p:sld>
</file>

<file path=ppt/slides/slide17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13" name="Shape 2613"/>
        <p:cNvGrpSpPr/>
        <p:nvPr/>
      </p:nvGrpSpPr>
      <p:grpSpPr>
        <a:xfrm>
          <a:off x="0" y="0"/>
          <a:ext cx="0" cy="0"/>
          <a:chOff x="0" y="0"/>
          <a:chExt cx="0" cy="0"/>
        </a:xfrm>
      </p:grpSpPr>
      <p:pic>
        <p:nvPicPr>
          <p:cNvPr descr="Ants Free Stock Photo - Public Domain Pictures" id="2614" name="Google Shape;2614;p18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sp>
        <p:nvSpPr>
          <p:cNvPr id="2615" name="Google Shape;2615;p184"/>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thirteen</a:t>
            </a:r>
            <a:endParaRPr b="1" sz="4500"/>
          </a:p>
        </p:txBody>
      </p:sp>
      <p:pic>
        <p:nvPicPr>
          <p:cNvPr descr="Ants Free Stock Photo - Public Domain Pictures" id="2616" name="Google Shape;2616;p184"/>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17" name="Google Shape;2617;p184"/>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618" name="Google Shape;2618;p184"/>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19" name="Google Shape;2619;p184"/>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20" name="Google Shape;2620;p184"/>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621" name="Google Shape;2621;p184"/>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22" name="Google Shape;2622;p184"/>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spTree>
  </p:cSld>
  <p:clrMapOvr>
    <a:masterClrMapping/>
  </p:clrMapOvr>
</p:sld>
</file>

<file path=ppt/slides/slide17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26" name="Shape 2626"/>
        <p:cNvGrpSpPr/>
        <p:nvPr/>
      </p:nvGrpSpPr>
      <p:grpSpPr>
        <a:xfrm>
          <a:off x="0" y="0"/>
          <a:ext cx="0" cy="0"/>
          <a:chOff x="0" y="0"/>
          <a:chExt cx="0" cy="0"/>
        </a:xfrm>
      </p:grpSpPr>
      <p:pic>
        <p:nvPicPr>
          <p:cNvPr descr="Ants Free Stock Photo - Public Domain Pictures" id="2627" name="Google Shape;2627;p18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28" name="Google Shape;2628;p185"/>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sp>
        <p:nvSpPr>
          <p:cNvPr id="2629" name="Google Shape;2629;p185"/>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four</a:t>
            </a:r>
            <a:r>
              <a:rPr b="1" lang="en" sz="4500" u="sng">
                <a:solidFill>
                  <a:schemeClr val="dk1"/>
                </a:solidFill>
                <a:latin typeface="Montserrat"/>
                <a:ea typeface="Montserrat"/>
                <a:cs typeface="Montserrat"/>
                <a:sym typeface="Montserrat"/>
              </a:rPr>
              <a:t>teen</a:t>
            </a:r>
            <a:endParaRPr b="1" sz="4500" u="sng"/>
          </a:p>
        </p:txBody>
      </p:sp>
      <p:pic>
        <p:nvPicPr>
          <p:cNvPr descr="Ants Free Stock Photo - Public Domain Pictures" id="2630" name="Google Shape;2630;p185"/>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31" name="Google Shape;2631;p185"/>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pic>
        <p:nvPicPr>
          <p:cNvPr descr="Ants Free Stock Photo - Public Domain Pictures" id="2632" name="Google Shape;2632;p185"/>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33" name="Google Shape;2633;p185"/>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34" name="Google Shape;2634;p185"/>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sp>
        <p:nvSpPr>
          <p:cNvPr id="2635" name="Google Shape;2635;p185"/>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36" name="Google Shape;2636;p185"/>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637" name="Google Shape;2637;p185"/>
          <p:cNvPicPr preferRelativeResize="0"/>
          <p:nvPr/>
        </p:nvPicPr>
        <p:blipFill rotWithShape="1">
          <a:blip r:embed="rId3">
            <a:alphaModFix/>
          </a:blip>
          <a:srcRect b="47762" l="0" r="72458" t="0"/>
          <a:stretch/>
        </p:blipFill>
        <p:spPr>
          <a:xfrm>
            <a:off x="3103120" y="3403675"/>
            <a:ext cx="604600" cy="736525"/>
          </a:xfrm>
          <a:prstGeom prst="rect">
            <a:avLst/>
          </a:prstGeom>
          <a:noFill/>
          <a:ln>
            <a:noFill/>
          </a:ln>
        </p:spPr>
      </p:pic>
    </p:spTree>
  </p:cSld>
  <p:clrMapOvr>
    <a:masterClrMapping/>
  </p:clrMapOvr>
</p:sld>
</file>

<file path=ppt/slides/slide17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1" name="Shape 2641"/>
        <p:cNvGrpSpPr/>
        <p:nvPr/>
      </p:nvGrpSpPr>
      <p:grpSpPr>
        <a:xfrm>
          <a:off x="0" y="0"/>
          <a:ext cx="0" cy="0"/>
          <a:chOff x="0" y="0"/>
          <a:chExt cx="0" cy="0"/>
        </a:xfrm>
      </p:grpSpPr>
      <p:sp>
        <p:nvSpPr>
          <p:cNvPr id="2642" name="Google Shape;2642;p186"/>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fif</a:t>
            </a:r>
            <a:r>
              <a:rPr b="1" lang="en" sz="4500" u="sng">
                <a:solidFill>
                  <a:schemeClr val="dk1"/>
                </a:solidFill>
                <a:latin typeface="Montserrat"/>
                <a:ea typeface="Montserrat"/>
                <a:cs typeface="Montserrat"/>
                <a:sym typeface="Montserrat"/>
              </a:rPr>
              <a:t>teen</a:t>
            </a:r>
            <a:endParaRPr b="1" sz="4500" u="sng"/>
          </a:p>
        </p:txBody>
      </p:sp>
      <p:pic>
        <p:nvPicPr>
          <p:cNvPr descr="Ants Free Stock Photo - Public Domain Pictures" id="2643" name="Google Shape;2643;p186"/>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44" name="Google Shape;2644;p186"/>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45" name="Google Shape;2645;p186"/>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646" name="Google Shape;2646;p186"/>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47" name="Google Shape;2647;p186"/>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648" name="Google Shape;2648;p186"/>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49" name="Google Shape;2649;p186"/>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650" name="Google Shape;2650;p186"/>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51" name="Google Shape;2651;p186"/>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652" name="Google Shape;2652;p186"/>
          <p:cNvPicPr preferRelativeResize="0"/>
          <p:nvPr/>
        </p:nvPicPr>
        <p:blipFill rotWithShape="1">
          <a:blip r:embed="rId3">
            <a:alphaModFix/>
          </a:blip>
          <a:srcRect b="47762" l="0" r="38161" t="0"/>
          <a:stretch/>
        </p:blipFill>
        <p:spPr>
          <a:xfrm>
            <a:off x="3103131" y="3403675"/>
            <a:ext cx="1357450" cy="736525"/>
          </a:xfrm>
          <a:prstGeom prst="rect">
            <a:avLst/>
          </a:prstGeom>
          <a:noFill/>
          <a:ln>
            <a:noFill/>
          </a:ln>
        </p:spPr>
      </p:pic>
    </p:spTree>
  </p:cSld>
  <p:clrMapOvr>
    <a:masterClrMapping/>
  </p:clrMapOvr>
</p:sld>
</file>

<file path=ppt/slides/slide17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56" name="Shape 2656"/>
        <p:cNvGrpSpPr/>
        <p:nvPr/>
      </p:nvGrpSpPr>
      <p:grpSpPr>
        <a:xfrm>
          <a:off x="0" y="0"/>
          <a:ext cx="0" cy="0"/>
          <a:chOff x="0" y="0"/>
          <a:chExt cx="0" cy="0"/>
        </a:xfrm>
      </p:grpSpPr>
      <p:sp>
        <p:nvSpPr>
          <p:cNvPr id="2657" name="Google Shape;2657;p187"/>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six</a:t>
            </a:r>
            <a:r>
              <a:rPr b="1" lang="en" sz="4500" u="sng">
                <a:solidFill>
                  <a:schemeClr val="dk1"/>
                </a:solidFill>
                <a:latin typeface="Montserrat"/>
                <a:ea typeface="Montserrat"/>
                <a:cs typeface="Montserrat"/>
                <a:sym typeface="Montserrat"/>
              </a:rPr>
              <a:t>teen</a:t>
            </a:r>
            <a:endParaRPr b="1" sz="4500" u="sng"/>
          </a:p>
        </p:txBody>
      </p:sp>
      <p:pic>
        <p:nvPicPr>
          <p:cNvPr descr="Ants Free Stock Photo - Public Domain Pictures" id="2658" name="Google Shape;2658;p187"/>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59" name="Google Shape;2659;p187"/>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60" name="Google Shape;2660;p187"/>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661" name="Google Shape;2661;p187"/>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62" name="Google Shape;2662;p187"/>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663" name="Google Shape;2663;p187"/>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64" name="Google Shape;2664;p187"/>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665" name="Google Shape;2665;p187"/>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66" name="Google Shape;2666;p187"/>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667" name="Google Shape;2667;p187"/>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spTree>
  </p:cSld>
  <p:clrMapOvr>
    <a:masterClrMapping/>
  </p:clrMapOvr>
</p:sld>
</file>

<file path=ppt/slides/slide17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71" name="Shape 2671"/>
        <p:cNvGrpSpPr/>
        <p:nvPr/>
      </p:nvGrpSpPr>
      <p:grpSpPr>
        <a:xfrm>
          <a:off x="0" y="0"/>
          <a:ext cx="0" cy="0"/>
          <a:chOff x="0" y="0"/>
          <a:chExt cx="0" cy="0"/>
        </a:xfrm>
      </p:grpSpPr>
      <p:sp>
        <p:nvSpPr>
          <p:cNvPr id="2672" name="Google Shape;2672;p188"/>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seven</a:t>
            </a:r>
            <a:r>
              <a:rPr b="1" lang="en" sz="4500" u="sng">
                <a:solidFill>
                  <a:schemeClr val="dk1"/>
                </a:solidFill>
                <a:latin typeface="Montserrat"/>
                <a:ea typeface="Montserrat"/>
                <a:cs typeface="Montserrat"/>
                <a:sym typeface="Montserrat"/>
              </a:rPr>
              <a:t>teen</a:t>
            </a:r>
            <a:endParaRPr b="1" sz="4500" u="sng"/>
          </a:p>
        </p:txBody>
      </p:sp>
      <p:pic>
        <p:nvPicPr>
          <p:cNvPr descr="Ants Free Stock Photo - Public Domain Pictures" id="2673" name="Google Shape;2673;p188"/>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74" name="Google Shape;2674;p188"/>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75" name="Google Shape;2675;p188"/>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676" name="Google Shape;2676;p18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77" name="Google Shape;2677;p188"/>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678" name="Google Shape;2678;p188"/>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79" name="Google Shape;2679;p188"/>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680" name="Google Shape;2680;p188"/>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81" name="Google Shape;2681;p188"/>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682" name="Google Shape;2682;p188"/>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683" name="Google Shape;2683;p188"/>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spTree>
  </p:cSld>
  <p:clrMapOvr>
    <a:masterClrMapping/>
  </p:clrMapOvr>
</p:sld>
</file>

<file path=ppt/slides/slide17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7" name="Shape 2687"/>
        <p:cNvGrpSpPr/>
        <p:nvPr/>
      </p:nvGrpSpPr>
      <p:grpSpPr>
        <a:xfrm>
          <a:off x="0" y="0"/>
          <a:ext cx="0" cy="0"/>
          <a:chOff x="0" y="0"/>
          <a:chExt cx="0" cy="0"/>
        </a:xfrm>
      </p:grpSpPr>
      <p:sp>
        <p:nvSpPr>
          <p:cNvPr id="2688" name="Google Shape;2688;p189"/>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eigh</a:t>
            </a:r>
            <a:r>
              <a:rPr b="1" lang="en" sz="4500" u="sng">
                <a:solidFill>
                  <a:schemeClr val="dk1"/>
                </a:solidFill>
                <a:latin typeface="Montserrat"/>
                <a:ea typeface="Montserrat"/>
                <a:cs typeface="Montserrat"/>
                <a:sym typeface="Montserrat"/>
              </a:rPr>
              <a:t>teen</a:t>
            </a:r>
            <a:endParaRPr b="1" sz="4500" u="sng"/>
          </a:p>
        </p:txBody>
      </p:sp>
      <p:pic>
        <p:nvPicPr>
          <p:cNvPr descr="Ants Free Stock Photo - Public Domain Pictures" id="2689" name="Google Shape;2689;p189"/>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690" name="Google Shape;2690;p189"/>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691" name="Google Shape;2691;p189"/>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692" name="Google Shape;2692;p18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93" name="Google Shape;2693;p189"/>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694" name="Google Shape;2694;p189"/>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695" name="Google Shape;2695;p189"/>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696" name="Google Shape;2696;p189"/>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697" name="Google Shape;2697;p189"/>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698" name="Google Shape;2698;p189"/>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699" name="Google Shape;2699;p189"/>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pic>
        <p:nvPicPr>
          <p:cNvPr descr="Ants Free Stock Photo - Public Domain Pictures" id="2700" name="Google Shape;2700;p189"/>
          <p:cNvPicPr preferRelativeResize="0"/>
          <p:nvPr/>
        </p:nvPicPr>
        <p:blipFill rotWithShape="1">
          <a:blip r:embed="rId3">
            <a:alphaModFix/>
          </a:blip>
          <a:srcRect b="47762" l="65364" r="0" t="0"/>
          <a:stretch/>
        </p:blipFill>
        <p:spPr>
          <a:xfrm>
            <a:off x="6318337" y="3403675"/>
            <a:ext cx="760324" cy="736525"/>
          </a:xfrm>
          <a:prstGeom prst="rect">
            <a:avLst/>
          </a:prstGeom>
          <a:noFill/>
          <a:ln>
            <a:noFill/>
          </a:ln>
        </p:spPr>
      </p:pic>
    </p:spTree>
  </p:cSld>
  <p:clrMapOvr>
    <a:masterClrMapping/>
  </p:clrMapOvr>
</p:sld>
</file>

<file path=ppt/slides/slide17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04" name="Shape 2704"/>
        <p:cNvGrpSpPr/>
        <p:nvPr/>
      </p:nvGrpSpPr>
      <p:grpSpPr>
        <a:xfrm>
          <a:off x="0" y="0"/>
          <a:ext cx="0" cy="0"/>
          <a:chOff x="0" y="0"/>
          <a:chExt cx="0" cy="0"/>
        </a:xfrm>
      </p:grpSpPr>
      <p:sp>
        <p:nvSpPr>
          <p:cNvPr id="2705" name="Google Shape;2705;p190"/>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nine</a:t>
            </a:r>
            <a:r>
              <a:rPr b="1" lang="en" sz="4500" u="sng">
                <a:solidFill>
                  <a:schemeClr val="dk1"/>
                </a:solidFill>
                <a:latin typeface="Montserrat"/>
                <a:ea typeface="Montserrat"/>
                <a:cs typeface="Montserrat"/>
                <a:sym typeface="Montserrat"/>
              </a:rPr>
              <a:t>teen</a:t>
            </a:r>
            <a:endParaRPr b="1" sz="4500" u="sng"/>
          </a:p>
        </p:txBody>
      </p:sp>
      <p:pic>
        <p:nvPicPr>
          <p:cNvPr descr="Ants Free Stock Photo - Public Domain Pictures" id="2706" name="Google Shape;2706;p190"/>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707" name="Google Shape;2707;p190"/>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708" name="Google Shape;2708;p190"/>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709" name="Google Shape;2709;p190"/>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710" name="Google Shape;2710;p190"/>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711" name="Google Shape;2711;p190"/>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712" name="Google Shape;2712;p190"/>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713" name="Google Shape;2713;p190"/>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714" name="Google Shape;2714;p190"/>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715" name="Google Shape;2715;p190"/>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716" name="Google Shape;2716;p190"/>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pic>
        <p:nvPicPr>
          <p:cNvPr descr="Ants Free Stock Photo - Public Domain Pictures" id="2717" name="Google Shape;2717;p190"/>
          <p:cNvPicPr preferRelativeResize="0"/>
          <p:nvPr/>
        </p:nvPicPr>
        <p:blipFill rotWithShape="1">
          <a:blip r:embed="rId3">
            <a:alphaModFix/>
          </a:blip>
          <a:srcRect b="47762" l="65364" r="0" t="0"/>
          <a:stretch/>
        </p:blipFill>
        <p:spPr>
          <a:xfrm>
            <a:off x="6318337" y="3403675"/>
            <a:ext cx="760324" cy="736525"/>
          </a:xfrm>
          <a:prstGeom prst="rect">
            <a:avLst/>
          </a:prstGeom>
          <a:noFill/>
          <a:ln>
            <a:noFill/>
          </a:ln>
        </p:spPr>
      </p:pic>
      <p:pic>
        <p:nvPicPr>
          <p:cNvPr descr="Ants Free Stock Photo - Public Domain Pictures" id="2718" name="Google Shape;2718;p190"/>
          <p:cNvPicPr preferRelativeResize="0"/>
          <p:nvPr/>
        </p:nvPicPr>
        <p:blipFill rotWithShape="1">
          <a:blip r:embed="rId3">
            <a:alphaModFix/>
          </a:blip>
          <a:srcRect b="0" l="0" r="65366" t="52238"/>
          <a:stretch/>
        </p:blipFill>
        <p:spPr>
          <a:xfrm>
            <a:off x="7152695" y="3435250"/>
            <a:ext cx="760324" cy="673400"/>
          </a:xfrm>
          <a:prstGeom prst="rect">
            <a:avLst/>
          </a:prstGeom>
          <a:noFill/>
          <a:ln>
            <a:noFill/>
          </a:ln>
        </p:spPr>
      </p:pic>
    </p:spTree>
  </p:cSld>
  <p:clrMapOvr>
    <a:masterClrMapping/>
  </p:clrMapOvr>
</p:sld>
</file>

<file path=ppt/slides/slide17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22" name="Shape 2722"/>
        <p:cNvGrpSpPr/>
        <p:nvPr/>
      </p:nvGrpSpPr>
      <p:grpSpPr>
        <a:xfrm>
          <a:off x="0" y="0"/>
          <a:ext cx="0" cy="0"/>
          <a:chOff x="0" y="0"/>
          <a:chExt cx="0" cy="0"/>
        </a:xfrm>
      </p:grpSpPr>
      <p:sp>
        <p:nvSpPr>
          <p:cNvPr id="2723" name="Google Shape;2723;p191"/>
          <p:cNvSpPr txBox="1"/>
          <p:nvPr/>
        </p:nvSpPr>
        <p:spPr>
          <a:xfrm>
            <a:off x="630000" y="4215250"/>
            <a:ext cx="4668300" cy="8772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b="1" lang="en" sz="4500">
                <a:solidFill>
                  <a:schemeClr val="dk1"/>
                </a:solidFill>
                <a:latin typeface="Montserrat"/>
                <a:ea typeface="Montserrat"/>
                <a:cs typeface="Montserrat"/>
                <a:sym typeface="Montserrat"/>
              </a:rPr>
              <a:t>twenty</a:t>
            </a:r>
            <a:endParaRPr b="1" sz="4500"/>
          </a:p>
        </p:txBody>
      </p:sp>
      <p:pic>
        <p:nvPicPr>
          <p:cNvPr descr="Ants Free Stock Photo - Public Domain Pictures" id="2724" name="Google Shape;2724;p191"/>
          <p:cNvPicPr preferRelativeResize="0"/>
          <p:nvPr/>
        </p:nvPicPr>
        <p:blipFill rotWithShape="1">
          <a:blip r:embed="rId3">
            <a:alphaModFix/>
          </a:blip>
          <a:srcRect b="47762" l="65364" r="0" t="0"/>
          <a:stretch/>
        </p:blipFill>
        <p:spPr>
          <a:xfrm>
            <a:off x="5452212" y="1835225"/>
            <a:ext cx="760325" cy="736525"/>
          </a:xfrm>
          <a:prstGeom prst="rect">
            <a:avLst/>
          </a:prstGeom>
          <a:noFill/>
          <a:ln>
            <a:noFill/>
          </a:ln>
        </p:spPr>
      </p:pic>
      <p:pic>
        <p:nvPicPr>
          <p:cNvPr descr="Ants Free Stock Photo - Public Domain Pictures" id="2725" name="Google Shape;2725;p191"/>
          <p:cNvPicPr preferRelativeResize="0"/>
          <p:nvPr/>
        </p:nvPicPr>
        <p:blipFill rotWithShape="1">
          <a:blip r:embed="rId3">
            <a:alphaModFix/>
          </a:blip>
          <a:srcRect b="47762" l="65364" r="0" t="0"/>
          <a:stretch/>
        </p:blipFill>
        <p:spPr>
          <a:xfrm>
            <a:off x="6318337" y="1835225"/>
            <a:ext cx="760324" cy="736525"/>
          </a:xfrm>
          <a:prstGeom prst="rect">
            <a:avLst/>
          </a:prstGeom>
          <a:noFill/>
          <a:ln>
            <a:noFill/>
          </a:ln>
        </p:spPr>
      </p:pic>
      <p:pic>
        <p:nvPicPr>
          <p:cNvPr descr="Ants Free Stock Photo - Public Domain Pictures" id="2726" name="Google Shape;2726;p191"/>
          <p:cNvPicPr preferRelativeResize="0"/>
          <p:nvPr/>
        </p:nvPicPr>
        <p:blipFill rotWithShape="1">
          <a:blip r:embed="rId3">
            <a:alphaModFix/>
          </a:blip>
          <a:srcRect b="0" l="0" r="35330" t="52238"/>
          <a:stretch/>
        </p:blipFill>
        <p:spPr>
          <a:xfrm>
            <a:off x="7184464" y="1835237"/>
            <a:ext cx="1419700" cy="673400"/>
          </a:xfrm>
          <a:prstGeom prst="rect">
            <a:avLst/>
          </a:prstGeom>
          <a:noFill/>
          <a:ln>
            <a:noFill/>
          </a:ln>
        </p:spPr>
      </p:pic>
      <p:pic>
        <p:nvPicPr>
          <p:cNvPr descr="Ants Free Stock Photo - Public Domain Pictures" id="2727" name="Google Shape;2727;p191"/>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728" name="Google Shape;2728;p191"/>
          <p:cNvPicPr preferRelativeResize="0"/>
          <p:nvPr/>
        </p:nvPicPr>
        <p:blipFill rotWithShape="1">
          <a:blip r:embed="rId3">
            <a:alphaModFix/>
          </a:blip>
          <a:srcRect b="47762" l="0" r="72458" t="0"/>
          <a:stretch/>
        </p:blipFill>
        <p:spPr>
          <a:xfrm>
            <a:off x="3151220" y="1835225"/>
            <a:ext cx="604600" cy="736525"/>
          </a:xfrm>
          <a:prstGeom prst="rect">
            <a:avLst/>
          </a:prstGeom>
          <a:noFill/>
          <a:ln>
            <a:noFill/>
          </a:ln>
        </p:spPr>
      </p:pic>
      <p:pic>
        <p:nvPicPr>
          <p:cNvPr descr="Ants Free Stock Photo - Public Domain Pictures" id="2729" name="Google Shape;2729;p191"/>
          <p:cNvPicPr preferRelativeResize="0"/>
          <p:nvPr/>
        </p:nvPicPr>
        <p:blipFill rotWithShape="1">
          <a:blip r:embed="rId3">
            <a:alphaModFix/>
          </a:blip>
          <a:srcRect b="47762" l="0" r="0" t="0"/>
          <a:stretch/>
        </p:blipFill>
        <p:spPr>
          <a:xfrm>
            <a:off x="754193" y="1835225"/>
            <a:ext cx="2195190" cy="736525"/>
          </a:xfrm>
          <a:prstGeom prst="rect">
            <a:avLst/>
          </a:prstGeom>
          <a:noFill/>
          <a:ln>
            <a:noFill/>
          </a:ln>
        </p:spPr>
      </p:pic>
      <p:pic>
        <p:nvPicPr>
          <p:cNvPr descr="Ants Free Stock Photo - Public Domain Pictures" id="2730" name="Google Shape;2730;p191"/>
          <p:cNvPicPr preferRelativeResize="0"/>
          <p:nvPr/>
        </p:nvPicPr>
        <p:blipFill rotWithShape="1">
          <a:blip r:embed="rId3">
            <a:alphaModFix/>
          </a:blip>
          <a:srcRect b="47762" l="0" r="0" t="0"/>
          <a:stretch/>
        </p:blipFill>
        <p:spPr>
          <a:xfrm>
            <a:off x="3151218" y="1835225"/>
            <a:ext cx="2195190" cy="736525"/>
          </a:xfrm>
          <a:prstGeom prst="rect">
            <a:avLst/>
          </a:prstGeom>
          <a:noFill/>
          <a:ln>
            <a:noFill/>
          </a:ln>
        </p:spPr>
      </p:pic>
      <p:sp>
        <p:nvSpPr>
          <p:cNvPr id="2731" name="Google Shape;2731;p191"/>
          <p:cNvSpPr/>
          <p:nvPr/>
        </p:nvSpPr>
        <p:spPr>
          <a:xfrm>
            <a:off x="288625" y="166315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descr="Ants Free Stock Photo - Public Domain Pictures" id="2732" name="Google Shape;2732;p191"/>
          <p:cNvPicPr preferRelativeResize="0"/>
          <p:nvPr/>
        </p:nvPicPr>
        <p:blipFill rotWithShape="1">
          <a:blip r:embed="rId3">
            <a:alphaModFix/>
          </a:blip>
          <a:srcRect b="47762" l="0" r="0" t="0"/>
          <a:stretch/>
        </p:blipFill>
        <p:spPr>
          <a:xfrm>
            <a:off x="690711" y="3403675"/>
            <a:ext cx="2195175" cy="736525"/>
          </a:xfrm>
          <a:prstGeom prst="rect">
            <a:avLst/>
          </a:prstGeom>
          <a:noFill/>
          <a:ln>
            <a:noFill/>
          </a:ln>
        </p:spPr>
      </p:pic>
      <p:pic>
        <p:nvPicPr>
          <p:cNvPr descr="Ants Free Stock Photo - Public Domain Pictures" id="2733" name="Google Shape;2733;p191"/>
          <p:cNvPicPr preferRelativeResize="0"/>
          <p:nvPr/>
        </p:nvPicPr>
        <p:blipFill rotWithShape="1">
          <a:blip r:embed="rId3">
            <a:alphaModFix/>
          </a:blip>
          <a:srcRect b="47762" l="0" r="0" t="0"/>
          <a:stretch/>
        </p:blipFill>
        <p:spPr>
          <a:xfrm>
            <a:off x="3103121" y="3403675"/>
            <a:ext cx="2195175" cy="736525"/>
          </a:xfrm>
          <a:prstGeom prst="rect">
            <a:avLst/>
          </a:prstGeom>
          <a:noFill/>
          <a:ln>
            <a:noFill/>
          </a:ln>
        </p:spPr>
      </p:pic>
      <p:pic>
        <p:nvPicPr>
          <p:cNvPr descr="Ants Free Stock Photo - Public Domain Pictures" id="2734" name="Google Shape;2734;p191"/>
          <p:cNvPicPr preferRelativeResize="0"/>
          <p:nvPr/>
        </p:nvPicPr>
        <p:blipFill rotWithShape="1">
          <a:blip r:embed="rId3">
            <a:alphaModFix/>
          </a:blip>
          <a:srcRect b="47762" l="65364" r="0" t="0"/>
          <a:stretch/>
        </p:blipFill>
        <p:spPr>
          <a:xfrm>
            <a:off x="5483962" y="3403675"/>
            <a:ext cx="760325" cy="736525"/>
          </a:xfrm>
          <a:prstGeom prst="rect">
            <a:avLst/>
          </a:prstGeom>
          <a:noFill/>
          <a:ln>
            <a:noFill/>
          </a:ln>
        </p:spPr>
      </p:pic>
      <p:pic>
        <p:nvPicPr>
          <p:cNvPr descr="Ants Free Stock Photo - Public Domain Pictures" id="2735" name="Google Shape;2735;p191"/>
          <p:cNvPicPr preferRelativeResize="0"/>
          <p:nvPr/>
        </p:nvPicPr>
        <p:blipFill rotWithShape="1">
          <a:blip r:embed="rId3">
            <a:alphaModFix/>
          </a:blip>
          <a:srcRect b="47762" l="65364" r="0" t="0"/>
          <a:stretch/>
        </p:blipFill>
        <p:spPr>
          <a:xfrm>
            <a:off x="6318337" y="3403675"/>
            <a:ext cx="760324" cy="736525"/>
          </a:xfrm>
          <a:prstGeom prst="rect">
            <a:avLst/>
          </a:prstGeom>
          <a:noFill/>
          <a:ln>
            <a:noFill/>
          </a:ln>
        </p:spPr>
      </p:pic>
      <p:pic>
        <p:nvPicPr>
          <p:cNvPr descr="Ants Free Stock Photo - Public Domain Pictures" id="2736" name="Google Shape;2736;p191"/>
          <p:cNvPicPr preferRelativeResize="0"/>
          <p:nvPr/>
        </p:nvPicPr>
        <p:blipFill rotWithShape="1">
          <a:blip r:embed="rId3">
            <a:alphaModFix/>
          </a:blip>
          <a:srcRect b="0" l="0" r="33884" t="52238"/>
          <a:stretch/>
        </p:blipFill>
        <p:spPr>
          <a:xfrm>
            <a:off x="7152705" y="3435250"/>
            <a:ext cx="1451475" cy="673400"/>
          </a:xfrm>
          <a:prstGeom prst="rect">
            <a:avLst/>
          </a:prstGeom>
          <a:noFill/>
          <a:ln>
            <a:noFill/>
          </a:ln>
        </p:spPr>
      </p:pic>
      <p:sp>
        <p:nvSpPr>
          <p:cNvPr id="2737" name="Google Shape;2737;p191"/>
          <p:cNvSpPr/>
          <p:nvPr/>
        </p:nvSpPr>
        <p:spPr>
          <a:xfrm>
            <a:off x="365100" y="3257600"/>
            <a:ext cx="8413800" cy="1028700"/>
          </a:xfrm>
          <a:prstGeom prst="roundRect">
            <a:avLst>
              <a:gd fmla="val 16667" name="adj"/>
            </a:avLst>
          </a:prstGeom>
          <a:noFill/>
          <a:ln cap="flat" cmpd="sng" w="28575">
            <a:solidFill>
              <a:srgbClr val="674EA7"/>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1" name="Shape 2741"/>
        <p:cNvGrpSpPr/>
        <p:nvPr/>
      </p:nvGrpSpPr>
      <p:grpSpPr>
        <a:xfrm>
          <a:off x="0" y="0"/>
          <a:ext cx="0" cy="0"/>
          <a:chOff x="0" y="0"/>
          <a:chExt cx="0" cy="0"/>
        </a:xfrm>
      </p:grpSpPr>
      <p:sp>
        <p:nvSpPr>
          <p:cNvPr id="2742" name="Google Shape;2742;p192"/>
          <p:cNvSpPr txBox="1"/>
          <p:nvPr/>
        </p:nvSpPr>
        <p:spPr>
          <a:xfrm>
            <a:off x="509350" y="23380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stars?</a:t>
            </a:r>
            <a:endParaRPr/>
          </a:p>
        </p:txBody>
      </p:sp>
    </p:spTree>
  </p:cSld>
  <p:clrMapOvr>
    <a:masterClrMapping/>
  </p:clrMapOvr>
</p:sld>
</file>

<file path=ppt/slides/slide18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46" name="Shape 2746"/>
        <p:cNvGrpSpPr/>
        <p:nvPr/>
      </p:nvGrpSpPr>
      <p:grpSpPr>
        <a:xfrm>
          <a:off x="0" y="0"/>
          <a:ext cx="0" cy="0"/>
          <a:chOff x="0" y="0"/>
          <a:chExt cx="0" cy="0"/>
        </a:xfrm>
      </p:grpSpPr>
      <p:sp>
        <p:nvSpPr>
          <p:cNvPr id="2747" name="Google Shape;2747;p193"/>
          <p:cNvSpPr txBox="1"/>
          <p:nvPr/>
        </p:nvSpPr>
        <p:spPr>
          <a:xfrm>
            <a:off x="509350" y="233800"/>
            <a:ext cx="3000000" cy="5541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2400">
                <a:solidFill>
                  <a:schemeClr val="dk1"/>
                </a:solidFill>
                <a:latin typeface="Montserrat"/>
                <a:ea typeface="Montserrat"/>
                <a:cs typeface="Montserrat"/>
                <a:sym typeface="Montserrat"/>
              </a:rPr>
              <a:t>How many stars?</a:t>
            </a:r>
            <a:endParaRPr/>
          </a:p>
        </p:txBody>
      </p:sp>
    </p:spTree>
  </p:cSld>
  <p:clrMapOvr>
    <a:masterClrMapping/>
  </p:clrMapOvr>
</p:sld>
</file>

<file path=ppt/slides/slide18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1" name="Shape 2751"/>
        <p:cNvGrpSpPr/>
        <p:nvPr/>
      </p:nvGrpSpPr>
      <p:grpSpPr>
        <a:xfrm>
          <a:off x="0" y="0"/>
          <a:ext cx="0" cy="0"/>
          <a:chOff x="0" y="0"/>
          <a:chExt cx="0" cy="0"/>
        </a:xfrm>
      </p:grpSpPr>
      <p:pic>
        <p:nvPicPr>
          <p:cNvPr id="2752" name="Google Shape;2752;p194"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sp>
        <p:nvSpPr>
          <p:cNvPr id="2753" name="Google Shape;2753;p194"/>
          <p:cNvSpPr txBox="1"/>
          <p:nvPr/>
        </p:nvSpPr>
        <p:spPr>
          <a:xfrm>
            <a:off x="1055400" y="205550"/>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10    ten</a:t>
            </a:r>
            <a:endParaRPr sz="5000"/>
          </a:p>
        </p:txBody>
      </p:sp>
      <p:pic>
        <p:nvPicPr>
          <p:cNvPr id="2754" name="Google Shape;2754;p194"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755" name="Google Shape;2755;p194"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756" name="Google Shape;2756;p194"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757" name="Google Shape;2757;p194"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758" name="Google Shape;2758;p194"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759" name="Google Shape;2759;p194"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760" name="Google Shape;2760;p194"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761" name="Google Shape;2761;p194"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762" name="Google Shape;2762;p194"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763" name="Google Shape;2763;p194"/>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7" name="Shape 2767"/>
        <p:cNvGrpSpPr/>
        <p:nvPr/>
      </p:nvGrpSpPr>
      <p:grpSpPr>
        <a:xfrm>
          <a:off x="0" y="0"/>
          <a:ext cx="0" cy="0"/>
          <a:chOff x="0" y="0"/>
          <a:chExt cx="0" cy="0"/>
        </a:xfrm>
      </p:grpSpPr>
      <p:sp>
        <p:nvSpPr>
          <p:cNvPr id="2768" name="Google Shape;2768;p195"/>
          <p:cNvSpPr txBox="1"/>
          <p:nvPr/>
        </p:nvSpPr>
        <p:spPr>
          <a:xfrm>
            <a:off x="1176250" y="3915625"/>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11</a:t>
            </a:r>
            <a:r>
              <a:rPr lang="en" sz="5000">
                <a:solidFill>
                  <a:schemeClr val="dk1"/>
                </a:solidFill>
                <a:latin typeface="Montserrat"/>
                <a:ea typeface="Montserrat"/>
                <a:cs typeface="Montserrat"/>
                <a:sym typeface="Montserrat"/>
              </a:rPr>
              <a:t>    </a:t>
            </a:r>
            <a:r>
              <a:rPr b="1" lang="en" sz="5000">
                <a:solidFill>
                  <a:schemeClr val="dk1"/>
                </a:solidFill>
                <a:latin typeface="Montserrat"/>
                <a:ea typeface="Montserrat"/>
                <a:cs typeface="Montserrat"/>
                <a:sym typeface="Montserrat"/>
              </a:rPr>
              <a:t>eleven</a:t>
            </a:r>
            <a:endParaRPr b="1" sz="5000"/>
          </a:p>
        </p:txBody>
      </p:sp>
      <p:pic>
        <p:nvPicPr>
          <p:cNvPr id="2769" name="Google Shape;2769;p195"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770" name="Google Shape;2770;p195"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771" name="Google Shape;2771;p195"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772" name="Google Shape;2772;p195"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773" name="Google Shape;2773;p195"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774" name="Google Shape;2774;p195"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775" name="Google Shape;2775;p195"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776" name="Google Shape;2776;p195"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777" name="Google Shape;2777;p195"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778" name="Google Shape;2778;p195"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779" name="Google Shape;2779;p195"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780" name="Google Shape;2780;p195"/>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slides/slide18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4" name="Shape 2784"/>
        <p:cNvGrpSpPr/>
        <p:nvPr/>
      </p:nvGrpSpPr>
      <p:grpSpPr>
        <a:xfrm>
          <a:off x="0" y="0"/>
          <a:ext cx="0" cy="0"/>
          <a:chOff x="0" y="0"/>
          <a:chExt cx="0" cy="0"/>
        </a:xfrm>
      </p:grpSpPr>
      <p:sp>
        <p:nvSpPr>
          <p:cNvPr id="2785" name="Google Shape;2785;p196"/>
          <p:cNvSpPr txBox="1"/>
          <p:nvPr/>
        </p:nvSpPr>
        <p:spPr>
          <a:xfrm>
            <a:off x="1176250" y="3915625"/>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12    </a:t>
            </a:r>
            <a:r>
              <a:rPr b="1" lang="en" sz="5000">
                <a:solidFill>
                  <a:schemeClr val="dk1"/>
                </a:solidFill>
                <a:latin typeface="Montserrat"/>
                <a:ea typeface="Montserrat"/>
                <a:cs typeface="Montserrat"/>
                <a:sym typeface="Montserrat"/>
              </a:rPr>
              <a:t>twelve</a:t>
            </a:r>
            <a:endParaRPr b="1" sz="5000"/>
          </a:p>
        </p:txBody>
      </p:sp>
      <p:pic>
        <p:nvPicPr>
          <p:cNvPr id="2786" name="Google Shape;2786;p196"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787" name="Google Shape;2787;p196"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788" name="Google Shape;2788;p196"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789" name="Google Shape;2789;p196"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790" name="Google Shape;2790;p196"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791" name="Google Shape;2791;p196"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792" name="Google Shape;2792;p196"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793" name="Google Shape;2793;p196"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794" name="Google Shape;2794;p196"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795" name="Google Shape;2795;p196"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796" name="Google Shape;2796;p196"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797" name="Google Shape;2797;p196"/>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798" name="Google Shape;2798;p196"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spTree>
  </p:cSld>
  <p:clrMapOvr>
    <a:masterClrMapping/>
  </p:clrMapOvr>
</p:sld>
</file>

<file path=ppt/slides/slide18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02" name="Shape 2802"/>
        <p:cNvGrpSpPr/>
        <p:nvPr/>
      </p:nvGrpSpPr>
      <p:grpSpPr>
        <a:xfrm>
          <a:off x="0" y="0"/>
          <a:ext cx="0" cy="0"/>
          <a:chOff x="0" y="0"/>
          <a:chExt cx="0" cy="0"/>
        </a:xfrm>
      </p:grpSpPr>
      <p:sp>
        <p:nvSpPr>
          <p:cNvPr id="2803" name="Google Shape;2803;p197"/>
          <p:cNvSpPr txBox="1"/>
          <p:nvPr/>
        </p:nvSpPr>
        <p:spPr>
          <a:xfrm>
            <a:off x="1176250" y="3915625"/>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13    </a:t>
            </a:r>
            <a:r>
              <a:rPr b="1" lang="en" sz="5000">
                <a:solidFill>
                  <a:schemeClr val="dk1"/>
                </a:solidFill>
                <a:latin typeface="Montserrat"/>
                <a:ea typeface="Montserrat"/>
                <a:cs typeface="Montserrat"/>
                <a:sym typeface="Montserrat"/>
              </a:rPr>
              <a:t>thir</a:t>
            </a:r>
            <a:r>
              <a:rPr b="1" lang="en" sz="5000" u="sng">
                <a:solidFill>
                  <a:schemeClr val="dk1"/>
                </a:solidFill>
                <a:latin typeface="Montserrat"/>
                <a:ea typeface="Montserrat"/>
                <a:cs typeface="Montserrat"/>
                <a:sym typeface="Montserrat"/>
              </a:rPr>
              <a:t>teen</a:t>
            </a:r>
            <a:endParaRPr b="1" sz="5000" u="sng"/>
          </a:p>
        </p:txBody>
      </p:sp>
      <p:pic>
        <p:nvPicPr>
          <p:cNvPr id="2804" name="Google Shape;2804;p197"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805" name="Google Shape;2805;p197"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806" name="Google Shape;2806;p197"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807" name="Google Shape;2807;p197"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808" name="Google Shape;2808;p197"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809" name="Google Shape;2809;p197"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810" name="Google Shape;2810;p197"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811" name="Google Shape;2811;p197"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812" name="Google Shape;2812;p197"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813" name="Google Shape;2813;p197"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814" name="Google Shape;2814;p197"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815" name="Google Shape;2815;p197"/>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16" name="Google Shape;2816;p197"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817" name="Google Shape;2817;p197"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spTree>
  </p:cSld>
  <p:clrMapOvr>
    <a:masterClrMapping/>
  </p:clrMapOvr>
</p:sld>
</file>

<file path=ppt/slides/slide18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21" name="Shape 2821"/>
        <p:cNvGrpSpPr/>
        <p:nvPr/>
      </p:nvGrpSpPr>
      <p:grpSpPr>
        <a:xfrm>
          <a:off x="0" y="0"/>
          <a:ext cx="0" cy="0"/>
          <a:chOff x="0" y="0"/>
          <a:chExt cx="0" cy="0"/>
        </a:xfrm>
      </p:grpSpPr>
      <p:sp>
        <p:nvSpPr>
          <p:cNvPr id="2822" name="Google Shape;2822;p198"/>
          <p:cNvSpPr txBox="1"/>
          <p:nvPr/>
        </p:nvSpPr>
        <p:spPr>
          <a:xfrm>
            <a:off x="1176250" y="3915625"/>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14    </a:t>
            </a:r>
            <a:r>
              <a:rPr b="1" lang="en" sz="5000">
                <a:solidFill>
                  <a:schemeClr val="dk1"/>
                </a:solidFill>
                <a:latin typeface="Montserrat"/>
                <a:ea typeface="Montserrat"/>
                <a:cs typeface="Montserrat"/>
                <a:sym typeface="Montserrat"/>
              </a:rPr>
              <a:t>four</a:t>
            </a:r>
            <a:r>
              <a:rPr b="1" lang="en" sz="5000" u="sng">
                <a:solidFill>
                  <a:schemeClr val="dk1"/>
                </a:solidFill>
                <a:latin typeface="Montserrat"/>
                <a:ea typeface="Montserrat"/>
                <a:cs typeface="Montserrat"/>
                <a:sym typeface="Montserrat"/>
              </a:rPr>
              <a:t>teen</a:t>
            </a:r>
            <a:endParaRPr b="1" sz="5000" u="sng"/>
          </a:p>
        </p:txBody>
      </p:sp>
      <p:pic>
        <p:nvPicPr>
          <p:cNvPr id="2823" name="Google Shape;2823;p198"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824" name="Google Shape;2824;p198"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825" name="Google Shape;2825;p198"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826" name="Google Shape;2826;p198"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827" name="Google Shape;2827;p198"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828" name="Google Shape;2828;p198"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829" name="Google Shape;2829;p198"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830" name="Google Shape;2830;p198"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831" name="Google Shape;2831;p198"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832" name="Google Shape;2832;p198"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833" name="Google Shape;2833;p198"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834" name="Google Shape;2834;p198"/>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35" name="Google Shape;2835;p198"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836" name="Google Shape;2836;p198"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837" name="Google Shape;2837;p198"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spTree>
  </p:cSld>
  <p:clrMapOvr>
    <a:masterClrMapping/>
  </p:clrMapOvr>
</p:sld>
</file>

<file path=ppt/slides/slide18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41" name="Shape 2841"/>
        <p:cNvGrpSpPr/>
        <p:nvPr/>
      </p:nvGrpSpPr>
      <p:grpSpPr>
        <a:xfrm>
          <a:off x="0" y="0"/>
          <a:ext cx="0" cy="0"/>
          <a:chOff x="0" y="0"/>
          <a:chExt cx="0" cy="0"/>
        </a:xfrm>
      </p:grpSpPr>
      <p:sp>
        <p:nvSpPr>
          <p:cNvPr id="2842" name="Google Shape;2842;p199"/>
          <p:cNvSpPr txBox="1"/>
          <p:nvPr/>
        </p:nvSpPr>
        <p:spPr>
          <a:xfrm>
            <a:off x="1176250" y="3915625"/>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15    </a:t>
            </a:r>
            <a:r>
              <a:rPr b="1" lang="en" sz="5000">
                <a:solidFill>
                  <a:schemeClr val="dk1"/>
                </a:solidFill>
                <a:latin typeface="Montserrat"/>
                <a:ea typeface="Montserrat"/>
                <a:cs typeface="Montserrat"/>
                <a:sym typeface="Montserrat"/>
              </a:rPr>
              <a:t>fif</a:t>
            </a:r>
            <a:r>
              <a:rPr b="1" lang="en" sz="5000" u="sng">
                <a:solidFill>
                  <a:schemeClr val="dk1"/>
                </a:solidFill>
                <a:latin typeface="Montserrat"/>
                <a:ea typeface="Montserrat"/>
                <a:cs typeface="Montserrat"/>
                <a:sym typeface="Montserrat"/>
              </a:rPr>
              <a:t>teen</a:t>
            </a:r>
            <a:endParaRPr b="1" sz="5000" u="sng"/>
          </a:p>
        </p:txBody>
      </p:sp>
      <p:pic>
        <p:nvPicPr>
          <p:cNvPr id="2843" name="Google Shape;2843;p199"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844" name="Google Shape;2844;p199"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845" name="Google Shape;2845;p199"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846" name="Google Shape;2846;p199"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847" name="Google Shape;2847;p199"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848" name="Google Shape;2848;p199"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849" name="Google Shape;2849;p199"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850" name="Google Shape;2850;p199"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851" name="Google Shape;2851;p199"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852" name="Google Shape;2852;p199"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853" name="Google Shape;2853;p199"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854" name="Google Shape;2854;p199"/>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55" name="Google Shape;2855;p199"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856" name="Google Shape;2856;p199"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857" name="Google Shape;2857;p199"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pic>
        <p:nvPicPr>
          <p:cNvPr id="2858" name="Google Shape;2858;p199" title="Screenshot 2025-09-02 at 4.08.17 pm.png"/>
          <p:cNvPicPr preferRelativeResize="0"/>
          <p:nvPr/>
        </p:nvPicPr>
        <p:blipFill rotWithShape="1">
          <a:blip r:embed="rId3">
            <a:alphaModFix/>
          </a:blip>
          <a:srcRect b="62694" l="27740" r="54354" t="4227"/>
          <a:stretch/>
        </p:blipFill>
        <p:spPr>
          <a:xfrm>
            <a:off x="3570950" y="2875575"/>
            <a:ext cx="563601" cy="596750"/>
          </a:xfrm>
          <a:prstGeom prst="rect">
            <a:avLst/>
          </a:prstGeom>
          <a:noFill/>
          <a:ln>
            <a:noFill/>
          </a:ln>
        </p:spPr>
      </p:pic>
    </p:spTree>
  </p:cSld>
  <p:clrMapOvr>
    <a:masterClrMapping/>
  </p:clrMapOvr>
</p:sld>
</file>

<file path=ppt/slides/slide18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2" name="Shape 2862"/>
        <p:cNvGrpSpPr/>
        <p:nvPr/>
      </p:nvGrpSpPr>
      <p:grpSpPr>
        <a:xfrm>
          <a:off x="0" y="0"/>
          <a:ext cx="0" cy="0"/>
          <a:chOff x="0" y="0"/>
          <a:chExt cx="0" cy="0"/>
        </a:xfrm>
      </p:grpSpPr>
      <p:sp>
        <p:nvSpPr>
          <p:cNvPr id="2863" name="Google Shape;2863;p200"/>
          <p:cNvSpPr txBox="1"/>
          <p:nvPr/>
        </p:nvSpPr>
        <p:spPr>
          <a:xfrm>
            <a:off x="1176250" y="3915625"/>
            <a:ext cx="45606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16    </a:t>
            </a:r>
            <a:r>
              <a:rPr b="1" lang="en" sz="5000">
                <a:solidFill>
                  <a:schemeClr val="dk1"/>
                </a:solidFill>
                <a:latin typeface="Montserrat"/>
                <a:ea typeface="Montserrat"/>
                <a:cs typeface="Montserrat"/>
                <a:sym typeface="Montserrat"/>
              </a:rPr>
              <a:t>six</a:t>
            </a:r>
            <a:r>
              <a:rPr b="1" lang="en" sz="5000" u="sng">
                <a:solidFill>
                  <a:schemeClr val="dk1"/>
                </a:solidFill>
                <a:latin typeface="Montserrat"/>
                <a:ea typeface="Montserrat"/>
                <a:cs typeface="Montserrat"/>
                <a:sym typeface="Montserrat"/>
              </a:rPr>
              <a:t>teen</a:t>
            </a:r>
            <a:endParaRPr b="1" sz="5000" u="sng"/>
          </a:p>
        </p:txBody>
      </p:sp>
      <p:pic>
        <p:nvPicPr>
          <p:cNvPr id="2864" name="Google Shape;2864;p200"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865" name="Google Shape;2865;p200"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866" name="Google Shape;2866;p200"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867" name="Google Shape;2867;p200"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868" name="Google Shape;2868;p200"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869" name="Google Shape;2869;p200"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870" name="Google Shape;2870;p200"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871" name="Google Shape;2871;p200"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872" name="Google Shape;2872;p200"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873" name="Google Shape;2873;p200"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874" name="Google Shape;2874;p200"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875" name="Google Shape;2875;p200"/>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76" name="Google Shape;2876;p200"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877" name="Google Shape;2877;p200"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878" name="Google Shape;2878;p200"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pic>
        <p:nvPicPr>
          <p:cNvPr id="2879" name="Google Shape;2879;p200" title="Screenshot 2025-09-02 at 4.08.17 pm.png"/>
          <p:cNvPicPr preferRelativeResize="0"/>
          <p:nvPr/>
        </p:nvPicPr>
        <p:blipFill rotWithShape="1">
          <a:blip r:embed="rId3">
            <a:alphaModFix/>
          </a:blip>
          <a:srcRect b="62694" l="27740" r="54354" t="4227"/>
          <a:stretch/>
        </p:blipFill>
        <p:spPr>
          <a:xfrm>
            <a:off x="3570950" y="2875575"/>
            <a:ext cx="563601" cy="596750"/>
          </a:xfrm>
          <a:prstGeom prst="rect">
            <a:avLst/>
          </a:prstGeom>
          <a:noFill/>
          <a:ln>
            <a:noFill/>
          </a:ln>
        </p:spPr>
      </p:pic>
      <p:pic>
        <p:nvPicPr>
          <p:cNvPr id="2880" name="Google Shape;2880;p200" title="Screenshot 2025-09-02 at 4.08.17 pm.png"/>
          <p:cNvPicPr preferRelativeResize="0"/>
          <p:nvPr/>
        </p:nvPicPr>
        <p:blipFill rotWithShape="1">
          <a:blip r:embed="rId3">
            <a:alphaModFix/>
          </a:blip>
          <a:srcRect b="62694" l="27740" r="54354" t="4227"/>
          <a:stretch/>
        </p:blipFill>
        <p:spPr>
          <a:xfrm>
            <a:off x="4169625" y="2875575"/>
            <a:ext cx="563601" cy="596750"/>
          </a:xfrm>
          <a:prstGeom prst="rect">
            <a:avLst/>
          </a:prstGeom>
          <a:noFill/>
          <a:ln>
            <a:noFill/>
          </a:ln>
        </p:spPr>
      </p:pic>
    </p:spTree>
  </p:cSld>
  <p:clrMapOvr>
    <a:masterClrMapping/>
  </p:clrMapOvr>
</p:sld>
</file>

<file path=ppt/slides/slide18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84" name="Shape 2884"/>
        <p:cNvGrpSpPr/>
        <p:nvPr/>
      </p:nvGrpSpPr>
      <p:grpSpPr>
        <a:xfrm>
          <a:off x="0" y="0"/>
          <a:ext cx="0" cy="0"/>
          <a:chOff x="0" y="0"/>
          <a:chExt cx="0" cy="0"/>
        </a:xfrm>
      </p:grpSpPr>
      <p:sp>
        <p:nvSpPr>
          <p:cNvPr id="2885" name="Google Shape;2885;p201"/>
          <p:cNvSpPr txBox="1"/>
          <p:nvPr/>
        </p:nvSpPr>
        <p:spPr>
          <a:xfrm>
            <a:off x="1176250" y="3915625"/>
            <a:ext cx="64920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17    </a:t>
            </a:r>
            <a:r>
              <a:rPr b="1" lang="en" sz="5000">
                <a:solidFill>
                  <a:schemeClr val="dk1"/>
                </a:solidFill>
                <a:latin typeface="Montserrat"/>
                <a:ea typeface="Montserrat"/>
                <a:cs typeface="Montserrat"/>
                <a:sym typeface="Montserrat"/>
              </a:rPr>
              <a:t>seven</a:t>
            </a:r>
            <a:r>
              <a:rPr b="1" lang="en" sz="5000" u="sng">
                <a:solidFill>
                  <a:schemeClr val="dk1"/>
                </a:solidFill>
                <a:latin typeface="Montserrat"/>
                <a:ea typeface="Montserrat"/>
                <a:cs typeface="Montserrat"/>
                <a:sym typeface="Montserrat"/>
              </a:rPr>
              <a:t>teen</a:t>
            </a:r>
            <a:endParaRPr b="1" sz="5000" u="sng"/>
          </a:p>
        </p:txBody>
      </p:sp>
      <p:pic>
        <p:nvPicPr>
          <p:cNvPr id="2886" name="Google Shape;2886;p201"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887" name="Google Shape;2887;p201"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888" name="Google Shape;2888;p201"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889" name="Google Shape;2889;p201"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890" name="Google Shape;2890;p201"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891" name="Google Shape;2891;p201"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892" name="Google Shape;2892;p201"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893" name="Google Shape;2893;p201"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894" name="Google Shape;2894;p201"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895" name="Google Shape;2895;p201"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896" name="Google Shape;2896;p201"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897" name="Google Shape;2897;p201"/>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898" name="Google Shape;2898;p201"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899" name="Google Shape;2899;p201"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900" name="Google Shape;2900;p201"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pic>
        <p:nvPicPr>
          <p:cNvPr id="2901" name="Google Shape;2901;p201" title="Screenshot 2025-09-02 at 4.08.17 pm.png"/>
          <p:cNvPicPr preferRelativeResize="0"/>
          <p:nvPr/>
        </p:nvPicPr>
        <p:blipFill rotWithShape="1">
          <a:blip r:embed="rId3">
            <a:alphaModFix/>
          </a:blip>
          <a:srcRect b="62694" l="27740" r="54354" t="4227"/>
          <a:stretch/>
        </p:blipFill>
        <p:spPr>
          <a:xfrm>
            <a:off x="3570950" y="2875575"/>
            <a:ext cx="563601" cy="596750"/>
          </a:xfrm>
          <a:prstGeom prst="rect">
            <a:avLst/>
          </a:prstGeom>
          <a:noFill/>
          <a:ln>
            <a:noFill/>
          </a:ln>
        </p:spPr>
      </p:pic>
      <p:pic>
        <p:nvPicPr>
          <p:cNvPr id="2902" name="Google Shape;2902;p201" title="Screenshot 2025-09-02 at 4.08.17 pm.png"/>
          <p:cNvPicPr preferRelativeResize="0"/>
          <p:nvPr/>
        </p:nvPicPr>
        <p:blipFill rotWithShape="1">
          <a:blip r:embed="rId3">
            <a:alphaModFix/>
          </a:blip>
          <a:srcRect b="62694" l="27740" r="54354" t="4227"/>
          <a:stretch/>
        </p:blipFill>
        <p:spPr>
          <a:xfrm>
            <a:off x="4169625" y="2875575"/>
            <a:ext cx="563601" cy="596750"/>
          </a:xfrm>
          <a:prstGeom prst="rect">
            <a:avLst/>
          </a:prstGeom>
          <a:noFill/>
          <a:ln>
            <a:noFill/>
          </a:ln>
        </p:spPr>
      </p:pic>
      <p:pic>
        <p:nvPicPr>
          <p:cNvPr id="2903" name="Google Shape;2903;p201" title="Screenshot 2025-09-02 at 4.08.17 pm.png"/>
          <p:cNvPicPr preferRelativeResize="0"/>
          <p:nvPr/>
        </p:nvPicPr>
        <p:blipFill rotWithShape="1">
          <a:blip r:embed="rId3">
            <a:alphaModFix/>
          </a:blip>
          <a:srcRect b="62694" l="27740" r="54354" t="4227"/>
          <a:stretch/>
        </p:blipFill>
        <p:spPr>
          <a:xfrm>
            <a:off x="4768300" y="2875575"/>
            <a:ext cx="563601" cy="596750"/>
          </a:xfrm>
          <a:prstGeom prst="rect">
            <a:avLst/>
          </a:prstGeom>
          <a:noFill/>
          <a:ln>
            <a:noFill/>
          </a:ln>
        </p:spPr>
      </p:pic>
    </p:spTree>
  </p:cSld>
  <p:clrMapOvr>
    <a:masterClrMapping/>
  </p:clrMapOvr>
</p:sld>
</file>

<file path=ppt/slides/slide19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07" name="Shape 2907"/>
        <p:cNvGrpSpPr/>
        <p:nvPr/>
      </p:nvGrpSpPr>
      <p:grpSpPr>
        <a:xfrm>
          <a:off x="0" y="0"/>
          <a:ext cx="0" cy="0"/>
          <a:chOff x="0" y="0"/>
          <a:chExt cx="0" cy="0"/>
        </a:xfrm>
      </p:grpSpPr>
      <p:sp>
        <p:nvSpPr>
          <p:cNvPr id="2908" name="Google Shape;2908;p202"/>
          <p:cNvSpPr txBox="1"/>
          <p:nvPr/>
        </p:nvSpPr>
        <p:spPr>
          <a:xfrm>
            <a:off x="1176250" y="3915625"/>
            <a:ext cx="64920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18    </a:t>
            </a:r>
            <a:r>
              <a:rPr b="1" lang="en" sz="5000">
                <a:solidFill>
                  <a:schemeClr val="dk1"/>
                </a:solidFill>
                <a:latin typeface="Montserrat"/>
                <a:ea typeface="Montserrat"/>
                <a:cs typeface="Montserrat"/>
                <a:sym typeface="Montserrat"/>
              </a:rPr>
              <a:t>eigh</a:t>
            </a:r>
            <a:r>
              <a:rPr b="1" lang="en" sz="5000" u="sng">
                <a:solidFill>
                  <a:schemeClr val="dk1"/>
                </a:solidFill>
                <a:latin typeface="Montserrat"/>
                <a:ea typeface="Montserrat"/>
                <a:cs typeface="Montserrat"/>
                <a:sym typeface="Montserrat"/>
              </a:rPr>
              <a:t>teen</a:t>
            </a:r>
            <a:endParaRPr b="1" sz="5000" u="sng"/>
          </a:p>
        </p:txBody>
      </p:sp>
      <p:pic>
        <p:nvPicPr>
          <p:cNvPr id="2909" name="Google Shape;2909;p202"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910" name="Google Shape;2910;p202"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911" name="Google Shape;2911;p202"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912" name="Google Shape;2912;p202"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913" name="Google Shape;2913;p202"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914" name="Google Shape;2914;p202"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915" name="Google Shape;2915;p202"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916" name="Google Shape;2916;p202"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917" name="Google Shape;2917;p202"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918" name="Google Shape;2918;p202"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919" name="Google Shape;2919;p202"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920" name="Google Shape;2920;p202"/>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921" name="Google Shape;2921;p202"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922" name="Google Shape;2922;p202"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923" name="Google Shape;2923;p202"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pic>
        <p:nvPicPr>
          <p:cNvPr id="2924" name="Google Shape;2924;p202" title="Screenshot 2025-09-02 at 4.08.17 pm.png"/>
          <p:cNvPicPr preferRelativeResize="0"/>
          <p:nvPr/>
        </p:nvPicPr>
        <p:blipFill rotWithShape="1">
          <a:blip r:embed="rId3">
            <a:alphaModFix/>
          </a:blip>
          <a:srcRect b="62694" l="27740" r="54354" t="4227"/>
          <a:stretch/>
        </p:blipFill>
        <p:spPr>
          <a:xfrm>
            <a:off x="3570950" y="2875575"/>
            <a:ext cx="563601" cy="596750"/>
          </a:xfrm>
          <a:prstGeom prst="rect">
            <a:avLst/>
          </a:prstGeom>
          <a:noFill/>
          <a:ln>
            <a:noFill/>
          </a:ln>
        </p:spPr>
      </p:pic>
      <p:pic>
        <p:nvPicPr>
          <p:cNvPr id="2925" name="Google Shape;2925;p202" title="Screenshot 2025-09-02 at 4.08.17 pm.png"/>
          <p:cNvPicPr preferRelativeResize="0"/>
          <p:nvPr/>
        </p:nvPicPr>
        <p:blipFill rotWithShape="1">
          <a:blip r:embed="rId3">
            <a:alphaModFix/>
          </a:blip>
          <a:srcRect b="62694" l="27740" r="54354" t="4227"/>
          <a:stretch/>
        </p:blipFill>
        <p:spPr>
          <a:xfrm>
            <a:off x="4169625" y="2875575"/>
            <a:ext cx="563601" cy="596750"/>
          </a:xfrm>
          <a:prstGeom prst="rect">
            <a:avLst/>
          </a:prstGeom>
          <a:noFill/>
          <a:ln>
            <a:noFill/>
          </a:ln>
        </p:spPr>
      </p:pic>
      <p:pic>
        <p:nvPicPr>
          <p:cNvPr id="2926" name="Google Shape;2926;p202" title="Screenshot 2025-09-02 at 4.08.17 pm.png"/>
          <p:cNvPicPr preferRelativeResize="0"/>
          <p:nvPr/>
        </p:nvPicPr>
        <p:blipFill rotWithShape="1">
          <a:blip r:embed="rId3">
            <a:alphaModFix/>
          </a:blip>
          <a:srcRect b="62694" l="27740" r="54354" t="4227"/>
          <a:stretch/>
        </p:blipFill>
        <p:spPr>
          <a:xfrm>
            <a:off x="4768300" y="2875575"/>
            <a:ext cx="563601" cy="596750"/>
          </a:xfrm>
          <a:prstGeom prst="rect">
            <a:avLst/>
          </a:prstGeom>
          <a:noFill/>
          <a:ln>
            <a:noFill/>
          </a:ln>
        </p:spPr>
      </p:pic>
      <p:pic>
        <p:nvPicPr>
          <p:cNvPr id="2927" name="Google Shape;2927;p202" title="Screenshot 2025-09-02 at 4.08.17 pm.png"/>
          <p:cNvPicPr preferRelativeResize="0"/>
          <p:nvPr/>
        </p:nvPicPr>
        <p:blipFill rotWithShape="1">
          <a:blip r:embed="rId3">
            <a:alphaModFix/>
          </a:blip>
          <a:srcRect b="62694" l="27740" r="54354" t="4227"/>
          <a:stretch/>
        </p:blipFill>
        <p:spPr>
          <a:xfrm>
            <a:off x="5366975" y="2875575"/>
            <a:ext cx="563601" cy="596750"/>
          </a:xfrm>
          <a:prstGeom prst="rect">
            <a:avLst/>
          </a:prstGeom>
          <a:noFill/>
          <a:ln>
            <a:noFill/>
          </a:ln>
        </p:spPr>
      </p:pic>
    </p:spTree>
  </p:cSld>
  <p:clrMapOvr>
    <a:masterClrMapping/>
  </p:clrMapOvr>
</p:sld>
</file>

<file path=ppt/slides/slide19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1" name="Shape 2931"/>
        <p:cNvGrpSpPr/>
        <p:nvPr/>
      </p:nvGrpSpPr>
      <p:grpSpPr>
        <a:xfrm>
          <a:off x="0" y="0"/>
          <a:ext cx="0" cy="0"/>
          <a:chOff x="0" y="0"/>
          <a:chExt cx="0" cy="0"/>
        </a:xfrm>
      </p:grpSpPr>
      <p:sp>
        <p:nvSpPr>
          <p:cNvPr id="2932" name="Google Shape;2932;p203"/>
          <p:cNvSpPr txBox="1"/>
          <p:nvPr/>
        </p:nvSpPr>
        <p:spPr>
          <a:xfrm>
            <a:off x="1176250" y="3915625"/>
            <a:ext cx="64920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19    </a:t>
            </a:r>
            <a:r>
              <a:rPr b="1" lang="en" sz="5000">
                <a:solidFill>
                  <a:schemeClr val="dk1"/>
                </a:solidFill>
                <a:latin typeface="Montserrat"/>
                <a:ea typeface="Montserrat"/>
                <a:cs typeface="Montserrat"/>
                <a:sym typeface="Montserrat"/>
              </a:rPr>
              <a:t>nine</a:t>
            </a:r>
            <a:r>
              <a:rPr b="1" lang="en" sz="5000" u="sng">
                <a:solidFill>
                  <a:schemeClr val="dk1"/>
                </a:solidFill>
                <a:latin typeface="Montserrat"/>
                <a:ea typeface="Montserrat"/>
                <a:cs typeface="Montserrat"/>
                <a:sym typeface="Montserrat"/>
              </a:rPr>
              <a:t>teen</a:t>
            </a:r>
            <a:endParaRPr b="1" sz="5000" u="sng"/>
          </a:p>
        </p:txBody>
      </p:sp>
      <p:pic>
        <p:nvPicPr>
          <p:cNvPr id="2933" name="Google Shape;2933;p203"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934" name="Google Shape;2934;p203"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935" name="Google Shape;2935;p203"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936" name="Google Shape;2936;p203"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937" name="Google Shape;2937;p203"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938" name="Google Shape;2938;p203"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939" name="Google Shape;2939;p203"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940" name="Google Shape;2940;p203"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941" name="Google Shape;2941;p203"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942" name="Google Shape;2942;p203"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943" name="Google Shape;2943;p203"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944" name="Google Shape;2944;p203"/>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945" name="Google Shape;2945;p203"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946" name="Google Shape;2946;p203"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947" name="Google Shape;2947;p203"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pic>
        <p:nvPicPr>
          <p:cNvPr id="2948" name="Google Shape;2948;p203" title="Screenshot 2025-09-02 at 4.08.17 pm.png"/>
          <p:cNvPicPr preferRelativeResize="0"/>
          <p:nvPr/>
        </p:nvPicPr>
        <p:blipFill rotWithShape="1">
          <a:blip r:embed="rId3">
            <a:alphaModFix/>
          </a:blip>
          <a:srcRect b="62694" l="27740" r="54354" t="4227"/>
          <a:stretch/>
        </p:blipFill>
        <p:spPr>
          <a:xfrm>
            <a:off x="3570950" y="2875575"/>
            <a:ext cx="563601" cy="596750"/>
          </a:xfrm>
          <a:prstGeom prst="rect">
            <a:avLst/>
          </a:prstGeom>
          <a:noFill/>
          <a:ln>
            <a:noFill/>
          </a:ln>
        </p:spPr>
      </p:pic>
      <p:pic>
        <p:nvPicPr>
          <p:cNvPr id="2949" name="Google Shape;2949;p203" title="Screenshot 2025-09-02 at 4.08.17 pm.png"/>
          <p:cNvPicPr preferRelativeResize="0"/>
          <p:nvPr/>
        </p:nvPicPr>
        <p:blipFill rotWithShape="1">
          <a:blip r:embed="rId3">
            <a:alphaModFix/>
          </a:blip>
          <a:srcRect b="62694" l="27740" r="54354" t="4227"/>
          <a:stretch/>
        </p:blipFill>
        <p:spPr>
          <a:xfrm>
            <a:off x="4169625" y="2875575"/>
            <a:ext cx="563601" cy="596750"/>
          </a:xfrm>
          <a:prstGeom prst="rect">
            <a:avLst/>
          </a:prstGeom>
          <a:noFill/>
          <a:ln>
            <a:noFill/>
          </a:ln>
        </p:spPr>
      </p:pic>
      <p:pic>
        <p:nvPicPr>
          <p:cNvPr id="2950" name="Google Shape;2950;p203" title="Screenshot 2025-09-02 at 4.08.17 pm.png"/>
          <p:cNvPicPr preferRelativeResize="0"/>
          <p:nvPr/>
        </p:nvPicPr>
        <p:blipFill rotWithShape="1">
          <a:blip r:embed="rId3">
            <a:alphaModFix/>
          </a:blip>
          <a:srcRect b="62694" l="27740" r="54354" t="4227"/>
          <a:stretch/>
        </p:blipFill>
        <p:spPr>
          <a:xfrm>
            <a:off x="4768300" y="2875575"/>
            <a:ext cx="563601" cy="596750"/>
          </a:xfrm>
          <a:prstGeom prst="rect">
            <a:avLst/>
          </a:prstGeom>
          <a:noFill/>
          <a:ln>
            <a:noFill/>
          </a:ln>
        </p:spPr>
      </p:pic>
      <p:pic>
        <p:nvPicPr>
          <p:cNvPr id="2951" name="Google Shape;2951;p203" title="Screenshot 2025-09-02 at 4.08.17 pm.png"/>
          <p:cNvPicPr preferRelativeResize="0"/>
          <p:nvPr/>
        </p:nvPicPr>
        <p:blipFill rotWithShape="1">
          <a:blip r:embed="rId3">
            <a:alphaModFix/>
          </a:blip>
          <a:srcRect b="62694" l="27740" r="54354" t="4227"/>
          <a:stretch/>
        </p:blipFill>
        <p:spPr>
          <a:xfrm>
            <a:off x="5366975" y="2875575"/>
            <a:ext cx="563601" cy="596750"/>
          </a:xfrm>
          <a:prstGeom prst="rect">
            <a:avLst/>
          </a:prstGeom>
          <a:noFill/>
          <a:ln>
            <a:noFill/>
          </a:ln>
        </p:spPr>
      </p:pic>
      <p:pic>
        <p:nvPicPr>
          <p:cNvPr id="2952" name="Google Shape;2952;p203" title="Screenshot 2025-09-02 at 4.08.17 pm.png"/>
          <p:cNvPicPr preferRelativeResize="0"/>
          <p:nvPr/>
        </p:nvPicPr>
        <p:blipFill rotWithShape="1">
          <a:blip r:embed="rId3">
            <a:alphaModFix/>
          </a:blip>
          <a:srcRect b="62694" l="27740" r="54354" t="4227"/>
          <a:stretch/>
        </p:blipFill>
        <p:spPr>
          <a:xfrm>
            <a:off x="5965650" y="2901750"/>
            <a:ext cx="563601" cy="596750"/>
          </a:xfrm>
          <a:prstGeom prst="rect">
            <a:avLst/>
          </a:prstGeom>
          <a:noFill/>
          <a:ln>
            <a:noFill/>
          </a:ln>
        </p:spPr>
      </p:pic>
    </p:spTree>
  </p:cSld>
  <p:clrMapOvr>
    <a:masterClrMapping/>
  </p:clrMapOvr>
</p:sld>
</file>

<file path=ppt/slides/slide19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6" name="Shape 2956"/>
        <p:cNvGrpSpPr/>
        <p:nvPr/>
      </p:nvGrpSpPr>
      <p:grpSpPr>
        <a:xfrm>
          <a:off x="0" y="0"/>
          <a:ext cx="0" cy="0"/>
          <a:chOff x="0" y="0"/>
          <a:chExt cx="0" cy="0"/>
        </a:xfrm>
      </p:grpSpPr>
      <p:sp>
        <p:nvSpPr>
          <p:cNvPr id="2957" name="Google Shape;2957;p204"/>
          <p:cNvSpPr txBox="1"/>
          <p:nvPr/>
        </p:nvSpPr>
        <p:spPr>
          <a:xfrm>
            <a:off x="1176250" y="3915625"/>
            <a:ext cx="6492000" cy="954300"/>
          </a:xfrm>
          <a:prstGeom prst="rect">
            <a:avLst/>
          </a:prstGeom>
          <a:noFill/>
          <a:ln>
            <a:noFill/>
          </a:ln>
        </p:spPr>
        <p:txBody>
          <a:bodyPr anchorCtr="0" anchor="t" bIns="91425" lIns="91425" spcFirstLastPara="1" rIns="91425" wrap="square" tIns="91425">
            <a:spAutoFit/>
          </a:bodyPr>
          <a:lstStyle/>
          <a:p>
            <a:pPr indent="0" lvl="0" marL="0" rtl="0" algn="l">
              <a:lnSpc>
                <a:spcPct val="115000"/>
              </a:lnSpc>
              <a:spcBef>
                <a:spcPts val="0"/>
              </a:spcBef>
              <a:spcAft>
                <a:spcPts val="0"/>
              </a:spcAft>
              <a:buNone/>
            </a:pPr>
            <a:r>
              <a:rPr lang="en" sz="5000">
                <a:solidFill>
                  <a:schemeClr val="dk1"/>
                </a:solidFill>
                <a:latin typeface="Montserrat"/>
                <a:ea typeface="Montserrat"/>
                <a:cs typeface="Montserrat"/>
                <a:sym typeface="Montserrat"/>
              </a:rPr>
              <a:t>20</a:t>
            </a:r>
            <a:r>
              <a:rPr lang="en" sz="5000">
                <a:solidFill>
                  <a:schemeClr val="dk1"/>
                </a:solidFill>
                <a:latin typeface="Montserrat"/>
                <a:ea typeface="Montserrat"/>
                <a:cs typeface="Montserrat"/>
                <a:sym typeface="Montserrat"/>
              </a:rPr>
              <a:t>    </a:t>
            </a:r>
            <a:r>
              <a:rPr b="1" lang="en" sz="5000">
                <a:solidFill>
                  <a:schemeClr val="dk1"/>
                </a:solidFill>
                <a:latin typeface="Montserrat"/>
                <a:ea typeface="Montserrat"/>
                <a:cs typeface="Montserrat"/>
                <a:sym typeface="Montserrat"/>
              </a:rPr>
              <a:t>twenty</a:t>
            </a:r>
            <a:endParaRPr b="1" sz="5000"/>
          </a:p>
        </p:txBody>
      </p:sp>
      <p:pic>
        <p:nvPicPr>
          <p:cNvPr id="2958" name="Google Shape;2958;p204" title="Screenshot 2025-09-02 at 4.08.17 pm.png"/>
          <p:cNvPicPr preferRelativeResize="0"/>
          <p:nvPr/>
        </p:nvPicPr>
        <p:blipFill rotWithShape="1">
          <a:blip r:embed="rId3">
            <a:alphaModFix/>
          </a:blip>
          <a:srcRect b="62694" l="27740" r="54354" t="4227"/>
          <a:stretch/>
        </p:blipFill>
        <p:spPr>
          <a:xfrm>
            <a:off x="1176250" y="2875575"/>
            <a:ext cx="563601" cy="596750"/>
          </a:xfrm>
          <a:prstGeom prst="rect">
            <a:avLst/>
          </a:prstGeom>
          <a:noFill/>
          <a:ln>
            <a:noFill/>
          </a:ln>
        </p:spPr>
      </p:pic>
      <p:pic>
        <p:nvPicPr>
          <p:cNvPr id="2959" name="Google Shape;2959;p204" title="Screenshot 2025-09-02 at 4.08.17 pm.png"/>
          <p:cNvPicPr preferRelativeResize="0"/>
          <p:nvPr/>
        </p:nvPicPr>
        <p:blipFill rotWithShape="1">
          <a:blip r:embed="rId3">
            <a:alphaModFix/>
          </a:blip>
          <a:srcRect b="62694" l="27740" r="54354" t="4227"/>
          <a:stretch/>
        </p:blipFill>
        <p:spPr>
          <a:xfrm>
            <a:off x="1176250" y="1404350"/>
            <a:ext cx="563601" cy="596750"/>
          </a:xfrm>
          <a:prstGeom prst="rect">
            <a:avLst/>
          </a:prstGeom>
          <a:noFill/>
          <a:ln>
            <a:noFill/>
          </a:ln>
        </p:spPr>
      </p:pic>
      <p:pic>
        <p:nvPicPr>
          <p:cNvPr id="2960" name="Google Shape;2960;p204" title="Screenshot 2025-09-02 at 4.08.17 pm.png"/>
          <p:cNvPicPr preferRelativeResize="0"/>
          <p:nvPr/>
        </p:nvPicPr>
        <p:blipFill rotWithShape="1">
          <a:blip r:embed="rId3">
            <a:alphaModFix/>
          </a:blip>
          <a:srcRect b="62694" l="27740" r="54354" t="4227"/>
          <a:stretch/>
        </p:blipFill>
        <p:spPr>
          <a:xfrm>
            <a:off x="1774925" y="1404350"/>
            <a:ext cx="563601" cy="596750"/>
          </a:xfrm>
          <a:prstGeom prst="rect">
            <a:avLst/>
          </a:prstGeom>
          <a:noFill/>
          <a:ln>
            <a:noFill/>
          </a:ln>
        </p:spPr>
      </p:pic>
      <p:pic>
        <p:nvPicPr>
          <p:cNvPr id="2961" name="Google Shape;2961;p204" title="Screenshot 2025-09-02 at 4.08.17 pm.png"/>
          <p:cNvPicPr preferRelativeResize="0"/>
          <p:nvPr/>
        </p:nvPicPr>
        <p:blipFill rotWithShape="1">
          <a:blip r:embed="rId3">
            <a:alphaModFix/>
          </a:blip>
          <a:srcRect b="62694" l="27740" r="54354" t="4227"/>
          <a:stretch/>
        </p:blipFill>
        <p:spPr>
          <a:xfrm>
            <a:off x="2373600" y="1404350"/>
            <a:ext cx="563601" cy="596750"/>
          </a:xfrm>
          <a:prstGeom prst="rect">
            <a:avLst/>
          </a:prstGeom>
          <a:noFill/>
          <a:ln>
            <a:noFill/>
          </a:ln>
        </p:spPr>
      </p:pic>
      <p:pic>
        <p:nvPicPr>
          <p:cNvPr id="2962" name="Google Shape;2962;p204" title="Screenshot 2025-09-02 at 4.08.17 pm.png"/>
          <p:cNvPicPr preferRelativeResize="0"/>
          <p:nvPr/>
        </p:nvPicPr>
        <p:blipFill rotWithShape="1">
          <a:blip r:embed="rId3">
            <a:alphaModFix/>
          </a:blip>
          <a:srcRect b="62694" l="27740" r="54354" t="4227"/>
          <a:stretch/>
        </p:blipFill>
        <p:spPr>
          <a:xfrm>
            <a:off x="2972275" y="1404350"/>
            <a:ext cx="563601" cy="596750"/>
          </a:xfrm>
          <a:prstGeom prst="rect">
            <a:avLst/>
          </a:prstGeom>
          <a:noFill/>
          <a:ln>
            <a:noFill/>
          </a:ln>
        </p:spPr>
      </p:pic>
      <p:pic>
        <p:nvPicPr>
          <p:cNvPr id="2963" name="Google Shape;2963;p204" title="Screenshot 2025-09-02 at 4.08.17 pm.png"/>
          <p:cNvPicPr preferRelativeResize="0"/>
          <p:nvPr/>
        </p:nvPicPr>
        <p:blipFill rotWithShape="1">
          <a:blip r:embed="rId3">
            <a:alphaModFix/>
          </a:blip>
          <a:srcRect b="62694" l="27740" r="54354" t="4227"/>
          <a:stretch/>
        </p:blipFill>
        <p:spPr>
          <a:xfrm>
            <a:off x="3570950" y="1404350"/>
            <a:ext cx="563601" cy="596750"/>
          </a:xfrm>
          <a:prstGeom prst="rect">
            <a:avLst/>
          </a:prstGeom>
          <a:noFill/>
          <a:ln>
            <a:noFill/>
          </a:ln>
        </p:spPr>
      </p:pic>
      <p:pic>
        <p:nvPicPr>
          <p:cNvPr id="2964" name="Google Shape;2964;p204" title="Screenshot 2025-09-02 at 4.08.17 pm.png"/>
          <p:cNvPicPr preferRelativeResize="0"/>
          <p:nvPr/>
        </p:nvPicPr>
        <p:blipFill rotWithShape="1">
          <a:blip r:embed="rId3">
            <a:alphaModFix/>
          </a:blip>
          <a:srcRect b="62694" l="27740" r="54354" t="4227"/>
          <a:stretch/>
        </p:blipFill>
        <p:spPr>
          <a:xfrm>
            <a:off x="4134550" y="1404350"/>
            <a:ext cx="563601" cy="596750"/>
          </a:xfrm>
          <a:prstGeom prst="rect">
            <a:avLst/>
          </a:prstGeom>
          <a:noFill/>
          <a:ln>
            <a:noFill/>
          </a:ln>
        </p:spPr>
      </p:pic>
      <p:pic>
        <p:nvPicPr>
          <p:cNvPr id="2965" name="Google Shape;2965;p204" title="Screenshot 2025-09-02 at 4.08.17 pm.png"/>
          <p:cNvPicPr preferRelativeResize="0"/>
          <p:nvPr/>
        </p:nvPicPr>
        <p:blipFill rotWithShape="1">
          <a:blip r:embed="rId3">
            <a:alphaModFix/>
          </a:blip>
          <a:srcRect b="62694" l="27740" r="54354" t="4227"/>
          <a:stretch/>
        </p:blipFill>
        <p:spPr>
          <a:xfrm>
            <a:off x="4698150" y="1404350"/>
            <a:ext cx="563601" cy="596750"/>
          </a:xfrm>
          <a:prstGeom prst="rect">
            <a:avLst/>
          </a:prstGeom>
          <a:noFill/>
          <a:ln>
            <a:noFill/>
          </a:ln>
        </p:spPr>
      </p:pic>
      <p:pic>
        <p:nvPicPr>
          <p:cNvPr id="2966" name="Google Shape;2966;p204" title="Screenshot 2025-09-02 at 4.08.17 pm.png"/>
          <p:cNvPicPr preferRelativeResize="0"/>
          <p:nvPr/>
        </p:nvPicPr>
        <p:blipFill rotWithShape="1">
          <a:blip r:embed="rId3">
            <a:alphaModFix/>
          </a:blip>
          <a:srcRect b="62694" l="27740" r="54354" t="4227"/>
          <a:stretch/>
        </p:blipFill>
        <p:spPr>
          <a:xfrm>
            <a:off x="5296825" y="1404350"/>
            <a:ext cx="563601" cy="596750"/>
          </a:xfrm>
          <a:prstGeom prst="rect">
            <a:avLst/>
          </a:prstGeom>
          <a:noFill/>
          <a:ln>
            <a:noFill/>
          </a:ln>
        </p:spPr>
      </p:pic>
      <p:pic>
        <p:nvPicPr>
          <p:cNvPr id="2967" name="Google Shape;2967;p204" title="Screenshot 2025-09-02 at 4.08.17 pm.png"/>
          <p:cNvPicPr preferRelativeResize="0"/>
          <p:nvPr/>
        </p:nvPicPr>
        <p:blipFill rotWithShape="1">
          <a:blip r:embed="rId3">
            <a:alphaModFix/>
          </a:blip>
          <a:srcRect b="62694" l="27740" r="54354" t="4227"/>
          <a:stretch/>
        </p:blipFill>
        <p:spPr>
          <a:xfrm>
            <a:off x="5895500" y="1404350"/>
            <a:ext cx="563601" cy="596750"/>
          </a:xfrm>
          <a:prstGeom prst="rect">
            <a:avLst/>
          </a:prstGeom>
          <a:noFill/>
          <a:ln>
            <a:noFill/>
          </a:ln>
        </p:spPr>
      </p:pic>
      <p:pic>
        <p:nvPicPr>
          <p:cNvPr id="2968" name="Google Shape;2968;p204" title="Screenshot 2025-09-02 at 4.08.17 pm.png"/>
          <p:cNvPicPr preferRelativeResize="0"/>
          <p:nvPr/>
        </p:nvPicPr>
        <p:blipFill rotWithShape="1">
          <a:blip r:embed="rId3">
            <a:alphaModFix/>
          </a:blip>
          <a:srcRect b="62694" l="27740" r="54354" t="4227"/>
          <a:stretch/>
        </p:blipFill>
        <p:spPr>
          <a:xfrm>
            <a:off x="6494175" y="1404350"/>
            <a:ext cx="563601" cy="596750"/>
          </a:xfrm>
          <a:prstGeom prst="rect">
            <a:avLst/>
          </a:prstGeom>
          <a:noFill/>
          <a:ln>
            <a:noFill/>
          </a:ln>
        </p:spPr>
      </p:pic>
      <p:sp>
        <p:nvSpPr>
          <p:cNvPr id="2969" name="Google Shape;2969;p204"/>
          <p:cNvSpPr/>
          <p:nvPr/>
        </p:nvSpPr>
        <p:spPr>
          <a:xfrm>
            <a:off x="1002100" y="1253025"/>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2970" name="Google Shape;2970;p204" title="Screenshot 2025-09-02 at 4.08.17 pm.png"/>
          <p:cNvPicPr preferRelativeResize="0"/>
          <p:nvPr/>
        </p:nvPicPr>
        <p:blipFill rotWithShape="1">
          <a:blip r:embed="rId3">
            <a:alphaModFix/>
          </a:blip>
          <a:srcRect b="62694" l="27740" r="54354" t="4227"/>
          <a:stretch/>
        </p:blipFill>
        <p:spPr>
          <a:xfrm>
            <a:off x="1774925" y="2875575"/>
            <a:ext cx="563601" cy="596750"/>
          </a:xfrm>
          <a:prstGeom prst="rect">
            <a:avLst/>
          </a:prstGeom>
          <a:noFill/>
          <a:ln>
            <a:noFill/>
          </a:ln>
        </p:spPr>
      </p:pic>
      <p:pic>
        <p:nvPicPr>
          <p:cNvPr id="2971" name="Google Shape;2971;p204" title="Screenshot 2025-09-02 at 4.08.17 pm.png"/>
          <p:cNvPicPr preferRelativeResize="0"/>
          <p:nvPr/>
        </p:nvPicPr>
        <p:blipFill rotWithShape="1">
          <a:blip r:embed="rId3">
            <a:alphaModFix/>
          </a:blip>
          <a:srcRect b="62694" l="27740" r="54354" t="4227"/>
          <a:stretch/>
        </p:blipFill>
        <p:spPr>
          <a:xfrm>
            <a:off x="2373600" y="2875575"/>
            <a:ext cx="563601" cy="596750"/>
          </a:xfrm>
          <a:prstGeom prst="rect">
            <a:avLst/>
          </a:prstGeom>
          <a:noFill/>
          <a:ln>
            <a:noFill/>
          </a:ln>
        </p:spPr>
      </p:pic>
      <p:pic>
        <p:nvPicPr>
          <p:cNvPr id="2972" name="Google Shape;2972;p204" title="Screenshot 2025-09-02 at 4.08.17 pm.png"/>
          <p:cNvPicPr preferRelativeResize="0"/>
          <p:nvPr/>
        </p:nvPicPr>
        <p:blipFill rotWithShape="1">
          <a:blip r:embed="rId3">
            <a:alphaModFix/>
          </a:blip>
          <a:srcRect b="62694" l="27740" r="54354" t="4227"/>
          <a:stretch/>
        </p:blipFill>
        <p:spPr>
          <a:xfrm>
            <a:off x="2972275" y="2875575"/>
            <a:ext cx="563601" cy="596750"/>
          </a:xfrm>
          <a:prstGeom prst="rect">
            <a:avLst/>
          </a:prstGeom>
          <a:noFill/>
          <a:ln>
            <a:noFill/>
          </a:ln>
        </p:spPr>
      </p:pic>
      <p:pic>
        <p:nvPicPr>
          <p:cNvPr id="2973" name="Google Shape;2973;p204" title="Screenshot 2025-09-02 at 4.08.17 pm.png"/>
          <p:cNvPicPr preferRelativeResize="0"/>
          <p:nvPr/>
        </p:nvPicPr>
        <p:blipFill rotWithShape="1">
          <a:blip r:embed="rId3">
            <a:alphaModFix/>
          </a:blip>
          <a:srcRect b="62694" l="27740" r="54354" t="4227"/>
          <a:stretch/>
        </p:blipFill>
        <p:spPr>
          <a:xfrm>
            <a:off x="3570950" y="2875575"/>
            <a:ext cx="563601" cy="596750"/>
          </a:xfrm>
          <a:prstGeom prst="rect">
            <a:avLst/>
          </a:prstGeom>
          <a:noFill/>
          <a:ln>
            <a:noFill/>
          </a:ln>
        </p:spPr>
      </p:pic>
      <p:pic>
        <p:nvPicPr>
          <p:cNvPr id="2974" name="Google Shape;2974;p204" title="Screenshot 2025-09-02 at 4.08.17 pm.png"/>
          <p:cNvPicPr preferRelativeResize="0"/>
          <p:nvPr/>
        </p:nvPicPr>
        <p:blipFill rotWithShape="1">
          <a:blip r:embed="rId3">
            <a:alphaModFix/>
          </a:blip>
          <a:srcRect b="62694" l="27740" r="54354" t="4227"/>
          <a:stretch/>
        </p:blipFill>
        <p:spPr>
          <a:xfrm>
            <a:off x="4169625" y="2875575"/>
            <a:ext cx="563601" cy="596750"/>
          </a:xfrm>
          <a:prstGeom prst="rect">
            <a:avLst/>
          </a:prstGeom>
          <a:noFill/>
          <a:ln>
            <a:noFill/>
          </a:ln>
        </p:spPr>
      </p:pic>
      <p:pic>
        <p:nvPicPr>
          <p:cNvPr id="2975" name="Google Shape;2975;p204" title="Screenshot 2025-09-02 at 4.08.17 pm.png"/>
          <p:cNvPicPr preferRelativeResize="0"/>
          <p:nvPr/>
        </p:nvPicPr>
        <p:blipFill rotWithShape="1">
          <a:blip r:embed="rId3">
            <a:alphaModFix/>
          </a:blip>
          <a:srcRect b="62694" l="27740" r="54354" t="4227"/>
          <a:stretch/>
        </p:blipFill>
        <p:spPr>
          <a:xfrm>
            <a:off x="4768300" y="2875575"/>
            <a:ext cx="563601" cy="596750"/>
          </a:xfrm>
          <a:prstGeom prst="rect">
            <a:avLst/>
          </a:prstGeom>
          <a:noFill/>
          <a:ln>
            <a:noFill/>
          </a:ln>
        </p:spPr>
      </p:pic>
      <p:pic>
        <p:nvPicPr>
          <p:cNvPr id="2976" name="Google Shape;2976;p204" title="Screenshot 2025-09-02 at 4.08.17 pm.png"/>
          <p:cNvPicPr preferRelativeResize="0"/>
          <p:nvPr/>
        </p:nvPicPr>
        <p:blipFill rotWithShape="1">
          <a:blip r:embed="rId3">
            <a:alphaModFix/>
          </a:blip>
          <a:srcRect b="62694" l="27740" r="54354" t="4227"/>
          <a:stretch/>
        </p:blipFill>
        <p:spPr>
          <a:xfrm>
            <a:off x="5366975" y="2875575"/>
            <a:ext cx="563601" cy="596750"/>
          </a:xfrm>
          <a:prstGeom prst="rect">
            <a:avLst/>
          </a:prstGeom>
          <a:noFill/>
          <a:ln>
            <a:noFill/>
          </a:ln>
        </p:spPr>
      </p:pic>
      <p:pic>
        <p:nvPicPr>
          <p:cNvPr id="2977" name="Google Shape;2977;p204" title="Screenshot 2025-09-02 at 4.08.17 pm.png"/>
          <p:cNvPicPr preferRelativeResize="0"/>
          <p:nvPr/>
        </p:nvPicPr>
        <p:blipFill rotWithShape="1">
          <a:blip r:embed="rId3">
            <a:alphaModFix/>
          </a:blip>
          <a:srcRect b="62694" l="27740" r="54354" t="4227"/>
          <a:stretch/>
        </p:blipFill>
        <p:spPr>
          <a:xfrm>
            <a:off x="5965650" y="2901750"/>
            <a:ext cx="563601" cy="596750"/>
          </a:xfrm>
          <a:prstGeom prst="rect">
            <a:avLst/>
          </a:prstGeom>
          <a:noFill/>
          <a:ln>
            <a:noFill/>
          </a:ln>
        </p:spPr>
      </p:pic>
      <p:pic>
        <p:nvPicPr>
          <p:cNvPr id="2978" name="Google Shape;2978;p204" title="Screenshot 2025-09-02 at 4.08.17 pm.png"/>
          <p:cNvPicPr preferRelativeResize="0"/>
          <p:nvPr/>
        </p:nvPicPr>
        <p:blipFill rotWithShape="1">
          <a:blip r:embed="rId3">
            <a:alphaModFix/>
          </a:blip>
          <a:srcRect b="62694" l="27740" r="54354" t="4227"/>
          <a:stretch/>
        </p:blipFill>
        <p:spPr>
          <a:xfrm>
            <a:off x="6564325" y="2875575"/>
            <a:ext cx="563601" cy="596750"/>
          </a:xfrm>
          <a:prstGeom prst="rect">
            <a:avLst/>
          </a:prstGeom>
          <a:noFill/>
          <a:ln>
            <a:noFill/>
          </a:ln>
        </p:spPr>
      </p:pic>
      <p:sp>
        <p:nvSpPr>
          <p:cNvPr id="2979" name="Google Shape;2979;p204"/>
          <p:cNvSpPr/>
          <p:nvPr/>
        </p:nvSpPr>
        <p:spPr>
          <a:xfrm>
            <a:off x="1002100" y="2724250"/>
            <a:ext cx="6354300" cy="899400"/>
          </a:xfrm>
          <a:prstGeom prst="roundRect">
            <a:avLst>
              <a:gd fmla="val 16667" name="adj"/>
            </a:avLst>
          </a:prstGeom>
          <a:noFill/>
          <a:ln cap="flat" cmpd="sng" w="28575">
            <a:solidFill>
              <a:srgbClr val="F1C232"/>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ACDDE2"/>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