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</p:sldIdLst>
  <p:sldSz cy="5143500" cx="9144000"/>
  <p:notesSz cx="6858000" cy="9144000"/>
  <p:embeddedFontLst>
    <p:embeddedFont>
      <p:font typeface="Montserrat"/>
      <p:regular r:id="rId76"/>
      <p:bold r:id="rId77"/>
      <p:italic r:id="rId78"/>
      <p:boldItalic r:id="rId7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font" Target="fonts/Montserrat-bold.fntdata"/><Relationship Id="rId32" Type="http://schemas.openxmlformats.org/officeDocument/2006/relationships/slide" Target="slides/slide27.xml"/><Relationship Id="rId76" Type="http://schemas.openxmlformats.org/officeDocument/2006/relationships/font" Target="fonts/Montserrat-regular.fntdata"/><Relationship Id="rId35" Type="http://schemas.openxmlformats.org/officeDocument/2006/relationships/slide" Target="slides/slide30.xml"/><Relationship Id="rId79" Type="http://schemas.openxmlformats.org/officeDocument/2006/relationships/font" Target="fonts/Montserrat-boldItalic.fntdata"/><Relationship Id="rId34" Type="http://schemas.openxmlformats.org/officeDocument/2006/relationships/slide" Target="slides/slide29.xml"/><Relationship Id="rId78" Type="http://schemas.openxmlformats.org/officeDocument/2006/relationships/font" Target="fonts/Montserrat-italic.fntdata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a43922d4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a43922d4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8a4483266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38a4483266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8a4483266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8a4483266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8a44832669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g38a4483266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8a44832669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38a44832669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8a4483266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8a4483266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a44832669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8a4483266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8a4483266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38a4483266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7dc9fe7da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g37dc9fe7da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7dc9fe7da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7dc9fe7da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dc9fe7da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37dc9fe7da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7dc9fe7da4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g37dc9fe7da4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7dc9fe7da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37dc9fe7da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8a44832669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38a4483266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8a44832669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g38a44832669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dc9fe7da4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7dc9fe7da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dc9fe7da4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37dc9fe7da4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8a44832669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38a44832669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7dc9fe7da4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g37dc9fe7da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7dc9fe7da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g37dc9fe7da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7dc9fe7da4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37dc9fe7da4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7dc9fe7da4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37dc9fe7da4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7dc9fe7da4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g37dc9fe7da4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7dc9fe7da4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g37dc9fe7da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7dc9fe7da4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37dc9fe7da4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7dc9fe7da4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37dc9fe7da4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7dc9fe7da4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37dc9fe7da4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7dc9fe7da4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g37dc9fe7da4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7dc9fe7da4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g37dc9fe7da4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7dc9fe7da4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g37dc9fe7da4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7dc9fe7da4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g37dc9fe7da4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dc9fe7da4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g37dc9fe7da4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99393b65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g3f99393b65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99393b65a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g3f99393b65a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99393b65a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g3f99393b65a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99393b65a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g3f99393b65a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99393b65a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3f99393b65a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99393b65a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g3f99393b65a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99393b65a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g3f99393b65a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f99393b65a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g3f99393b65a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7dc9fe7da4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g37dc9fe7da4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7dc9fe7da4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g37dc9fe7da4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f99393b65a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g3f99393b65a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99393b65a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g3f99393b65a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f99393b65a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g3f99393b65a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f99393b65a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g3f99393b65a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7dc9fe7da4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g37dc9fe7da4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f99393b65a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g3f99393b65a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f99393b65a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g3f99393b65a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99393b65a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6" name="Google Shape;356;g3f99393b65a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f99393b65a_1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g3f99393b65a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f99393b65a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g3f99393b65a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f99393b65a_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g3f99393b65a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f99393b65a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g3f99393b65a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f99393b65a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g3f99393b65a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f99393b65a_1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g3f99393b65a_1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7dc9fe7da4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9" name="Google Shape;409;g37dc9fe7da4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7dc9fe7da4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g37dc9fe7da4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f99393b65a_1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2" name="Google Shape;422;g3f99393b65a_1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7dc9fe7da4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g37dc9fe7da4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7dc9fe7da4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g37dc9fe7da4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f99393b65a_1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g3f99393b65a_1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7dc9fe7da4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Google Shape;450;g37dc9fe7da4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7dc9fe7da4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8" name="Google Shape;458;g37dc9fe7da4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f99393b65a_1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g3f99393b65a_1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7dc9fe7da4_0_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g37dc9fe7da4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f99393b65a_1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g3f99393b65a_1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f99393b65a_1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g3f99393b65a_1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f99393b65a_1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3" name="Google Shape;493;g3f99393b65a_1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f99393b65a_1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0" name="Google Shape;500;g3f99393b65a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4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4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24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24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4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24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2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24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2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24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7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7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7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27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position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2475" y="1342100"/>
            <a:ext cx="6085555" cy="34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aid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3950" y="1150600"/>
            <a:ext cx="5172885" cy="3425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class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6725" y="1118675"/>
            <a:ext cx="5480961" cy="34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place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8675" y="1278250"/>
            <a:ext cx="4870521" cy="34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in line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5250" y="1310175"/>
            <a:ext cx="4569373" cy="34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6975" y="1588950"/>
            <a:ext cx="7110049" cy="28884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responders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025" y="1790325"/>
            <a:ext cx="4265651" cy="32007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9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birthday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0" title="Screenshot 2025-09-11 at 4.38.3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6523" y="425837"/>
            <a:ext cx="2125577" cy="429182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0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degree burn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Fleet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" name="Google Shape;10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8425" y="1413100"/>
            <a:ext cx="6089955" cy="34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light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" name="Google Shape;11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3325" y="1413100"/>
            <a:ext cx="4397200" cy="315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move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" name="Google Shape;1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2875" y="1054850"/>
            <a:ext cx="5585100" cy="372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Nation’s people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2" name="Google Shape;12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4175" y="1262300"/>
            <a:ext cx="6089955" cy="34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 name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" name="Google Shape;12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2500" y="1054825"/>
            <a:ext cx="4205676" cy="372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/>
          <p:nvPr/>
        </p:nvSpPr>
        <p:spPr>
          <a:xfrm>
            <a:off x="438874" y="322000"/>
            <a:ext cx="73662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 is first place?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200" y="1413100"/>
            <a:ext cx="6089955" cy="34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/>
        </p:nvSpPr>
        <p:spPr>
          <a:xfrm>
            <a:off x="438874" y="322000"/>
            <a:ext cx="73662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 is in first place?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0" name="Google Shape;14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975" y="1413100"/>
            <a:ext cx="6008950" cy="331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/>
          <p:nvPr/>
        </p:nvSpPr>
        <p:spPr>
          <a:xfrm>
            <a:off x="438874" y="322000"/>
            <a:ext cx="73662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do you know?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6" name="Google Shape;14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975" y="1413100"/>
            <a:ext cx="6008950" cy="331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/>
          <p:nvPr/>
        </p:nvSpPr>
        <p:spPr>
          <a:xfrm>
            <a:off x="438874" y="322000"/>
            <a:ext cx="73662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 is the next person after first?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2" name="Google Shape;15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975" y="1413100"/>
            <a:ext cx="6008950" cy="331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Not ‘second’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6725" y="1413100"/>
            <a:ext cx="4780175" cy="267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/>
        </p:nvSpPr>
        <p:spPr>
          <a:xfrm>
            <a:off x="2625152" y="924825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					Second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9" name="Google Shape;16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1200" y="1537175"/>
            <a:ext cx="5083375" cy="33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 chance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1375" y="1804875"/>
            <a:ext cx="6024900" cy="258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 hand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1" name="Google Shape;18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400" y="1262300"/>
            <a:ext cx="6851199" cy="34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 opinion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7" name="Google Shape;18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2475" y="1413100"/>
            <a:ext cx="5585100" cy="3138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 to none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3" name="Google Shape;19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9525" y="1278250"/>
            <a:ext cx="6524952" cy="34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 skin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9" name="Google Shape;19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6775" y="423675"/>
            <a:ext cx="3149400" cy="445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 wind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7025" y="1070800"/>
            <a:ext cx="6089957" cy="342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 cousin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1" name="Google Shape;21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700" y="1517625"/>
            <a:ext cx="4668475" cy="310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0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 floor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7" name="Google Shape;21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200" y="592075"/>
            <a:ext cx="3765524" cy="429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1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 story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3" name="Google Shape;223;p41"/>
          <p:cNvPicPr preferRelativeResize="0"/>
          <p:nvPr/>
        </p:nvPicPr>
        <p:blipFill rotWithShape="1">
          <a:blip r:embed="rId3">
            <a:alphaModFix/>
          </a:blip>
          <a:srcRect b="6389" l="0" r="53955" t="6806"/>
          <a:stretch/>
        </p:blipFill>
        <p:spPr>
          <a:xfrm>
            <a:off x="3373350" y="250375"/>
            <a:ext cx="1885850" cy="473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2"/>
          <p:cNvSpPr txBox="1"/>
          <p:nvPr/>
        </p:nvSpPr>
        <p:spPr>
          <a:xfrm>
            <a:off x="1891050" y="1103950"/>
            <a:ext cx="55851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3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43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4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44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5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45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6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" name="Google Shape;252;p46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7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8" name="Google Shape;258;p47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8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48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9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49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0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</a:t>
            </a:r>
            <a:r>
              <a:rPr lang="en" sz="4000" u="sng">
                <a:solidFill>
                  <a:schemeClr val="dk1"/>
                </a:solidFill>
                <a:highlight>
                  <a:srgbClr val="EA9999"/>
                </a:highlight>
                <a:latin typeface="Montserrat"/>
                <a:ea typeface="Montserrat"/>
                <a:cs typeface="Montserrat"/>
                <a:sym typeface="Montserrat"/>
              </a:rPr>
              <a:t>rd</a:t>
            </a:r>
            <a:endParaRPr sz="4000" u="sng">
              <a:solidFill>
                <a:schemeClr val="dk1"/>
              </a:solidFill>
              <a:highlight>
                <a:srgbClr val="EA9999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6" name="Google Shape;276;p50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1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 u="sng">
              <a:solidFill>
                <a:schemeClr val="dk1"/>
              </a:solidFill>
              <a:highlight>
                <a:schemeClr val="accent4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</a:t>
            </a:r>
            <a:r>
              <a:rPr lang="en" sz="4000" u="sng">
                <a:solidFill>
                  <a:schemeClr val="dk1"/>
                </a:solidFill>
                <a:highlight>
                  <a:srgbClr val="EA9999"/>
                </a:highlight>
                <a:latin typeface="Montserrat"/>
                <a:ea typeface="Montserrat"/>
                <a:cs typeface="Montserrat"/>
                <a:sym typeface="Montserrat"/>
              </a:rPr>
              <a:t>rd</a:t>
            </a:r>
            <a:endParaRPr sz="4000" u="sng">
              <a:solidFill>
                <a:schemeClr val="dk1"/>
              </a:solidFill>
              <a:highlight>
                <a:srgbClr val="EA9999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51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highlight>
                  <a:schemeClr val="accent4"/>
                </a:highlight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highlight>
                  <a:srgbClr val="93C47D"/>
                </a:highlight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 u="sng">
              <a:solidFill>
                <a:schemeClr val="dk1"/>
              </a:solidFill>
              <a:highlight>
                <a:srgbClr val="93C47D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000" u="sng">
                <a:solidFill>
                  <a:schemeClr val="dk1"/>
                </a:solidFill>
                <a:highlight>
                  <a:srgbClr val="EA9999"/>
                </a:highlight>
                <a:latin typeface="Montserrat"/>
                <a:ea typeface="Montserrat"/>
                <a:cs typeface="Montserrat"/>
                <a:sym typeface="Montserrat"/>
              </a:rPr>
              <a:t>rd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2"/>
          <p:cNvSpPr txBox="1"/>
          <p:nvPr/>
        </p:nvSpPr>
        <p:spPr>
          <a:xfrm>
            <a:off x="189105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p52"/>
          <p:cNvSpPr txBox="1"/>
          <p:nvPr/>
        </p:nvSpPr>
        <p:spPr>
          <a:xfrm>
            <a:off x="4572000" y="1103950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nd</a:t>
            </a:r>
            <a:endParaRPr sz="40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0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rd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3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p53"/>
          <p:cNvSpPr txBox="1"/>
          <p:nvPr/>
        </p:nvSpPr>
        <p:spPr>
          <a:xfrm>
            <a:off x="284852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4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54"/>
          <p:cNvSpPr txBox="1"/>
          <p:nvPr/>
        </p:nvSpPr>
        <p:spPr>
          <a:xfrm>
            <a:off x="284852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1" name="Google Shape;301;p54"/>
          <p:cNvPicPr preferRelativeResize="0"/>
          <p:nvPr/>
        </p:nvPicPr>
        <p:blipFill rotWithShape="1">
          <a:blip r:embed="rId3">
            <a:alphaModFix/>
          </a:blip>
          <a:srcRect b="25445" l="0" r="0" t="0"/>
          <a:stretch/>
        </p:blipFill>
        <p:spPr>
          <a:xfrm>
            <a:off x="4054875" y="1507250"/>
            <a:ext cx="4694000" cy="256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5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55"/>
          <p:cNvSpPr txBox="1"/>
          <p:nvPr/>
        </p:nvSpPr>
        <p:spPr>
          <a:xfrm>
            <a:off x="284852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8" name="Google Shape;308;p55"/>
          <p:cNvPicPr preferRelativeResize="0"/>
          <p:nvPr/>
        </p:nvPicPr>
        <p:blipFill rotWithShape="1">
          <a:blip r:embed="rId3">
            <a:alphaModFix/>
          </a:blip>
          <a:srcRect b="25032" l="0" r="0" t="0"/>
          <a:stretch/>
        </p:blipFill>
        <p:spPr>
          <a:xfrm>
            <a:off x="4054875" y="1507250"/>
            <a:ext cx="4694000" cy="257887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55"/>
          <p:cNvSpPr txBox="1"/>
          <p:nvPr/>
        </p:nvSpPr>
        <p:spPr>
          <a:xfrm>
            <a:off x="4425050" y="4086125"/>
            <a:ext cx="4358700" cy="10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silver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6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" name="Google Shape;315;p56"/>
          <p:cNvSpPr txBox="1"/>
          <p:nvPr/>
        </p:nvSpPr>
        <p:spPr>
          <a:xfrm>
            <a:off x="284852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6" name="Google Shape;316;p56"/>
          <p:cNvPicPr preferRelativeResize="0"/>
          <p:nvPr/>
        </p:nvPicPr>
        <p:blipFill rotWithShape="1">
          <a:blip r:embed="rId3">
            <a:alphaModFix/>
          </a:blip>
          <a:srcRect b="25032" l="0" r="0" t="0"/>
          <a:stretch/>
        </p:blipFill>
        <p:spPr>
          <a:xfrm>
            <a:off x="4054875" y="1507250"/>
            <a:ext cx="4694000" cy="257887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56"/>
          <p:cNvSpPr txBox="1"/>
          <p:nvPr/>
        </p:nvSpPr>
        <p:spPr>
          <a:xfrm>
            <a:off x="4425050" y="4086125"/>
            <a:ext cx="4358700" cy="10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ilver 		gold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7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3" name="Google Shape;323;p57"/>
          <p:cNvSpPr txBox="1"/>
          <p:nvPr/>
        </p:nvSpPr>
        <p:spPr>
          <a:xfrm>
            <a:off x="284852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4" name="Google Shape;324;p57"/>
          <p:cNvPicPr preferRelativeResize="0"/>
          <p:nvPr/>
        </p:nvPicPr>
        <p:blipFill rotWithShape="1">
          <a:blip r:embed="rId3">
            <a:alphaModFix/>
          </a:blip>
          <a:srcRect b="25032" l="0" r="0" t="0"/>
          <a:stretch/>
        </p:blipFill>
        <p:spPr>
          <a:xfrm>
            <a:off x="4054875" y="1507250"/>
            <a:ext cx="4694000" cy="257887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57"/>
          <p:cNvSpPr txBox="1"/>
          <p:nvPr/>
        </p:nvSpPr>
        <p:spPr>
          <a:xfrm>
            <a:off x="4425050" y="4086125"/>
            <a:ext cx="4358700" cy="10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silver 		gold		bronze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8"/>
          <p:cNvSpPr txBox="1"/>
          <p:nvPr/>
        </p:nvSpPr>
        <p:spPr>
          <a:xfrm>
            <a:off x="16757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" name="Google Shape;331;p58"/>
          <p:cNvSpPr txBox="1"/>
          <p:nvPr/>
        </p:nvSpPr>
        <p:spPr>
          <a:xfrm>
            <a:off x="2848525" y="175525"/>
            <a:ext cx="2578800" cy="27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2" name="Google Shape;332;p58"/>
          <p:cNvSpPr txBox="1"/>
          <p:nvPr/>
        </p:nvSpPr>
        <p:spPr>
          <a:xfrm>
            <a:off x="4425050" y="4086125"/>
            <a:ext cx="4358700" cy="10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silver 		gold		bronze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3" name="Google Shape;33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7868" y="1848087"/>
            <a:ext cx="4033057" cy="22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9"/>
          <p:cNvSpPr txBox="1"/>
          <p:nvPr/>
        </p:nvSpPr>
        <p:spPr>
          <a:xfrm>
            <a:off x="92800" y="3981725"/>
            <a:ext cx="34194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the front?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9" name="Google Shape;339;p59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60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5" name="Google Shape;345;p60"/>
          <p:cNvCxnSpPr/>
          <p:nvPr/>
        </p:nvCxnSpPr>
        <p:spPr>
          <a:xfrm flipH="1" rot="10800000">
            <a:off x="7820675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6" name="Google Shape;346;p60"/>
          <p:cNvSpPr txBox="1"/>
          <p:nvPr/>
        </p:nvSpPr>
        <p:spPr>
          <a:xfrm>
            <a:off x="92800" y="3981725"/>
            <a:ext cx="34194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is the front?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1"/>
          <p:cNvSpPr txBox="1"/>
          <p:nvPr/>
        </p:nvSpPr>
        <p:spPr>
          <a:xfrm>
            <a:off x="7461200" y="4100200"/>
            <a:ext cx="917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2" name="Google Shape;352;p61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3" name="Google Shape;353;p61"/>
          <p:cNvCxnSpPr/>
          <p:nvPr/>
        </p:nvCxnSpPr>
        <p:spPr>
          <a:xfrm flipH="1" rot="10800000">
            <a:off x="7820675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62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62"/>
          <p:cNvSpPr txBox="1"/>
          <p:nvPr/>
        </p:nvSpPr>
        <p:spPr>
          <a:xfrm>
            <a:off x="7475425" y="3097625"/>
            <a:ext cx="917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63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5" name="Google Shape;365;p63"/>
          <p:cNvCxnSpPr/>
          <p:nvPr/>
        </p:nvCxnSpPr>
        <p:spPr>
          <a:xfrm flipH="1" rot="10800000">
            <a:off x="66027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6" name="Google Shape;366;p63"/>
          <p:cNvSpPr txBox="1"/>
          <p:nvPr/>
        </p:nvSpPr>
        <p:spPr>
          <a:xfrm>
            <a:off x="7475425" y="3097625"/>
            <a:ext cx="917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64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2" name="Google Shape;372;p64"/>
          <p:cNvCxnSpPr/>
          <p:nvPr/>
        </p:nvCxnSpPr>
        <p:spPr>
          <a:xfrm flipH="1" rot="10800000">
            <a:off x="66027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3" name="Google Shape;373;p64"/>
          <p:cNvSpPr txBox="1"/>
          <p:nvPr/>
        </p:nvSpPr>
        <p:spPr>
          <a:xfrm>
            <a:off x="5968000" y="4100200"/>
            <a:ext cx="14577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" name="Google Shape;374;p64"/>
          <p:cNvSpPr txBox="1"/>
          <p:nvPr/>
        </p:nvSpPr>
        <p:spPr>
          <a:xfrm>
            <a:off x="7475425" y="3097625"/>
            <a:ext cx="917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65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65"/>
          <p:cNvSpPr txBox="1"/>
          <p:nvPr/>
        </p:nvSpPr>
        <p:spPr>
          <a:xfrm>
            <a:off x="6152823" y="2749225"/>
            <a:ext cx="14577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1" name="Google Shape;381;p65"/>
          <p:cNvSpPr txBox="1"/>
          <p:nvPr/>
        </p:nvSpPr>
        <p:spPr>
          <a:xfrm>
            <a:off x="7475425" y="3097625"/>
            <a:ext cx="917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66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7" name="Google Shape;387;p66"/>
          <p:cNvCxnSpPr/>
          <p:nvPr/>
        </p:nvCxnSpPr>
        <p:spPr>
          <a:xfrm flipH="1" rot="10800000">
            <a:off x="57811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8" name="Google Shape;388;p66"/>
          <p:cNvSpPr txBox="1"/>
          <p:nvPr/>
        </p:nvSpPr>
        <p:spPr>
          <a:xfrm>
            <a:off x="7475425" y="3097625"/>
            <a:ext cx="917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66"/>
          <p:cNvSpPr txBox="1"/>
          <p:nvPr/>
        </p:nvSpPr>
        <p:spPr>
          <a:xfrm>
            <a:off x="6152823" y="2749225"/>
            <a:ext cx="14577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67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5" name="Google Shape;395;p67"/>
          <p:cNvCxnSpPr/>
          <p:nvPr/>
        </p:nvCxnSpPr>
        <p:spPr>
          <a:xfrm flipH="1" rot="10800000">
            <a:off x="57811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6" name="Google Shape;396;p67"/>
          <p:cNvSpPr txBox="1"/>
          <p:nvPr/>
        </p:nvSpPr>
        <p:spPr>
          <a:xfrm>
            <a:off x="5164525" y="4100200"/>
            <a:ext cx="10665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7" name="Google Shape;397;p67"/>
          <p:cNvSpPr txBox="1"/>
          <p:nvPr/>
        </p:nvSpPr>
        <p:spPr>
          <a:xfrm>
            <a:off x="7475425" y="3097625"/>
            <a:ext cx="917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8" name="Google Shape;398;p67"/>
          <p:cNvSpPr txBox="1"/>
          <p:nvPr/>
        </p:nvSpPr>
        <p:spPr>
          <a:xfrm>
            <a:off x="6152823" y="2749225"/>
            <a:ext cx="14577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68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68"/>
          <p:cNvSpPr txBox="1"/>
          <p:nvPr/>
        </p:nvSpPr>
        <p:spPr>
          <a:xfrm>
            <a:off x="5043650" y="3062075"/>
            <a:ext cx="10665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5" name="Google Shape;405;p68"/>
          <p:cNvSpPr txBox="1"/>
          <p:nvPr/>
        </p:nvSpPr>
        <p:spPr>
          <a:xfrm>
            <a:off x="7475425" y="3097625"/>
            <a:ext cx="917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first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p68"/>
          <p:cNvSpPr txBox="1"/>
          <p:nvPr/>
        </p:nvSpPr>
        <p:spPr>
          <a:xfrm>
            <a:off x="6152823" y="2749225"/>
            <a:ext cx="14577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second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69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2" name="Google Shape;412;p69"/>
          <p:cNvCxnSpPr/>
          <p:nvPr/>
        </p:nvCxnSpPr>
        <p:spPr>
          <a:xfrm flipH="1" rot="10800000">
            <a:off x="7820675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70"/>
          <p:cNvSpPr txBox="1"/>
          <p:nvPr/>
        </p:nvSpPr>
        <p:spPr>
          <a:xfrm>
            <a:off x="7483850" y="410020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8" name="Google Shape;418;p70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9" name="Google Shape;419;p70"/>
          <p:cNvCxnSpPr/>
          <p:nvPr/>
        </p:nvCxnSpPr>
        <p:spPr>
          <a:xfrm flipH="1" rot="10800000">
            <a:off x="7820675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71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71"/>
          <p:cNvSpPr txBox="1"/>
          <p:nvPr/>
        </p:nvSpPr>
        <p:spPr>
          <a:xfrm>
            <a:off x="7441175" y="284165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72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1" name="Google Shape;431;p72"/>
          <p:cNvCxnSpPr/>
          <p:nvPr/>
        </p:nvCxnSpPr>
        <p:spPr>
          <a:xfrm flipH="1" rot="10800000">
            <a:off x="66027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2" name="Google Shape;432;p72"/>
          <p:cNvSpPr txBox="1"/>
          <p:nvPr/>
        </p:nvSpPr>
        <p:spPr>
          <a:xfrm>
            <a:off x="7441175" y="284165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73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8" name="Google Shape;438;p73"/>
          <p:cNvCxnSpPr/>
          <p:nvPr/>
        </p:nvCxnSpPr>
        <p:spPr>
          <a:xfrm flipH="1" rot="10800000">
            <a:off x="66027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9" name="Google Shape;439;p73"/>
          <p:cNvSpPr txBox="1"/>
          <p:nvPr/>
        </p:nvSpPr>
        <p:spPr>
          <a:xfrm>
            <a:off x="63313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0" name="Google Shape;440;p73"/>
          <p:cNvSpPr txBox="1"/>
          <p:nvPr/>
        </p:nvSpPr>
        <p:spPr>
          <a:xfrm>
            <a:off x="7441175" y="284165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74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74"/>
          <p:cNvSpPr txBox="1"/>
          <p:nvPr/>
        </p:nvSpPr>
        <p:spPr>
          <a:xfrm>
            <a:off x="6260225" y="2685225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7" name="Google Shape;447;p74"/>
          <p:cNvSpPr txBox="1"/>
          <p:nvPr/>
        </p:nvSpPr>
        <p:spPr>
          <a:xfrm>
            <a:off x="7441175" y="284165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75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3" name="Google Shape;453;p75"/>
          <p:cNvCxnSpPr/>
          <p:nvPr/>
        </p:nvCxnSpPr>
        <p:spPr>
          <a:xfrm flipH="1" rot="10800000">
            <a:off x="57811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4" name="Google Shape;454;p75"/>
          <p:cNvSpPr txBox="1"/>
          <p:nvPr/>
        </p:nvSpPr>
        <p:spPr>
          <a:xfrm>
            <a:off x="7441175" y="284165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5" name="Google Shape;455;p75"/>
          <p:cNvSpPr txBox="1"/>
          <p:nvPr/>
        </p:nvSpPr>
        <p:spPr>
          <a:xfrm>
            <a:off x="6260225" y="2685225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76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1" name="Google Shape;461;p76"/>
          <p:cNvCxnSpPr/>
          <p:nvPr/>
        </p:nvCxnSpPr>
        <p:spPr>
          <a:xfrm flipH="1" rot="10800000">
            <a:off x="5781150" y="3327100"/>
            <a:ext cx="9900" cy="773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2" name="Google Shape;462;p76"/>
          <p:cNvSpPr txBox="1"/>
          <p:nvPr/>
        </p:nvSpPr>
        <p:spPr>
          <a:xfrm>
            <a:off x="5341050" y="410020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3" name="Google Shape;463;p76"/>
          <p:cNvSpPr txBox="1"/>
          <p:nvPr/>
        </p:nvSpPr>
        <p:spPr>
          <a:xfrm>
            <a:off x="7441175" y="284165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4" name="Google Shape;464;p76"/>
          <p:cNvSpPr txBox="1"/>
          <p:nvPr/>
        </p:nvSpPr>
        <p:spPr>
          <a:xfrm>
            <a:off x="6260225" y="2685225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77"/>
          <p:cNvPicPr preferRelativeResize="0"/>
          <p:nvPr/>
        </p:nvPicPr>
        <p:blipFill rotWithShape="1">
          <a:blip r:embed="rId3">
            <a:alphaModFix/>
          </a:blip>
          <a:srcRect b="10169" l="25953" r="0" t="0"/>
          <a:stretch/>
        </p:blipFill>
        <p:spPr>
          <a:xfrm>
            <a:off x="174900" y="674375"/>
            <a:ext cx="8293399" cy="2883375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77"/>
          <p:cNvSpPr txBox="1"/>
          <p:nvPr/>
        </p:nvSpPr>
        <p:spPr>
          <a:xfrm>
            <a:off x="5170400" y="304075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1" name="Google Shape;471;p77"/>
          <p:cNvSpPr txBox="1"/>
          <p:nvPr/>
        </p:nvSpPr>
        <p:spPr>
          <a:xfrm>
            <a:off x="7441175" y="2841650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2" name="Google Shape;472;p77"/>
          <p:cNvSpPr txBox="1"/>
          <p:nvPr/>
        </p:nvSpPr>
        <p:spPr>
          <a:xfrm>
            <a:off x="6260225" y="2685225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78"/>
          <p:cNvPicPr preferRelativeResize="0"/>
          <p:nvPr/>
        </p:nvPicPr>
        <p:blipFill rotWithShape="1">
          <a:blip r:embed="rId3">
            <a:alphaModFix/>
          </a:blip>
          <a:srcRect b="9799" l="0" r="36322" t="7227"/>
          <a:stretch/>
        </p:blipFill>
        <p:spPr>
          <a:xfrm>
            <a:off x="2243875" y="1390463"/>
            <a:ext cx="4492051" cy="236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79"/>
          <p:cNvPicPr preferRelativeResize="0"/>
          <p:nvPr/>
        </p:nvPicPr>
        <p:blipFill rotWithShape="1">
          <a:blip r:embed="rId3">
            <a:alphaModFix/>
          </a:blip>
          <a:srcRect b="9799" l="0" r="36322" t="7227"/>
          <a:stretch/>
        </p:blipFill>
        <p:spPr>
          <a:xfrm>
            <a:off x="2243875" y="1390463"/>
            <a:ext cx="4492051" cy="2362575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79"/>
          <p:cNvSpPr txBox="1"/>
          <p:nvPr/>
        </p:nvSpPr>
        <p:spPr>
          <a:xfrm>
            <a:off x="1830125" y="397325"/>
            <a:ext cx="67155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boy is standing at the finish line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84" name="Google Shape;484;p79"/>
          <p:cNvCxnSpPr/>
          <p:nvPr/>
        </p:nvCxnSpPr>
        <p:spPr>
          <a:xfrm flipH="1">
            <a:off x="3770850" y="904200"/>
            <a:ext cx="484500" cy="12336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80"/>
          <p:cNvPicPr preferRelativeResize="0"/>
          <p:nvPr/>
        </p:nvPicPr>
        <p:blipFill rotWithShape="1">
          <a:blip r:embed="rId3">
            <a:alphaModFix/>
          </a:blip>
          <a:srcRect b="9799" l="0" r="36322" t="7227"/>
          <a:stretch/>
        </p:blipFill>
        <p:spPr>
          <a:xfrm>
            <a:off x="2243875" y="1390463"/>
            <a:ext cx="4492051" cy="2362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80"/>
          <p:cNvSpPr txBox="1"/>
          <p:nvPr/>
        </p:nvSpPr>
        <p:spPr>
          <a:xfrm>
            <a:off x="2570500" y="836525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81"/>
          <p:cNvPicPr preferRelativeResize="0"/>
          <p:nvPr/>
        </p:nvPicPr>
        <p:blipFill rotWithShape="1">
          <a:blip r:embed="rId3">
            <a:alphaModFix/>
          </a:blip>
          <a:srcRect b="9799" l="0" r="36322" t="7227"/>
          <a:stretch/>
        </p:blipFill>
        <p:spPr>
          <a:xfrm>
            <a:off x="2243875" y="1390463"/>
            <a:ext cx="4492051" cy="2362575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81"/>
          <p:cNvSpPr txBox="1"/>
          <p:nvPr/>
        </p:nvSpPr>
        <p:spPr>
          <a:xfrm>
            <a:off x="2570500" y="836525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7" name="Google Shape;497;p81"/>
          <p:cNvSpPr txBox="1"/>
          <p:nvPr/>
        </p:nvSpPr>
        <p:spPr>
          <a:xfrm>
            <a:off x="4432850" y="375305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82"/>
          <p:cNvPicPr preferRelativeResize="0"/>
          <p:nvPr/>
        </p:nvPicPr>
        <p:blipFill rotWithShape="1">
          <a:blip r:embed="rId3">
            <a:alphaModFix/>
          </a:blip>
          <a:srcRect b="9799" l="0" r="36322" t="7227"/>
          <a:stretch/>
        </p:blipFill>
        <p:spPr>
          <a:xfrm>
            <a:off x="2243875" y="1390463"/>
            <a:ext cx="4492051" cy="2362575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82"/>
          <p:cNvSpPr txBox="1"/>
          <p:nvPr/>
        </p:nvSpPr>
        <p:spPr>
          <a:xfrm>
            <a:off x="2570500" y="836525"/>
            <a:ext cx="7719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1st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4" name="Google Shape;504;p82"/>
          <p:cNvSpPr txBox="1"/>
          <p:nvPr/>
        </p:nvSpPr>
        <p:spPr>
          <a:xfrm>
            <a:off x="4432850" y="375305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5" name="Google Shape;505;p82"/>
          <p:cNvSpPr txBox="1"/>
          <p:nvPr/>
        </p:nvSpPr>
        <p:spPr>
          <a:xfrm>
            <a:off x="5753475" y="1334250"/>
            <a:ext cx="890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3rd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