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Montserrat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ontserrat-bold.fntdata"/><Relationship Id="rId30" Type="http://schemas.openxmlformats.org/officeDocument/2006/relationships/font" Target="fonts/Montserrat-regular.fntdata"/><Relationship Id="rId11" Type="http://schemas.openxmlformats.org/officeDocument/2006/relationships/slide" Target="slides/slide6.xml"/><Relationship Id="rId33" Type="http://schemas.openxmlformats.org/officeDocument/2006/relationships/font" Target="fonts/Montserrat-boldItalic.fntdata"/><Relationship Id="rId10" Type="http://schemas.openxmlformats.org/officeDocument/2006/relationships/slide" Target="slides/slide5.xml"/><Relationship Id="rId32" Type="http://schemas.openxmlformats.org/officeDocument/2006/relationships/font" Target="fonts/Montserrat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e908c91404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g3e908c91404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e908c9140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" name="Google Shape;66;g3e908c9140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e908c91404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" name="Google Shape;74;g3e908c91404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e908c91404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g3e908c91404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e908c91404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g3e908c91404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e908c9140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g3e908c9140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e9071a1bec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g3e9071a1bec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e9071a1bec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g3e9071a1bec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e9071a1bec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g3e9071a1bec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e9071a1bec_0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g3e9071a1bec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e9071a1bec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g3e9071a1bec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e9071a1bec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g3e9071a1bec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e9071a1bec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g3e9071a1bec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e9071a1bec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2" name="Google Shape;292;g3e9071a1bec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e9071a1bec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9" name="Google Shape;319;g3e9071a1bec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e9071a1bec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7" name="Google Shape;347;g3e9071a1bec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e7e1eef97b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3" name="Google Shape;353;g3e7e1eef97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e7e1eef97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g3e7e1eef97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e7e1eef97b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8" name="Google Shape;368;g3e7e1eef97b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e0a928d92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5" name="Google Shape;375;g3e0a928d92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e0a928d92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3" name="Google Shape;383;g3e0a928d92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e0a928d923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g3e0a928d92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e0a928d92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3" name="Google Shape;403;g3e0a928d92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 title="Screenshot 2026-05-13 at 11.55.14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4200" y="1380875"/>
            <a:ext cx="5393600" cy="2891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 title="Screenshot 2026-05-13 at 11.55.14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4200" y="1380875"/>
            <a:ext cx="5393600" cy="2891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" name="Google Shape;63;p14"/>
          <p:cNvCxnSpPr/>
          <p:nvPr/>
        </p:nvCxnSpPr>
        <p:spPr>
          <a:xfrm>
            <a:off x="1998475" y="1877800"/>
            <a:ext cx="843000" cy="171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9" name="Google Shape;69;p15" title="Screenshot 2026-05-13 at 11.55.14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4200" y="1380875"/>
            <a:ext cx="5393600" cy="2891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0" name="Google Shape;70;p15"/>
          <p:cNvCxnSpPr/>
          <p:nvPr/>
        </p:nvCxnSpPr>
        <p:spPr>
          <a:xfrm>
            <a:off x="1998475" y="1877800"/>
            <a:ext cx="843000" cy="171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1" name="Google Shape;71;p15"/>
          <p:cNvCxnSpPr/>
          <p:nvPr/>
        </p:nvCxnSpPr>
        <p:spPr>
          <a:xfrm flipH="1">
            <a:off x="3280500" y="1907075"/>
            <a:ext cx="204900" cy="170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7" name="Google Shape;77;p16" title="Screenshot 2026-05-13 at 11.55.14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4200" y="1380875"/>
            <a:ext cx="5393600" cy="2891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" name="Google Shape;78;p16"/>
          <p:cNvCxnSpPr/>
          <p:nvPr/>
        </p:nvCxnSpPr>
        <p:spPr>
          <a:xfrm>
            <a:off x="1998475" y="1877800"/>
            <a:ext cx="843000" cy="171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" name="Google Shape;79;p16"/>
          <p:cNvCxnSpPr/>
          <p:nvPr/>
        </p:nvCxnSpPr>
        <p:spPr>
          <a:xfrm flipH="1">
            <a:off x="3280500" y="1907075"/>
            <a:ext cx="204900" cy="170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" name="Google Shape;80;p16"/>
          <p:cNvCxnSpPr/>
          <p:nvPr/>
        </p:nvCxnSpPr>
        <p:spPr>
          <a:xfrm flipH="1">
            <a:off x="3742950" y="1883650"/>
            <a:ext cx="1264500" cy="171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" name="Google Shape;86;p17" title="Screenshot 2026-05-13 at 11.55.14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4200" y="1380875"/>
            <a:ext cx="5393600" cy="2891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7" name="Google Shape;87;p17"/>
          <p:cNvCxnSpPr/>
          <p:nvPr/>
        </p:nvCxnSpPr>
        <p:spPr>
          <a:xfrm>
            <a:off x="1998475" y="1877800"/>
            <a:ext cx="843000" cy="171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8" name="Google Shape;88;p17"/>
          <p:cNvCxnSpPr/>
          <p:nvPr/>
        </p:nvCxnSpPr>
        <p:spPr>
          <a:xfrm flipH="1">
            <a:off x="3280500" y="1907075"/>
            <a:ext cx="204900" cy="170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7"/>
          <p:cNvCxnSpPr/>
          <p:nvPr/>
        </p:nvCxnSpPr>
        <p:spPr>
          <a:xfrm flipH="1">
            <a:off x="3742950" y="1883650"/>
            <a:ext cx="1264500" cy="171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17"/>
          <p:cNvCxnSpPr/>
          <p:nvPr/>
        </p:nvCxnSpPr>
        <p:spPr>
          <a:xfrm flipH="1">
            <a:off x="4140925" y="1889500"/>
            <a:ext cx="2447100" cy="169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are more filled dots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6" name="Google Shape;96;p18" title="Screenshot 2026-05-13 at 11.55.14 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4200" y="1380875"/>
            <a:ext cx="5393600" cy="28916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" name="Google Shape;97;p18"/>
          <p:cNvCxnSpPr/>
          <p:nvPr/>
        </p:nvCxnSpPr>
        <p:spPr>
          <a:xfrm>
            <a:off x="1998475" y="1877800"/>
            <a:ext cx="843000" cy="171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8" name="Google Shape;98;p18"/>
          <p:cNvCxnSpPr/>
          <p:nvPr/>
        </p:nvCxnSpPr>
        <p:spPr>
          <a:xfrm flipH="1">
            <a:off x="3280500" y="1907075"/>
            <a:ext cx="204900" cy="170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9" name="Google Shape;99;p18"/>
          <p:cNvCxnSpPr/>
          <p:nvPr/>
        </p:nvCxnSpPr>
        <p:spPr>
          <a:xfrm flipH="1">
            <a:off x="3742950" y="1883650"/>
            <a:ext cx="1264500" cy="171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0" name="Google Shape;100;p18"/>
          <p:cNvCxnSpPr/>
          <p:nvPr/>
        </p:nvCxnSpPr>
        <p:spPr>
          <a:xfrm flipH="1">
            <a:off x="4140925" y="1889500"/>
            <a:ext cx="2447100" cy="169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" name="Google Shape;101;p18"/>
          <p:cNvSpPr/>
          <p:nvPr/>
        </p:nvSpPr>
        <p:spPr>
          <a:xfrm>
            <a:off x="4340075" y="3487650"/>
            <a:ext cx="843000" cy="439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" name="Google Shape;107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14072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21391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30584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01867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6101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59509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78130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3887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15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22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8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43703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00860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6176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67710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0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14072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21391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30584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01867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6101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59509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78130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3887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15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22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8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43703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00860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6176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0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67710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2" name="Google Shape;142;p20"/>
          <p:cNvCxnSpPr/>
          <p:nvPr/>
        </p:nvCxnSpPr>
        <p:spPr>
          <a:xfrm flipH="1">
            <a:off x="839400" y="1737275"/>
            <a:ext cx="708300" cy="176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8" name="Google Shape;148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14072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21391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30584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01867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6101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59509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78130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3887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15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22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8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43703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00860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6176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1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67710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3" name="Google Shape;163;p21"/>
          <p:cNvCxnSpPr/>
          <p:nvPr/>
        </p:nvCxnSpPr>
        <p:spPr>
          <a:xfrm flipH="1">
            <a:off x="839400" y="1737275"/>
            <a:ext cx="708300" cy="176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4" name="Google Shape;164;p21"/>
          <p:cNvCxnSpPr/>
          <p:nvPr/>
        </p:nvCxnSpPr>
        <p:spPr>
          <a:xfrm flipH="1">
            <a:off x="1829025" y="1772400"/>
            <a:ext cx="479700" cy="173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0" name="Google Shape;170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14072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21391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30584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01867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6101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59509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78130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3887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15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22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8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43703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00860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6176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2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67710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5" name="Google Shape;185;p22"/>
          <p:cNvCxnSpPr/>
          <p:nvPr/>
        </p:nvCxnSpPr>
        <p:spPr>
          <a:xfrm flipH="1">
            <a:off x="839400" y="1737275"/>
            <a:ext cx="708300" cy="176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" name="Google Shape;186;p22"/>
          <p:cNvCxnSpPr/>
          <p:nvPr/>
        </p:nvCxnSpPr>
        <p:spPr>
          <a:xfrm flipH="1">
            <a:off x="1829025" y="1772400"/>
            <a:ext cx="479700" cy="173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" name="Google Shape;187;p22"/>
          <p:cNvCxnSpPr/>
          <p:nvPr/>
        </p:nvCxnSpPr>
        <p:spPr>
          <a:xfrm flipH="1">
            <a:off x="2590150" y="1789950"/>
            <a:ext cx="608400" cy="171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3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3" name="Google Shape;193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14072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21391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30584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01867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6101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59509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78130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3887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15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22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8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43703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00860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6176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3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67710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8" name="Google Shape;208;p23"/>
          <p:cNvCxnSpPr/>
          <p:nvPr/>
        </p:nvCxnSpPr>
        <p:spPr>
          <a:xfrm flipH="1">
            <a:off x="839400" y="1737275"/>
            <a:ext cx="708300" cy="176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9" name="Google Shape;209;p23"/>
          <p:cNvCxnSpPr/>
          <p:nvPr/>
        </p:nvCxnSpPr>
        <p:spPr>
          <a:xfrm flipH="1">
            <a:off x="1829025" y="1772400"/>
            <a:ext cx="479700" cy="173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0" name="Google Shape;210;p23"/>
          <p:cNvCxnSpPr/>
          <p:nvPr/>
        </p:nvCxnSpPr>
        <p:spPr>
          <a:xfrm flipH="1">
            <a:off x="2590150" y="1789950"/>
            <a:ext cx="608400" cy="171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1" name="Google Shape;211;p23"/>
          <p:cNvCxnSpPr/>
          <p:nvPr/>
        </p:nvCxnSpPr>
        <p:spPr>
          <a:xfrm flipH="1">
            <a:off x="3333900" y="1748975"/>
            <a:ext cx="801300" cy="173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4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7" name="Google Shape;217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14072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21391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30584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01867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6101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59509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78130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3887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15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22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8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43703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00860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6176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4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67710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32" name="Google Shape;232;p24"/>
          <p:cNvCxnSpPr/>
          <p:nvPr/>
        </p:nvCxnSpPr>
        <p:spPr>
          <a:xfrm flipH="1">
            <a:off x="839400" y="1737275"/>
            <a:ext cx="708300" cy="176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" name="Google Shape;233;p24"/>
          <p:cNvCxnSpPr/>
          <p:nvPr/>
        </p:nvCxnSpPr>
        <p:spPr>
          <a:xfrm flipH="1">
            <a:off x="1829025" y="1772400"/>
            <a:ext cx="479700" cy="173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24"/>
          <p:cNvCxnSpPr/>
          <p:nvPr/>
        </p:nvCxnSpPr>
        <p:spPr>
          <a:xfrm flipH="1">
            <a:off x="2590150" y="1789950"/>
            <a:ext cx="608400" cy="171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24"/>
          <p:cNvCxnSpPr/>
          <p:nvPr/>
        </p:nvCxnSpPr>
        <p:spPr>
          <a:xfrm flipH="1">
            <a:off x="3333900" y="1748975"/>
            <a:ext cx="801300" cy="173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24"/>
          <p:cNvCxnSpPr>
            <a:stCxn id="221" idx="2"/>
          </p:cNvCxnSpPr>
          <p:nvPr/>
        </p:nvCxnSpPr>
        <p:spPr>
          <a:xfrm flipH="1">
            <a:off x="4610151" y="1854324"/>
            <a:ext cx="263400" cy="1582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5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2" name="Google Shape;242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14072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21391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30584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01867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6101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59509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78130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3887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15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22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8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43703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00860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6176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5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67710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7" name="Google Shape;257;p25"/>
          <p:cNvCxnSpPr/>
          <p:nvPr/>
        </p:nvCxnSpPr>
        <p:spPr>
          <a:xfrm flipH="1">
            <a:off x="839400" y="1737275"/>
            <a:ext cx="708300" cy="176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8" name="Google Shape;258;p25"/>
          <p:cNvCxnSpPr/>
          <p:nvPr/>
        </p:nvCxnSpPr>
        <p:spPr>
          <a:xfrm flipH="1">
            <a:off x="1829025" y="1772400"/>
            <a:ext cx="479700" cy="173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9" name="Google Shape;259;p25"/>
          <p:cNvCxnSpPr/>
          <p:nvPr/>
        </p:nvCxnSpPr>
        <p:spPr>
          <a:xfrm flipH="1">
            <a:off x="2590150" y="1789950"/>
            <a:ext cx="608400" cy="171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0" name="Google Shape;260;p25"/>
          <p:cNvCxnSpPr/>
          <p:nvPr/>
        </p:nvCxnSpPr>
        <p:spPr>
          <a:xfrm flipH="1">
            <a:off x="3333900" y="1748975"/>
            <a:ext cx="801300" cy="173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" name="Google Shape;261;p25"/>
          <p:cNvCxnSpPr>
            <a:stCxn id="246" idx="2"/>
          </p:cNvCxnSpPr>
          <p:nvPr/>
        </p:nvCxnSpPr>
        <p:spPr>
          <a:xfrm flipH="1">
            <a:off x="4610151" y="1854324"/>
            <a:ext cx="263400" cy="1582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25"/>
          <p:cNvCxnSpPr/>
          <p:nvPr/>
        </p:nvCxnSpPr>
        <p:spPr>
          <a:xfrm flipH="1">
            <a:off x="5272200" y="1760675"/>
            <a:ext cx="835800" cy="174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6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8" name="Google Shape;268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14072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21391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30584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01867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6101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59509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78130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3887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15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22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8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43703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00860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6176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6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67710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83" name="Google Shape;283;p26"/>
          <p:cNvCxnSpPr/>
          <p:nvPr/>
        </p:nvCxnSpPr>
        <p:spPr>
          <a:xfrm flipH="1">
            <a:off x="839400" y="1737275"/>
            <a:ext cx="708300" cy="176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4" name="Google Shape;284;p26"/>
          <p:cNvCxnSpPr/>
          <p:nvPr/>
        </p:nvCxnSpPr>
        <p:spPr>
          <a:xfrm flipH="1">
            <a:off x="1829025" y="1772400"/>
            <a:ext cx="479700" cy="173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5" name="Google Shape;285;p26"/>
          <p:cNvCxnSpPr/>
          <p:nvPr/>
        </p:nvCxnSpPr>
        <p:spPr>
          <a:xfrm flipH="1">
            <a:off x="2590150" y="1789950"/>
            <a:ext cx="608400" cy="171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6" name="Google Shape;286;p26"/>
          <p:cNvCxnSpPr/>
          <p:nvPr/>
        </p:nvCxnSpPr>
        <p:spPr>
          <a:xfrm flipH="1">
            <a:off x="3333900" y="1748975"/>
            <a:ext cx="801300" cy="173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7" name="Google Shape;287;p26"/>
          <p:cNvCxnSpPr>
            <a:stCxn id="272" idx="2"/>
          </p:cNvCxnSpPr>
          <p:nvPr/>
        </p:nvCxnSpPr>
        <p:spPr>
          <a:xfrm flipH="1">
            <a:off x="4610151" y="1854324"/>
            <a:ext cx="263400" cy="1582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8" name="Google Shape;288;p26"/>
          <p:cNvCxnSpPr/>
          <p:nvPr/>
        </p:nvCxnSpPr>
        <p:spPr>
          <a:xfrm flipH="1">
            <a:off x="5272200" y="1760675"/>
            <a:ext cx="835800" cy="174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9" name="Google Shape;289;p26"/>
          <p:cNvCxnSpPr/>
          <p:nvPr/>
        </p:nvCxnSpPr>
        <p:spPr>
          <a:xfrm flipH="1">
            <a:off x="5937200" y="1696275"/>
            <a:ext cx="1991400" cy="179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27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Which has more?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5" name="Google Shape;295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14072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21391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30584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01867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6101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59509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78130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3887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15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22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8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43703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00860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6176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27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67710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0" name="Google Shape;310;p27"/>
          <p:cNvCxnSpPr/>
          <p:nvPr/>
        </p:nvCxnSpPr>
        <p:spPr>
          <a:xfrm flipH="1">
            <a:off x="839400" y="1737275"/>
            <a:ext cx="708300" cy="176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1" name="Google Shape;311;p27"/>
          <p:cNvCxnSpPr/>
          <p:nvPr/>
        </p:nvCxnSpPr>
        <p:spPr>
          <a:xfrm flipH="1">
            <a:off x="1829025" y="1772400"/>
            <a:ext cx="479700" cy="173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2" name="Google Shape;312;p27"/>
          <p:cNvCxnSpPr/>
          <p:nvPr/>
        </p:nvCxnSpPr>
        <p:spPr>
          <a:xfrm flipH="1">
            <a:off x="2590150" y="1789950"/>
            <a:ext cx="608400" cy="171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3" name="Google Shape;313;p27"/>
          <p:cNvCxnSpPr/>
          <p:nvPr/>
        </p:nvCxnSpPr>
        <p:spPr>
          <a:xfrm flipH="1">
            <a:off x="3333900" y="1748975"/>
            <a:ext cx="801300" cy="173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4" name="Google Shape;314;p27"/>
          <p:cNvCxnSpPr>
            <a:stCxn id="299" idx="2"/>
          </p:cNvCxnSpPr>
          <p:nvPr/>
        </p:nvCxnSpPr>
        <p:spPr>
          <a:xfrm flipH="1">
            <a:off x="4610151" y="1854324"/>
            <a:ext cx="263400" cy="1582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5" name="Google Shape;315;p27"/>
          <p:cNvCxnSpPr/>
          <p:nvPr/>
        </p:nvCxnSpPr>
        <p:spPr>
          <a:xfrm flipH="1">
            <a:off x="5272200" y="1760675"/>
            <a:ext cx="835800" cy="174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6" name="Google Shape;316;p27"/>
          <p:cNvCxnSpPr/>
          <p:nvPr/>
        </p:nvCxnSpPr>
        <p:spPr>
          <a:xfrm flipH="1">
            <a:off x="5937200" y="1696275"/>
            <a:ext cx="1991400" cy="179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8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are more butterflies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2" name="Google Shape;322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14072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21391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30584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01867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4610126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595090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46698" l="20761" r="67136" t="39973"/>
          <a:stretch/>
        </p:blipFill>
        <p:spPr>
          <a:xfrm>
            <a:off x="7813051" y="1345025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3887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15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22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287735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43703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008601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561762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8" title="Screenshot 2026-05-11 at 2.11.36 pm.png"/>
          <p:cNvPicPr preferRelativeResize="0"/>
          <p:nvPr/>
        </p:nvPicPr>
        <p:blipFill rotWithShape="1">
          <a:blip r:embed="rId3">
            <a:alphaModFix/>
          </a:blip>
          <a:srcRect b="27701" l="80608" r="7289" t="58970"/>
          <a:stretch/>
        </p:blipFill>
        <p:spPr>
          <a:xfrm>
            <a:off x="6771076" y="3400000"/>
            <a:ext cx="526851" cy="50929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37" name="Google Shape;337;p28"/>
          <p:cNvCxnSpPr/>
          <p:nvPr/>
        </p:nvCxnSpPr>
        <p:spPr>
          <a:xfrm flipH="1">
            <a:off x="839400" y="1737275"/>
            <a:ext cx="708300" cy="1767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" name="Google Shape;338;p28"/>
          <p:cNvCxnSpPr/>
          <p:nvPr/>
        </p:nvCxnSpPr>
        <p:spPr>
          <a:xfrm flipH="1">
            <a:off x="1829025" y="1772400"/>
            <a:ext cx="479700" cy="1732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9" name="Google Shape;339;p28"/>
          <p:cNvCxnSpPr/>
          <p:nvPr/>
        </p:nvCxnSpPr>
        <p:spPr>
          <a:xfrm flipH="1">
            <a:off x="2590150" y="1789950"/>
            <a:ext cx="608400" cy="171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0" name="Google Shape;340;p28"/>
          <p:cNvCxnSpPr/>
          <p:nvPr/>
        </p:nvCxnSpPr>
        <p:spPr>
          <a:xfrm flipH="1">
            <a:off x="3333900" y="1748975"/>
            <a:ext cx="801300" cy="17301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1" name="Google Shape;341;p28"/>
          <p:cNvCxnSpPr>
            <a:stCxn id="326" idx="2"/>
          </p:cNvCxnSpPr>
          <p:nvPr/>
        </p:nvCxnSpPr>
        <p:spPr>
          <a:xfrm flipH="1">
            <a:off x="4610151" y="1854324"/>
            <a:ext cx="263400" cy="1582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2" name="Google Shape;342;p28"/>
          <p:cNvCxnSpPr/>
          <p:nvPr/>
        </p:nvCxnSpPr>
        <p:spPr>
          <a:xfrm flipH="1">
            <a:off x="5272200" y="1760675"/>
            <a:ext cx="835800" cy="1744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3" name="Google Shape;343;p28"/>
          <p:cNvCxnSpPr/>
          <p:nvPr/>
        </p:nvCxnSpPr>
        <p:spPr>
          <a:xfrm flipH="1">
            <a:off x="5937200" y="1696275"/>
            <a:ext cx="1991400" cy="1797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4" name="Google Shape;344;p28"/>
          <p:cNvSpPr/>
          <p:nvPr/>
        </p:nvSpPr>
        <p:spPr>
          <a:xfrm>
            <a:off x="6675850" y="3329550"/>
            <a:ext cx="737700" cy="7143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9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EXTEND: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Let’s choose two objects to compare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0" name="Google Shape;350;p29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30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6" name="Google Shape;356;p30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7" name="Google Shape;357;p30"/>
          <p:cNvCxnSpPr/>
          <p:nvPr/>
        </p:nvCxnSpPr>
        <p:spPr>
          <a:xfrm>
            <a:off x="749450" y="929600"/>
            <a:ext cx="284700" cy="74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1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and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3" name="Google Shape;363;p31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64" name="Google Shape;364;p31"/>
          <p:cNvCxnSpPr/>
          <p:nvPr/>
        </p:nvCxnSpPr>
        <p:spPr>
          <a:xfrm>
            <a:off x="749450" y="929600"/>
            <a:ext cx="284700" cy="741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65" name="Google Shape;365;p31"/>
          <p:cNvCxnSpPr/>
          <p:nvPr/>
        </p:nvCxnSpPr>
        <p:spPr>
          <a:xfrm flipH="1">
            <a:off x="1982825" y="870300"/>
            <a:ext cx="29700" cy="37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2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1" name="Google Shape;371;p32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2" name="Google Shape;372;p32"/>
          <p:cNvCxnSpPr/>
          <p:nvPr/>
        </p:nvCxnSpPr>
        <p:spPr>
          <a:xfrm flipH="1" rot="10800000">
            <a:off x="1241625" y="1457550"/>
            <a:ext cx="598800" cy="290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3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8" name="Google Shape;378;p33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9" name="Google Shape;379;p33"/>
          <p:cNvCxnSpPr/>
          <p:nvPr/>
        </p:nvCxnSpPr>
        <p:spPr>
          <a:xfrm flipH="1" rot="10800000">
            <a:off x="1241625" y="1457550"/>
            <a:ext cx="598800" cy="290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0" name="Google Shape;380;p33"/>
          <p:cNvCxnSpPr/>
          <p:nvPr/>
        </p:nvCxnSpPr>
        <p:spPr>
          <a:xfrm>
            <a:off x="3428400" y="1503050"/>
            <a:ext cx="683400" cy="61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4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6" name="Google Shape;386;p34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7" name="Google Shape;387;p34"/>
          <p:cNvCxnSpPr/>
          <p:nvPr/>
        </p:nvCxnSpPr>
        <p:spPr>
          <a:xfrm flipH="1" rot="10800000">
            <a:off x="1241625" y="1457550"/>
            <a:ext cx="598800" cy="290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8" name="Google Shape;388;p34"/>
          <p:cNvCxnSpPr/>
          <p:nvPr/>
        </p:nvCxnSpPr>
        <p:spPr>
          <a:xfrm>
            <a:off x="3428400" y="1503050"/>
            <a:ext cx="683400" cy="61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9" name="Google Shape;389;p34"/>
          <p:cNvCxnSpPr/>
          <p:nvPr/>
        </p:nvCxnSpPr>
        <p:spPr>
          <a:xfrm flipH="1" rot="10800000">
            <a:off x="1358450" y="4315725"/>
            <a:ext cx="695700" cy="93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5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and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5" name="Google Shape;395;p35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6" name="Google Shape;396;p35"/>
          <p:cNvCxnSpPr/>
          <p:nvPr/>
        </p:nvCxnSpPr>
        <p:spPr>
          <a:xfrm flipH="1" rot="10800000">
            <a:off x="1241625" y="1457550"/>
            <a:ext cx="598800" cy="290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7" name="Google Shape;397;p35"/>
          <p:cNvCxnSpPr/>
          <p:nvPr/>
        </p:nvCxnSpPr>
        <p:spPr>
          <a:xfrm>
            <a:off x="3428400" y="1503050"/>
            <a:ext cx="683400" cy="61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8" name="Google Shape;398;p35"/>
          <p:cNvCxnSpPr/>
          <p:nvPr/>
        </p:nvCxnSpPr>
        <p:spPr>
          <a:xfrm flipH="1" rot="10800000">
            <a:off x="1358450" y="4315725"/>
            <a:ext cx="695700" cy="93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99" name="Google Shape;399;p35"/>
          <p:cNvSpPr/>
          <p:nvPr/>
        </p:nvSpPr>
        <p:spPr>
          <a:xfrm>
            <a:off x="3210375" y="2702675"/>
            <a:ext cx="771000" cy="687900"/>
          </a:xfrm>
          <a:prstGeom prst="ellipse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p35"/>
          <p:cNvSpPr/>
          <p:nvPr/>
        </p:nvSpPr>
        <p:spPr>
          <a:xfrm>
            <a:off x="4228550" y="4150800"/>
            <a:ext cx="771000" cy="687900"/>
          </a:xfrm>
          <a:prstGeom prst="ellipse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36"/>
          <p:cNvSpPr txBox="1"/>
          <p:nvPr>
            <p:ph type="title"/>
          </p:nvPr>
        </p:nvSpPr>
        <p:spPr>
          <a:xfrm>
            <a:off x="311700" y="445025"/>
            <a:ext cx="6832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Bee is more than tree</a:t>
            </a:r>
            <a:endParaRPr b="1" sz="22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6" name="Google Shape;406;p36" title="Screenshot 2026-05-11 at 2.11.3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7150" y="1017725"/>
            <a:ext cx="4352884" cy="38209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7" name="Google Shape;407;p36"/>
          <p:cNvCxnSpPr/>
          <p:nvPr/>
        </p:nvCxnSpPr>
        <p:spPr>
          <a:xfrm flipH="1" rot="10800000">
            <a:off x="1241625" y="1457550"/>
            <a:ext cx="598800" cy="290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8" name="Google Shape;408;p36"/>
          <p:cNvCxnSpPr/>
          <p:nvPr/>
        </p:nvCxnSpPr>
        <p:spPr>
          <a:xfrm>
            <a:off x="3428400" y="1503050"/>
            <a:ext cx="683400" cy="612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9" name="Google Shape;409;p36"/>
          <p:cNvCxnSpPr/>
          <p:nvPr/>
        </p:nvCxnSpPr>
        <p:spPr>
          <a:xfrm flipH="1" rot="10800000">
            <a:off x="1358450" y="4315725"/>
            <a:ext cx="695700" cy="930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10" name="Google Shape;410;p36"/>
          <p:cNvSpPr/>
          <p:nvPr/>
        </p:nvSpPr>
        <p:spPr>
          <a:xfrm>
            <a:off x="3210375" y="2702675"/>
            <a:ext cx="771000" cy="687900"/>
          </a:xfrm>
          <a:prstGeom prst="ellipse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36"/>
          <p:cNvSpPr/>
          <p:nvPr/>
        </p:nvSpPr>
        <p:spPr>
          <a:xfrm>
            <a:off x="4228550" y="4150800"/>
            <a:ext cx="771000" cy="687900"/>
          </a:xfrm>
          <a:prstGeom prst="ellipse">
            <a:avLst/>
          </a:prstGeom>
          <a:noFill/>
          <a:ln cap="flat" cmpd="sng" w="2857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