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y="5143500" cx="9144000"/>
  <p:notesSz cx="6858000" cy="9144000"/>
  <p:embeddedFontLst>
    <p:embeddedFont>
      <p:font typeface="Montserrat"/>
      <p:regular r:id="rId66"/>
      <p:bold r:id="rId67"/>
      <p:italic r:id="rId68"/>
      <p:boldItalic r:id="rId6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E69E899-AB09-4E4D-8597-ECD34FFD7236}">
  <a:tblStyle styleId="{9E69E899-AB09-4E4D-8597-ECD34FFD723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Montserrat-regular.fntdata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Montserrat-italic.fntdata"/><Relationship Id="rId23" Type="http://schemas.openxmlformats.org/officeDocument/2006/relationships/slide" Target="slides/slide17.xml"/><Relationship Id="rId67" Type="http://schemas.openxmlformats.org/officeDocument/2006/relationships/font" Target="fonts/Montserrat-bold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Montserrat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9f288fccf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9f288fccf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ad7a9c34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ad7a9c34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ad7a9c34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ad7a9c34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ad7a9c34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ad7a9c34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ad7a9c34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ad7a9c34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ad8c0892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fad8c0892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ad8c0892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ad8c0892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ad8c0892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ad8c0892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866d55c9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866d55c9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866d55c9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866d55c9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866d55c9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f866d55c9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866d55c9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866d55c9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866d55c9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f866d55c9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866d55c95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866d55c9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866d55c9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f866d55c9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ad8c08928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ad8c0892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ad8c08928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ad8c0892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866d55c9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f866d55c9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866d55c95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f866d55c95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866d55c95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866d55c9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866d55c95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f866d55c9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866d55c95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f866d55c95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866d55c95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f866d55c95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866d55c9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f866d55c9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866d55c95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866d55c9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866d55c95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866d55c9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866d55c95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f866d55c9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866d55c95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866d55c95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866d55c95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f866d55c95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866d55c95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866d55c95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866d55c95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866d55c95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ad8c08928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fad8c08928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ad8c08928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fad8c08928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866d55c95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866d55c95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866d55c95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f866d55c95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866d55c95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866d55c95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866d55c95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866d55c9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866d55c95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f866d55c9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866d55c95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866d55c95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866d55c95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f866d55c95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866d55c95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f866d55c95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866d55c95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f866d55c95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866d55c95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f866d55c95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866d55c95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f866d55c95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f866d55c95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f866d55c95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866d55c95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f866d55c95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866d55c95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f866d55c9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866d55c95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f866d55c95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866d55c95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f866d55c95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866d55c95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f866d55c95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866d55c95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866d55c95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866d55c95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f866d55c95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866d55c95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f866d55c95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866d55c95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f866d55c95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866d55c95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f866d55c95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f866d55c95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f866d55c95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866d55c95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f866d55c95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f866d55c95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f866d55c95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f866d55c95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f866d55c95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56" name="Google Shape;56;p1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Google Shape;61;p1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62" name="Google Shape;62;p1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Google Shape;67;p1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68" name="Google Shape;68;p1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Google Shape;73;p1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74" name="Google Shape;74;p1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oogle Shape;79;p1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0" name="Google Shape;80;p1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oogle Shape;85;p1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part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6" name="Google Shape;86;p1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Google Shape;91;p1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2" name="Google Shape;92;p1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Google Shape;97;p2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8" name="Google Shape;98;p2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oogle Shape;103;p2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04" name="Google Shape;104;p2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8 children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2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10" name="Google Shape;110;p2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8 children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Google Shape;115;p2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16" name="Google Shape;116;p2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8 children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left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Google Shape;121;p2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?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22" name="Google Shape;122;p2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8 children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left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2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28" name="Google Shape;128;p2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Google Shape;133;p2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34" name="Google Shape;134;p2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oogle Shape;139;p2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40" name="Google Shape;140;p2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children at cricket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went home early.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left training? 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" name="Google Shape;145;p2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" name="Google Shape;150;p2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51" name="Google Shape;151;p2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" name="Google Shape;156;p3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57" name="Google Shape;157;p3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Google Shape;162;p3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63" name="Google Shape;163;p3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oogle Shape;168;p3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69" name="Google Shape;169;p3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" name="Google Shape;174;p3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75" name="Google Shape;175;p3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0" name="Google Shape;180;p3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81" name="Google Shape;181;p3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6" name="Google Shape;186;p3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87" name="Google Shape;187;p3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3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93" name="Google Shape;193;p3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" name="Google Shape;198;p3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99" name="Google Shape;199;p3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Google Shape;204;p3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05" name="Google Shape;205;p3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0" name="Google Shape;210;p3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?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11" name="Google Shape;211;p3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" name="Google Shape;216;p4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17" name="Google Shape;217;p4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" name="Google Shape;222;p4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23" name="Google Shape;223;p4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" name="Google Shape;228;p4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285350"/>
                <a:gridCol w="49536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29" name="Google Shape;229;p4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" name="Google Shape;234;p4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285350"/>
                <a:gridCol w="49536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35" name="Google Shape;235;p4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15 laps set for swimming training.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Mia has swum 5 of them.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laps does she have left?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" name="Google Shape;240;p4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" name="Google Shape;245;p4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46" name="Google Shape;246;p4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1" name="Google Shape;251;p4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52" name="Google Shape;252;p4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" name="Google Shape;257;p4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58" name="Google Shape;258;p4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" name="Google Shape;263;p4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64" name="Google Shape;264;p4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19 children on the oval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" name="Google Shape;269;p4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70" name="Google Shape;270;p4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19 children on the oval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" name="Google Shape;275;p5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76" name="Google Shape;276;p5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1" name="Google Shape;281;p5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82" name="Google Shape;282;p5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 went to watch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" name="Google Shape;287;p5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88" name="Google Shape;288;p5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 went to watch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 long jump,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leaving 11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" name="Google Shape;293;p5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?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94" name="Google Shape;294;p5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 went to watch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 long jump,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leaving 11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9" name="Google Shape;299;p5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?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00" name="Google Shape;300;p5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5" name="Google Shape;305;p5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?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06" name="Google Shape;306;p5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went to watch the long jump?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" name="Google Shape;311;p5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12" name="Google Shape;312;p5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went to watch the long jump?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" name="Google Shape;317;p5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3016650"/>
                <a:gridCol w="42223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18" name="Google Shape;318;p5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went to watch the long jump?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3" name="Google Shape;323;p5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3004925"/>
                <a:gridCol w="42340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24" name="Google Shape;324;p5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19 children on the oval at the athletics carnival.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went to watch the long jump, leaving 11 still on the oval.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went to watch the long jump?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9" name="Google Shape;329;p5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30" name="Google Shape;330;p5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5" name="Google Shape;335;p6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36" name="Google Shape;336;p6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Jack read 5 of them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1" name="Google Shape;341;p6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42" name="Google Shape;342;p6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Jack read 5 of them, leaving 10 pages still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7" name="Google Shape;347;p6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48" name="Google Shape;348;p6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Jack read 5 of them, leaving 10 pages still to read.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3" name="Google Shape;353;p6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54" name="Google Shape;354;p6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Jack read 5 of them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leaving 10 pages still to read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9" name="Google Shape;359;p6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60" name="Google Shape;360;p6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Jack read 5 of them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leaving 10 pages still to read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5" name="Google Shape;365;p6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835275"/>
                <a:gridCol w="440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66" name="Google Shape;366;p6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Jack read 5 of them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leaving 10 pages still to read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1" name="Google Shape;371;p6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835275"/>
                <a:gridCol w="440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72" name="Google Shape;372;p6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Jack read 5 of them, leaving 10 pages still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7" name="Google Shape;377;p6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835275"/>
                <a:gridCol w="440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78" name="Google Shape;378;p6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Jack read 5 of them, leaving 10 pages still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3" name="Google Shape;383;p6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835275"/>
                <a:gridCol w="440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84" name="Google Shape;384;p6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Jack read 5 of them, leaving 10 pages still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pages were left to read before Jack read 5 of them?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" name="Google Shape;389;p6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835275"/>
                <a:gridCol w="440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90" name="Google Shape;390;p6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Jack read 5 of them, leaving 10 pages still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pages were left to read before Jack read 5 of them?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5" name="Google Shape;395;p7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835275"/>
                <a:gridCol w="440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96" name="Google Shape;396;p7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Jack read 5 of them, leaving 10 pages still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pages were left to read before Jack read 5 of them?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1" name="Google Shape;401;p7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{9E69E899-AB09-4E4D-8597-ECD34FFD7236}</a:tableStyleId>
              </a:tblPr>
              <a:tblGrid>
                <a:gridCol w="2835275"/>
                <a:gridCol w="4403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402" name="Google Shape;402;p7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pages of a book were left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Jack read 5 of them, leaving 10 pages still to read.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pages were left to read before Jack read 5 of them?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