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67.xml"/>
  <Override ContentType="application/vnd.openxmlformats-officedocument.presentationml.notesSlide+xml" PartName="/ppt/notesSlides/notesSlide5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5.xml"/>
  <Override ContentType="application/vnd.openxmlformats-officedocument.presentationml.notesSlide+xml" PartName="/ppt/notesSlides/notesSlide24.xml"/>
  <Override ContentType="application/vnd.openxmlformats-officedocument.presentationml.notesSlide+xml" PartName="/ppt/notesSlides/notesSlide50.xml"/>
  <Override ContentType="application/vnd.openxmlformats-officedocument.presentationml.notesSlide+xml" PartName="/ppt/notesSlides/notesSlide68.xml"/>
  <Override ContentType="application/vnd.openxmlformats-officedocument.presentationml.notesSlide+xml" PartName="/ppt/notesSlides/notesSlide17.xml"/>
  <Override ContentType="application/vnd.openxmlformats-officedocument.presentationml.notesSlide+xml" PartName="/ppt/notesSlides/notesSlide42.xml"/>
  <Override ContentType="application/vnd.openxmlformats-officedocument.presentationml.notesSlide+xml" PartName="/ppt/notesSlides/notesSlide16.xml"/>
  <Override ContentType="application/vnd.openxmlformats-officedocument.presentationml.notesSlide+xml" PartName="/ppt/notesSlides/notesSlide34.xml"/>
  <Override ContentType="application/vnd.openxmlformats-officedocument.presentationml.notesSlide+xml" PartName="/ppt/notesSlides/notesSlide51.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43.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56.xml"/>
  <Override ContentType="application/vnd.openxmlformats-officedocument.presentationml.notesSlide+xml" PartName="/ppt/notesSlides/notesSlide30.xml"/>
  <Override ContentType="application/vnd.openxmlformats-officedocument.presentationml.notesSlide+xml" PartName="/ppt/notesSlides/notesSlide69.xml"/>
  <Override ContentType="application/vnd.openxmlformats-officedocument.presentationml.notesSlide+xml" PartName="/ppt/notesSlides/notesSlide26.xml"/>
  <Override ContentType="application/vnd.openxmlformats-officedocument.presentationml.notesSlide+xml" PartName="/ppt/notesSlides/notesSlide39.xml"/>
  <Override ContentType="application/vnd.openxmlformats-officedocument.presentationml.notesSlide+xml" PartName="/ppt/notesSlides/notesSlide31.xml"/>
  <Override ContentType="application/vnd.openxmlformats-officedocument.presentationml.notesSlide+xml" PartName="/ppt/notesSlides/notesSlide61.xml"/>
  <Override ContentType="application/vnd.openxmlformats-officedocument.presentationml.notesSlide+xml" PartName="/ppt/notesSlides/notesSlide57.xml"/>
  <Override ContentType="application/vnd.openxmlformats-officedocument.presentationml.notesSlide+xml" PartName="/ppt/notesSlides/notesSlide44.xml"/>
  <Override ContentType="application/vnd.openxmlformats-officedocument.presentationml.notesSlide+xml" PartName="/ppt/notesSlides/notesSlide58.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37.xml"/>
  <Override ContentType="application/vnd.openxmlformats-officedocument.presentationml.notesSlide+xml" PartName="/ppt/notesSlides/notesSlide62.xml"/>
  <Override ContentType="application/vnd.openxmlformats-officedocument.presentationml.notesSlide+xml" PartName="/ppt/notesSlides/notesSlide29.xml"/>
  <Override ContentType="application/vnd.openxmlformats-officedocument.presentationml.notesSlide+xml" PartName="/ppt/notesSlides/notesSlide54.xml"/>
  <Override ContentType="application/vnd.openxmlformats-officedocument.presentationml.notesSlide+xml" PartName="/ppt/notesSlides/notesSlide45.xml"/>
  <Override ContentType="application/vnd.openxmlformats-officedocument.presentationml.notesSlide+xml" PartName="/ppt/notesSlides/notesSlide70.xml"/>
  <Override ContentType="application/vnd.openxmlformats-officedocument.presentationml.notesSlide+xml" PartName="/ppt/notesSlides/notesSlide46.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1.xml"/>
  <Override ContentType="application/vnd.openxmlformats-officedocument.presentationml.notesSlide+xml" PartName="/ppt/notesSlides/notesSlide63.xml"/>
  <Override ContentType="application/vnd.openxmlformats-officedocument.presentationml.notesSlide+xml" PartName="/ppt/notesSlides/notesSlide55.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47.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60.xml"/>
  <Override ContentType="application/vnd.openxmlformats-officedocument.presentationml.notesSlide+xml" PartName="/ppt/notesSlides/notesSlide38.xml"/>
  <Override ContentType="application/vnd.openxmlformats-officedocument.presentationml.notesSlide+xml" PartName="/ppt/notesSlides/notesSlide64.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48.xml"/>
  <Override ContentType="application/vnd.openxmlformats-officedocument.presentationml.notesSlide+xml" PartName="/ppt/notesSlides/notesSlide22.xml"/>
  <Override ContentType="application/vnd.openxmlformats-officedocument.presentationml.notesSlide+xml" PartName="/ppt/notesSlides/notesSlide52.xml"/>
  <Override ContentType="application/vnd.openxmlformats-officedocument.presentationml.notesSlide+xml" PartName="/ppt/notesSlides/notesSlide7.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65.xml"/>
  <Override ContentType="application/vnd.openxmlformats-officedocument.presentationml.notesSlide+xml" PartName="/ppt/notesSlides/notesSlide36.xml"/>
  <Override ContentType="application/vnd.openxmlformats-officedocument.presentationml.notesSlide+xml" PartName="/ppt/notesSlides/notesSlide49.xml"/>
  <Override ContentType="application/vnd.openxmlformats-officedocument.presentationml.notesSlide+xml" PartName="/ppt/notesSlides/notesSlide19.xml"/>
  <Override ContentType="application/vnd.openxmlformats-officedocument.presentationml.notesSlide+xml" PartName="/ppt/notesSlides/notesSlide53.xml"/>
  <Override ContentType="application/vnd.openxmlformats-officedocument.presentationml.notesSlide+xml" PartName="/ppt/notesSlides/notesSlide40.xml"/>
  <Override ContentType="application/vnd.openxmlformats-officedocument.presentationml.notesSlide+xml" PartName="/ppt/notesSlides/notesSlide23.xml"/>
  <Override ContentType="application/vnd.openxmlformats-officedocument.presentationml.notesSlide+xml" PartName="/ppt/notesSlides/notesSlide66.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43.xml"/>
  <Override ContentType="application/vnd.openxmlformats-officedocument.presentationml.slide+xml" PartName="/ppt/slides/slide35.xml"/>
  <Override ContentType="application/vnd.openxmlformats-officedocument.presentationml.slide+xml" PartName="/ppt/slides/slide60.xml"/>
  <Override ContentType="application/vnd.openxmlformats-officedocument.presentationml.slide+xml" PartName="/ppt/slides/slide5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5.xml"/>
  <Override ContentType="application/vnd.openxmlformats-officedocument.presentationml.slide+xml" PartName="/ppt/slides/slide69.xml"/>
  <Override ContentType="application/vnd.openxmlformats-officedocument.presentationml.slide+xml" PartName="/ppt/slides/slide17.xml"/>
  <Override ContentType="application/vnd.openxmlformats-officedocument.presentationml.slide+xml" PartName="/ppt/slides/slide42.xml"/>
  <Override ContentType="application/vnd.openxmlformats-officedocument.presentationml.slide+xml" PartName="/ppt/slides/slide25.xml"/>
  <Override ContentType="application/vnd.openxmlformats-officedocument.presentationml.slide+xml" PartName="/ppt/slides/slide50.xml"/>
  <Override ContentType="application/vnd.openxmlformats-officedocument.presentationml.slide+xml" PartName="/ppt/slides/slide34.xml"/>
  <Override ContentType="application/vnd.openxmlformats-officedocument.presentationml.slide+xml" PartName="/ppt/slides/slide33.xml"/>
  <Override ContentType="application/vnd.openxmlformats-officedocument.presentationml.slide+xml" PartName="/ppt/slides/slide51.xml"/>
  <Override ContentType="application/vnd.openxmlformats-officedocument.presentationml.slide+xml" PartName="/ppt/slides/slide16.xml"/>
  <Override ContentType="application/vnd.openxmlformats-officedocument.presentationml.slide+xml" PartName="/ppt/slides/slide68.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7.xml"/>
  <Override ContentType="application/vnd.openxmlformats-officedocument.presentationml.slide+xml" PartName="/ppt/slides/slide41.xml"/>
  <Override ContentType="application/vnd.openxmlformats-officedocument.presentationml.slide+xml" PartName="/ppt/slides/slide67.xml"/>
  <Override ContentType="application/vnd.openxmlformats-officedocument.presentationml.slide+xml" PartName="/ppt/slides/slide7.xml"/>
  <Override ContentType="application/vnd.openxmlformats-officedocument.presentationml.slide+xml" PartName="/ppt/slides/slide54.xml"/>
  <Override ContentType="application/vnd.openxmlformats-officedocument.presentationml.slide+xml" PartName="/ppt/slides/slide36.xml"/>
  <Override ContentType="application/vnd.openxmlformats-officedocument.presentationml.slide+xml" PartName="/ppt/slides/slide66.xml"/>
  <Override ContentType="application/vnd.openxmlformats-officedocument.presentationml.slide+xml" PartName="/ppt/slides/slide23.xml"/>
  <Override ContentType="application/vnd.openxmlformats-officedocument.presentationml.slide+xml" PartName="/ppt/slides/slide49.xml"/>
  <Override ContentType="application/vnd.openxmlformats-officedocument.presentationml.slide+xml" PartName="/ppt/slides/slide10.xml"/>
  <Override ContentType="application/vnd.openxmlformats-officedocument.presentationml.slide+xml" PartName="/ppt/slides/slide70.xml"/>
  <Override ContentType="application/vnd.openxmlformats-officedocument.presentationml.slide+xml" PartName="/ppt/slides/slide6.xml"/>
  <Override ContentType="application/vnd.openxmlformats-officedocument.presentationml.slide+xml" PartName="/ppt/slides/slide53.xml"/>
  <Override ContentType="application/vnd.openxmlformats-officedocument.presentationml.slide+xml" PartName="/ppt/slides/slide40.xml"/>
  <Override ContentType="application/vnd.openxmlformats-officedocument.presentationml.slide+xml" PartName="/ppt/slides/slide4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9.xml"/>
  <Override ContentType="application/vnd.openxmlformats-officedocument.presentationml.slide+xml" PartName="/ppt/slides/slide65.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6.xml"/>
  <Override ContentType="application/vnd.openxmlformats-officedocument.presentationml.slide+xml" PartName="/ppt/slides/slide12.xml"/>
  <Override ContentType="application/vnd.openxmlformats-officedocument.presentationml.slide+xml" PartName="/ppt/slides/slide47.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8.xml"/>
  <Override ContentType="application/vnd.openxmlformats-officedocument.presentationml.slide+xml" PartName="/ppt/slides/slide46.xml"/>
  <Override ContentType="application/vnd.openxmlformats-officedocument.presentationml.slide+xml" PartName="/ppt/slides/slide64.xml"/>
  <Override ContentType="application/vnd.openxmlformats-officedocument.presentationml.slide+xml" PartName="/ppt/slides/slide8.xml"/>
  <Override ContentType="application/vnd.openxmlformats-officedocument.presentationml.slide+xml" PartName="/ppt/slides/slide55.xml"/>
  <Override ContentType="application/vnd.openxmlformats-officedocument.presentationml.slide+xml" PartName="/ppt/slides/slide29.xml"/>
  <Override ContentType="application/vnd.openxmlformats-officedocument.presentationml.slide+xml" PartName="/ppt/slides/slide59.xml"/>
  <Override ContentType="application/vnd.openxmlformats-officedocument.presentationml.slide+xml" PartName="/ppt/slides/slide32.xml"/>
  <Override ContentType="application/vnd.openxmlformats-officedocument.presentationml.slide+xml" PartName="/ppt/slides/slide62.xml"/>
  <Override ContentType="application/vnd.openxmlformats-officedocument.presentationml.slide+xml" PartName="/ppt/slides/slide1.xml"/>
  <Override ContentType="application/vnd.openxmlformats-officedocument.presentationml.slide+xml" PartName="/ppt/slides/slide58.xml"/>
  <Override ContentType="application/vnd.openxmlformats-officedocument.presentationml.slide+xml" PartName="/ppt/slides/slide63.xml"/>
  <Override ContentType="application/vnd.openxmlformats-officedocument.presentationml.slide+xml" PartName="/ppt/slides/slide45.xml"/>
  <Override ContentType="application/vnd.openxmlformats-officedocument.presentationml.slide+xml" PartName="/ppt/slides/slide28.xml"/>
  <Override ContentType="application/vnd.openxmlformats-officedocument.presentationml.slide+xml" PartName="/ppt/slides/slide15.xml"/>
  <Override ContentType="application/vnd.openxmlformats-officedocument.presentationml.slide+xml" PartName="/ppt/slides/slide61.xml"/>
  <Override ContentType="application/vnd.openxmlformats-officedocument.presentationml.slide+xml" PartName="/ppt/slides/slide31.xml"/>
  <Override ContentType="application/vnd.openxmlformats-officedocument.presentationml.slide+xml" PartName="/ppt/slides/slide27.xml"/>
  <Override ContentType="application/vnd.openxmlformats-officedocument.presentationml.slide+xml" PartName="/ppt/slides/slide57.xml"/>
  <Override ContentType="application/vnd.openxmlformats-officedocument.presentationml.slide+xml" PartName="/ppt/slides/slide2.xml"/>
  <Override ContentType="application/vnd.openxmlformats-officedocument.presentationml.slide+xml" PartName="/ppt/slides/slide44.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9"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 id="285" r:id="rId35"/>
    <p:sldId id="286" r:id="rId36"/>
    <p:sldId id="287" r:id="rId37"/>
    <p:sldId id="288" r:id="rId38"/>
    <p:sldId id="289" r:id="rId39"/>
    <p:sldId id="290" r:id="rId40"/>
    <p:sldId id="291" r:id="rId41"/>
    <p:sldId id="292" r:id="rId42"/>
    <p:sldId id="293" r:id="rId43"/>
    <p:sldId id="294" r:id="rId44"/>
    <p:sldId id="295" r:id="rId45"/>
    <p:sldId id="296" r:id="rId46"/>
    <p:sldId id="297" r:id="rId47"/>
    <p:sldId id="298" r:id="rId48"/>
    <p:sldId id="299" r:id="rId49"/>
    <p:sldId id="300" r:id="rId50"/>
    <p:sldId id="301" r:id="rId51"/>
    <p:sldId id="302" r:id="rId52"/>
    <p:sldId id="303" r:id="rId53"/>
    <p:sldId id="304" r:id="rId54"/>
    <p:sldId id="305" r:id="rId55"/>
    <p:sldId id="306" r:id="rId56"/>
    <p:sldId id="307" r:id="rId57"/>
    <p:sldId id="308" r:id="rId58"/>
    <p:sldId id="309" r:id="rId59"/>
    <p:sldId id="310" r:id="rId60"/>
    <p:sldId id="311" r:id="rId61"/>
    <p:sldId id="312" r:id="rId62"/>
    <p:sldId id="313" r:id="rId63"/>
    <p:sldId id="314" r:id="rId64"/>
    <p:sldId id="315" r:id="rId65"/>
    <p:sldId id="316" r:id="rId66"/>
    <p:sldId id="317" r:id="rId67"/>
    <p:sldId id="318" r:id="rId68"/>
    <p:sldId id="319" r:id="rId69"/>
    <p:sldId id="320" r:id="rId70"/>
    <p:sldId id="321" r:id="rId71"/>
    <p:sldId id="322" r:id="rId72"/>
    <p:sldId id="323" r:id="rId73"/>
    <p:sldId id="324" r:id="rId74"/>
    <p:sldId id="325" r:id="rId75"/>
  </p:sldIdLst>
  <p:sldSz cy="5143500" cx="9144000"/>
  <p:notesSz cx="6858000" cy="9144000"/>
  <p:embeddedFontLst>
    <p:embeddedFont>
      <p:font typeface="Montserrat"/>
      <p:regular r:id="rId76"/>
      <p:bold r:id="rId77"/>
      <p:italic r:id="rId78"/>
      <p:boldItalic r:id="rId79"/>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slide" Target="slides/slide35.xml"/><Relationship Id="rId42" Type="http://schemas.openxmlformats.org/officeDocument/2006/relationships/slide" Target="slides/slide37.xml"/><Relationship Id="rId41" Type="http://schemas.openxmlformats.org/officeDocument/2006/relationships/slide" Target="slides/slide36.xml"/><Relationship Id="rId44" Type="http://schemas.openxmlformats.org/officeDocument/2006/relationships/slide" Target="slides/slide39.xml"/><Relationship Id="rId43" Type="http://schemas.openxmlformats.org/officeDocument/2006/relationships/slide" Target="slides/slide38.xml"/><Relationship Id="rId46" Type="http://schemas.openxmlformats.org/officeDocument/2006/relationships/slide" Target="slides/slide41.xml"/><Relationship Id="rId45" Type="http://schemas.openxmlformats.org/officeDocument/2006/relationships/slide" Target="slides/slide40.xml"/><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48" Type="http://schemas.openxmlformats.org/officeDocument/2006/relationships/slide" Target="slides/slide43.xml"/><Relationship Id="rId47" Type="http://schemas.openxmlformats.org/officeDocument/2006/relationships/slide" Target="slides/slide42.xml"/><Relationship Id="rId49" Type="http://schemas.openxmlformats.org/officeDocument/2006/relationships/slide" Target="slides/slide44.xml"/><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 Id="rId73" Type="http://schemas.openxmlformats.org/officeDocument/2006/relationships/slide" Target="slides/slide68.xml"/><Relationship Id="rId72" Type="http://schemas.openxmlformats.org/officeDocument/2006/relationships/slide" Target="slides/slide67.xml"/><Relationship Id="rId31" Type="http://schemas.openxmlformats.org/officeDocument/2006/relationships/slide" Target="slides/slide26.xml"/><Relationship Id="rId75" Type="http://schemas.openxmlformats.org/officeDocument/2006/relationships/slide" Target="slides/slide70.xml"/><Relationship Id="rId30" Type="http://schemas.openxmlformats.org/officeDocument/2006/relationships/slide" Target="slides/slide25.xml"/><Relationship Id="rId74" Type="http://schemas.openxmlformats.org/officeDocument/2006/relationships/slide" Target="slides/slide69.xml"/><Relationship Id="rId33" Type="http://schemas.openxmlformats.org/officeDocument/2006/relationships/slide" Target="slides/slide28.xml"/><Relationship Id="rId77" Type="http://schemas.openxmlformats.org/officeDocument/2006/relationships/font" Target="fonts/Montserrat-bold.fntdata"/><Relationship Id="rId32" Type="http://schemas.openxmlformats.org/officeDocument/2006/relationships/slide" Target="slides/slide27.xml"/><Relationship Id="rId76" Type="http://schemas.openxmlformats.org/officeDocument/2006/relationships/font" Target="fonts/Montserrat-regular.fntdata"/><Relationship Id="rId35" Type="http://schemas.openxmlformats.org/officeDocument/2006/relationships/slide" Target="slides/slide30.xml"/><Relationship Id="rId79" Type="http://schemas.openxmlformats.org/officeDocument/2006/relationships/font" Target="fonts/Montserrat-boldItalic.fntdata"/><Relationship Id="rId34" Type="http://schemas.openxmlformats.org/officeDocument/2006/relationships/slide" Target="slides/slide29.xml"/><Relationship Id="rId78" Type="http://schemas.openxmlformats.org/officeDocument/2006/relationships/font" Target="fonts/Montserrat-italic.fntdata"/><Relationship Id="rId71" Type="http://schemas.openxmlformats.org/officeDocument/2006/relationships/slide" Target="slides/slide66.xml"/><Relationship Id="rId70" Type="http://schemas.openxmlformats.org/officeDocument/2006/relationships/slide" Target="slides/slide65.xml"/><Relationship Id="rId37" Type="http://schemas.openxmlformats.org/officeDocument/2006/relationships/slide" Target="slides/slide32.xml"/><Relationship Id="rId36" Type="http://schemas.openxmlformats.org/officeDocument/2006/relationships/slide" Target="slides/slide31.xml"/><Relationship Id="rId39" Type="http://schemas.openxmlformats.org/officeDocument/2006/relationships/slide" Target="slides/slide34.xml"/><Relationship Id="rId38" Type="http://schemas.openxmlformats.org/officeDocument/2006/relationships/slide" Target="slides/slide33.xml"/><Relationship Id="rId62" Type="http://schemas.openxmlformats.org/officeDocument/2006/relationships/slide" Target="slides/slide57.xml"/><Relationship Id="rId61" Type="http://schemas.openxmlformats.org/officeDocument/2006/relationships/slide" Target="slides/slide56.xml"/><Relationship Id="rId20" Type="http://schemas.openxmlformats.org/officeDocument/2006/relationships/slide" Target="slides/slide15.xml"/><Relationship Id="rId64" Type="http://schemas.openxmlformats.org/officeDocument/2006/relationships/slide" Target="slides/slide59.xml"/><Relationship Id="rId63" Type="http://schemas.openxmlformats.org/officeDocument/2006/relationships/slide" Target="slides/slide58.xml"/><Relationship Id="rId22" Type="http://schemas.openxmlformats.org/officeDocument/2006/relationships/slide" Target="slides/slide17.xml"/><Relationship Id="rId66" Type="http://schemas.openxmlformats.org/officeDocument/2006/relationships/slide" Target="slides/slide61.xml"/><Relationship Id="rId21" Type="http://schemas.openxmlformats.org/officeDocument/2006/relationships/slide" Target="slides/slide16.xml"/><Relationship Id="rId65" Type="http://schemas.openxmlformats.org/officeDocument/2006/relationships/slide" Target="slides/slide60.xml"/><Relationship Id="rId24" Type="http://schemas.openxmlformats.org/officeDocument/2006/relationships/slide" Target="slides/slide19.xml"/><Relationship Id="rId68" Type="http://schemas.openxmlformats.org/officeDocument/2006/relationships/slide" Target="slides/slide63.xml"/><Relationship Id="rId23" Type="http://schemas.openxmlformats.org/officeDocument/2006/relationships/slide" Target="slides/slide18.xml"/><Relationship Id="rId67" Type="http://schemas.openxmlformats.org/officeDocument/2006/relationships/slide" Target="slides/slide62.xml"/><Relationship Id="rId60" Type="http://schemas.openxmlformats.org/officeDocument/2006/relationships/slide" Target="slides/slide55.xml"/><Relationship Id="rId26" Type="http://schemas.openxmlformats.org/officeDocument/2006/relationships/slide" Target="slides/slide21.xml"/><Relationship Id="rId25" Type="http://schemas.openxmlformats.org/officeDocument/2006/relationships/slide" Target="slides/slide20.xml"/><Relationship Id="rId69" Type="http://schemas.openxmlformats.org/officeDocument/2006/relationships/slide" Target="slides/slide64.xml"/><Relationship Id="rId28" Type="http://schemas.openxmlformats.org/officeDocument/2006/relationships/slide" Target="slides/slide23.xml"/><Relationship Id="rId27" Type="http://schemas.openxmlformats.org/officeDocument/2006/relationships/slide" Target="slides/slide22.xml"/><Relationship Id="rId29" Type="http://schemas.openxmlformats.org/officeDocument/2006/relationships/slide" Target="slides/slide24.xml"/><Relationship Id="rId51" Type="http://schemas.openxmlformats.org/officeDocument/2006/relationships/slide" Target="slides/slide46.xml"/><Relationship Id="rId50" Type="http://schemas.openxmlformats.org/officeDocument/2006/relationships/slide" Target="slides/slide45.xml"/><Relationship Id="rId53" Type="http://schemas.openxmlformats.org/officeDocument/2006/relationships/slide" Target="slides/slide48.xml"/><Relationship Id="rId52" Type="http://schemas.openxmlformats.org/officeDocument/2006/relationships/slide" Target="slides/slide47.xml"/><Relationship Id="rId11" Type="http://schemas.openxmlformats.org/officeDocument/2006/relationships/slide" Target="slides/slide6.xml"/><Relationship Id="rId55" Type="http://schemas.openxmlformats.org/officeDocument/2006/relationships/slide" Target="slides/slide50.xml"/><Relationship Id="rId10" Type="http://schemas.openxmlformats.org/officeDocument/2006/relationships/slide" Target="slides/slide5.xml"/><Relationship Id="rId54" Type="http://schemas.openxmlformats.org/officeDocument/2006/relationships/slide" Target="slides/slide49.xml"/><Relationship Id="rId13" Type="http://schemas.openxmlformats.org/officeDocument/2006/relationships/slide" Target="slides/slide8.xml"/><Relationship Id="rId57" Type="http://schemas.openxmlformats.org/officeDocument/2006/relationships/slide" Target="slides/slide52.xml"/><Relationship Id="rId12" Type="http://schemas.openxmlformats.org/officeDocument/2006/relationships/slide" Target="slides/slide7.xml"/><Relationship Id="rId56" Type="http://schemas.openxmlformats.org/officeDocument/2006/relationships/slide" Target="slides/slide51.xml"/><Relationship Id="rId15" Type="http://schemas.openxmlformats.org/officeDocument/2006/relationships/slide" Target="slides/slide10.xml"/><Relationship Id="rId59" Type="http://schemas.openxmlformats.org/officeDocument/2006/relationships/slide" Target="slides/slide54.xml"/><Relationship Id="rId14" Type="http://schemas.openxmlformats.org/officeDocument/2006/relationships/slide" Target="slides/slide9.xml"/><Relationship Id="rId58" Type="http://schemas.openxmlformats.org/officeDocument/2006/relationships/slide" Target="slides/slide53.xml"/><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1pPr>
            <a:lvl2pPr indent="-298450" lvl="1" marL="914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2pPr>
            <a:lvl3pPr indent="-298450" lvl="2" marL="1371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3pPr>
            <a:lvl4pPr indent="-298450" lvl="3" marL="1828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4pPr>
            <a:lvl5pPr indent="-298450" lvl="4" marL="22860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5pPr>
            <a:lvl6pPr indent="-298450" lvl="5" marL="2743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6pPr>
            <a:lvl7pPr indent="-298450" lvl="6" marL="3200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7pPr>
            <a:lvl8pPr indent="-298450" lvl="7" marL="3657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8pPr>
            <a:lvl9pPr indent="-298450" lvl="8" marL="4114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 name="Shape 51"/>
        <p:cNvGrpSpPr/>
        <p:nvPr/>
      </p:nvGrpSpPr>
      <p:grpSpPr>
        <a:xfrm>
          <a:off x="0" y="0"/>
          <a:ext cx="0" cy="0"/>
          <a:chOff x="0" y="0"/>
          <a:chExt cx="0" cy="0"/>
        </a:xfrm>
      </p:grpSpPr>
      <p:sp>
        <p:nvSpPr>
          <p:cNvPr id="52" name="Google Shape;52;g38a43922d48_0_5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3" name="Google Shape;53;g38a43922d48_0_5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 name="Shape 58"/>
        <p:cNvGrpSpPr/>
        <p:nvPr/>
      </p:nvGrpSpPr>
      <p:grpSpPr>
        <a:xfrm>
          <a:off x="0" y="0"/>
          <a:ext cx="0" cy="0"/>
          <a:chOff x="0" y="0"/>
          <a:chExt cx="0" cy="0"/>
        </a:xfrm>
      </p:grpSpPr>
      <p:sp>
        <p:nvSpPr>
          <p:cNvPr id="59" name="Google Shape;59;g38a43922d48_0_4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0" name="Google Shape;60;g38a43922d48_0_4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5" name="Shape 65"/>
        <p:cNvGrpSpPr/>
        <p:nvPr/>
      </p:nvGrpSpPr>
      <p:grpSpPr>
        <a:xfrm>
          <a:off x="0" y="0"/>
          <a:ext cx="0" cy="0"/>
          <a:chOff x="0" y="0"/>
          <a:chExt cx="0" cy="0"/>
        </a:xfrm>
      </p:grpSpPr>
      <p:sp>
        <p:nvSpPr>
          <p:cNvPr id="66" name="Google Shape;66;g38a43922d48_0_4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7" name="Google Shape;67;g38a43922d48_0_4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2" name="Shape 72"/>
        <p:cNvGrpSpPr/>
        <p:nvPr/>
      </p:nvGrpSpPr>
      <p:grpSpPr>
        <a:xfrm>
          <a:off x="0" y="0"/>
          <a:ext cx="0" cy="0"/>
          <a:chOff x="0" y="0"/>
          <a:chExt cx="0" cy="0"/>
        </a:xfrm>
      </p:grpSpPr>
      <p:sp>
        <p:nvSpPr>
          <p:cNvPr id="73" name="Google Shape;73;g38a43922d48_0_3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74" name="Google Shape;74;g38a43922d48_0_3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9" name="Shape 79"/>
        <p:cNvGrpSpPr/>
        <p:nvPr/>
      </p:nvGrpSpPr>
      <p:grpSpPr>
        <a:xfrm>
          <a:off x="0" y="0"/>
          <a:ext cx="0" cy="0"/>
          <a:chOff x="0" y="0"/>
          <a:chExt cx="0" cy="0"/>
        </a:xfrm>
      </p:grpSpPr>
      <p:sp>
        <p:nvSpPr>
          <p:cNvPr id="80" name="Google Shape;80;g38a43922d48_0_3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81" name="Google Shape;81;g38a43922d48_0_3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6" name="Shape 86"/>
        <p:cNvGrpSpPr/>
        <p:nvPr/>
      </p:nvGrpSpPr>
      <p:grpSpPr>
        <a:xfrm>
          <a:off x="0" y="0"/>
          <a:ext cx="0" cy="0"/>
          <a:chOff x="0" y="0"/>
          <a:chExt cx="0" cy="0"/>
        </a:xfrm>
      </p:grpSpPr>
      <p:sp>
        <p:nvSpPr>
          <p:cNvPr id="87" name="Google Shape;87;g38a43922d48_0_2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88" name="Google Shape;88;g38a43922d48_0_2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2" name="Shape 92"/>
        <p:cNvGrpSpPr/>
        <p:nvPr/>
      </p:nvGrpSpPr>
      <p:grpSpPr>
        <a:xfrm>
          <a:off x="0" y="0"/>
          <a:ext cx="0" cy="0"/>
          <a:chOff x="0" y="0"/>
          <a:chExt cx="0" cy="0"/>
        </a:xfrm>
      </p:grpSpPr>
      <p:sp>
        <p:nvSpPr>
          <p:cNvPr id="93" name="Google Shape;93;g38a43922d48_0_2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94" name="Google Shape;94;g38a43922d48_0_2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8" name="Shape 98"/>
        <p:cNvGrpSpPr/>
        <p:nvPr/>
      </p:nvGrpSpPr>
      <p:grpSpPr>
        <a:xfrm>
          <a:off x="0" y="0"/>
          <a:ext cx="0" cy="0"/>
          <a:chOff x="0" y="0"/>
          <a:chExt cx="0" cy="0"/>
        </a:xfrm>
      </p:grpSpPr>
      <p:sp>
        <p:nvSpPr>
          <p:cNvPr id="99" name="Google Shape;99;g38a43922d48_0_1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00" name="Google Shape;100;g38a43922d48_0_1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4" name="Shape 104"/>
        <p:cNvGrpSpPr/>
        <p:nvPr/>
      </p:nvGrpSpPr>
      <p:grpSpPr>
        <a:xfrm>
          <a:off x="0" y="0"/>
          <a:ext cx="0" cy="0"/>
          <a:chOff x="0" y="0"/>
          <a:chExt cx="0" cy="0"/>
        </a:xfrm>
      </p:grpSpPr>
      <p:sp>
        <p:nvSpPr>
          <p:cNvPr id="105" name="Google Shape;105;g38a43922d48_0_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06" name="Google Shape;106;g38a43922d48_0_1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0" name="Shape 110"/>
        <p:cNvGrpSpPr/>
        <p:nvPr/>
      </p:nvGrpSpPr>
      <p:grpSpPr>
        <a:xfrm>
          <a:off x="0" y="0"/>
          <a:ext cx="0" cy="0"/>
          <a:chOff x="0" y="0"/>
          <a:chExt cx="0" cy="0"/>
        </a:xfrm>
      </p:grpSpPr>
      <p:sp>
        <p:nvSpPr>
          <p:cNvPr id="111" name="Google Shape;111;g38a43922d48_0_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12" name="Google Shape;112;g38a43922d48_0_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6" name="Shape 116"/>
        <p:cNvGrpSpPr/>
        <p:nvPr/>
      </p:nvGrpSpPr>
      <p:grpSpPr>
        <a:xfrm>
          <a:off x="0" y="0"/>
          <a:ext cx="0" cy="0"/>
          <a:chOff x="0" y="0"/>
          <a:chExt cx="0" cy="0"/>
        </a:xfrm>
      </p:grpSpPr>
      <p:sp>
        <p:nvSpPr>
          <p:cNvPr id="117" name="Google Shape;117;g38a43922d48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18" name="Google Shape;118;g38a43922d48_0_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2" name="Shape 122"/>
        <p:cNvGrpSpPr/>
        <p:nvPr/>
      </p:nvGrpSpPr>
      <p:grpSpPr>
        <a:xfrm>
          <a:off x="0" y="0"/>
          <a:ext cx="0" cy="0"/>
          <a:chOff x="0" y="0"/>
          <a:chExt cx="0" cy="0"/>
        </a:xfrm>
      </p:grpSpPr>
      <p:sp>
        <p:nvSpPr>
          <p:cNvPr id="123" name="Google Shape;123;g38a43922d48_0_26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24" name="Google Shape;124;g38a43922d48_0_26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7" name="Shape 127"/>
        <p:cNvGrpSpPr/>
        <p:nvPr/>
      </p:nvGrpSpPr>
      <p:grpSpPr>
        <a:xfrm>
          <a:off x="0" y="0"/>
          <a:ext cx="0" cy="0"/>
          <a:chOff x="0" y="0"/>
          <a:chExt cx="0" cy="0"/>
        </a:xfrm>
      </p:grpSpPr>
      <p:sp>
        <p:nvSpPr>
          <p:cNvPr id="128" name="Google Shape;128;g38a43922d48_0_26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29" name="Google Shape;129;g38a43922d48_0_26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3" name="Shape 133"/>
        <p:cNvGrpSpPr/>
        <p:nvPr/>
      </p:nvGrpSpPr>
      <p:grpSpPr>
        <a:xfrm>
          <a:off x="0" y="0"/>
          <a:ext cx="0" cy="0"/>
          <a:chOff x="0" y="0"/>
          <a:chExt cx="0" cy="0"/>
        </a:xfrm>
      </p:grpSpPr>
      <p:sp>
        <p:nvSpPr>
          <p:cNvPr id="134" name="Google Shape;134;g38a43922d48_0_42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35" name="Google Shape;135;g38a43922d48_0_42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9" name="Shape 139"/>
        <p:cNvGrpSpPr/>
        <p:nvPr/>
      </p:nvGrpSpPr>
      <p:grpSpPr>
        <a:xfrm>
          <a:off x="0" y="0"/>
          <a:ext cx="0" cy="0"/>
          <a:chOff x="0" y="0"/>
          <a:chExt cx="0" cy="0"/>
        </a:xfrm>
      </p:grpSpPr>
      <p:sp>
        <p:nvSpPr>
          <p:cNvPr id="140" name="Google Shape;140;g38a43922d48_0_27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41" name="Google Shape;141;g38a43922d48_0_27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6" name="Shape 146"/>
        <p:cNvGrpSpPr/>
        <p:nvPr/>
      </p:nvGrpSpPr>
      <p:grpSpPr>
        <a:xfrm>
          <a:off x="0" y="0"/>
          <a:ext cx="0" cy="0"/>
          <a:chOff x="0" y="0"/>
          <a:chExt cx="0" cy="0"/>
        </a:xfrm>
      </p:grpSpPr>
      <p:sp>
        <p:nvSpPr>
          <p:cNvPr id="147" name="Google Shape;147;g38a43922d48_0_27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48" name="Google Shape;148;g38a43922d48_0_27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4" name="Shape 154"/>
        <p:cNvGrpSpPr/>
        <p:nvPr/>
      </p:nvGrpSpPr>
      <p:grpSpPr>
        <a:xfrm>
          <a:off x="0" y="0"/>
          <a:ext cx="0" cy="0"/>
          <a:chOff x="0" y="0"/>
          <a:chExt cx="0" cy="0"/>
        </a:xfrm>
      </p:grpSpPr>
      <p:sp>
        <p:nvSpPr>
          <p:cNvPr id="155" name="Google Shape;155;g38a43922d48_0_28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56" name="Google Shape;156;g38a43922d48_0_28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3" name="Shape 163"/>
        <p:cNvGrpSpPr/>
        <p:nvPr/>
      </p:nvGrpSpPr>
      <p:grpSpPr>
        <a:xfrm>
          <a:off x="0" y="0"/>
          <a:ext cx="0" cy="0"/>
          <a:chOff x="0" y="0"/>
          <a:chExt cx="0" cy="0"/>
        </a:xfrm>
      </p:grpSpPr>
      <p:sp>
        <p:nvSpPr>
          <p:cNvPr id="164" name="Google Shape;164;g38a43922d48_0_29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65" name="Google Shape;165;g38a43922d48_0_29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3" name="Shape 173"/>
        <p:cNvGrpSpPr/>
        <p:nvPr/>
      </p:nvGrpSpPr>
      <p:grpSpPr>
        <a:xfrm>
          <a:off x="0" y="0"/>
          <a:ext cx="0" cy="0"/>
          <a:chOff x="0" y="0"/>
          <a:chExt cx="0" cy="0"/>
        </a:xfrm>
      </p:grpSpPr>
      <p:sp>
        <p:nvSpPr>
          <p:cNvPr id="174" name="Google Shape;174;g38a43922d48_0_30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75" name="Google Shape;175;g38a43922d48_0_30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4" name="Shape 184"/>
        <p:cNvGrpSpPr/>
        <p:nvPr/>
      </p:nvGrpSpPr>
      <p:grpSpPr>
        <a:xfrm>
          <a:off x="0" y="0"/>
          <a:ext cx="0" cy="0"/>
          <a:chOff x="0" y="0"/>
          <a:chExt cx="0" cy="0"/>
        </a:xfrm>
      </p:grpSpPr>
      <p:sp>
        <p:nvSpPr>
          <p:cNvPr id="185" name="Google Shape;185;g38a43922d48_0_31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86" name="Google Shape;186;g38a43922d48_0_31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6" name="Shape 196"/>
        <p:cNvGrpSpPr/>
        <p:nvPr/>
      </p:nvGrpSpPr>
      <p:grpSpPr>
        <a:xfrm>
          <a:off x="0" y="0"/>
          <a:ext cx="0" cy="0"/>
          <a:chOff x="0" y="0"/>
          <a:chExt cx="0" cy="0"/>
        </a:xfrm>
      </p:grpSpPr>
      <p:sp>
        <p:nvSpPr>
          <p:cNvPr id="197" name="Google Shape;197;g38a43922d48_0_32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98" name="Google Shape;198;g38a43922d48_0_32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9" name="Shape 209"/>
        <p:cNvGrpSpPr/>
        <p:nvPr/>
      </p:nvGrpSpPr>
      <p:grpSpPr>
        <a:xfrm>
          <a:off x="0" y="0"/>
          <a:ext cx="0" cy="0"/>
          <a:chOff x="0" y="0"/>
          <a:chExt cx="0" cy="0"/>
        </a:xfrm>
      </p:grpSpPr>
      <p:sp>
        <p:nvSpPr>
          <p:cNvPr id="210" name="Google Shape;210;g38a43922d48_0_33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11" name="Google Shape;211;g38a43922d48_0_33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3" name="Shape 223"/>
        <p:cNvGrpSpPr/>
        <p:nvPr/>
      </p:nvGrpSpPr>
      <p:grpSpPr>
        <a:xfrm>
          <a:off x="0" y="0"/>
          <a:ext cx="0" cy="0"/>
          <a:chOff x="0" y="0"/>
          <a:chExt cx="0" cy="0"/>
        </a:xfrm>
      </p:grpSpPr>
      <p:sp>
        <p:nvSpPr>
          <p:cNvPr id="224" name="Google Shape;224;g38a43922d48_0_34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25" name="Google Shape;225;g38a43922d48_0_34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8" name="Shape 238"/>
        <p:cNvGrpSpPr/>
        <p:nvPr/>
      </p:nvGrpSpPr>
      <p:grpSpPr>
        <a:xfrm>
          <a:off x="0" y="0"/>
          <a:ext cx="0" cy="0"/>
          <a:chOff x="0" y="0"/>
          <a:chExt cx="0" cy="0"/>
        </a:xfrm>
      </p:grpSpPr>
      <p:sp>
        <p:nvSpPr>
          <p:cNvPr id="239" name="Google Shape;239;g38a43922d48_0_36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40" name="Google Shape;240;g38a43922d48_0_36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4" name="Shape 254"/>
        <p:cNvGrpSpPr/>
        <p:nvPr/>
      </p:nvGrpSpPr>
      <p:grpSpPr>
        <a:xfrm>
          <a:off x="0" y="0"/>
          <a:ext cx="0" cy="0"/>
          <a:chOff x="0" y="0"/>
          <a:chExt cx="0" cy="0"/>
        </a:xfrm>
      </p:grpSpPr>
      <p:sp>
        <p:nvSpPr>
          <p:cNvPr id="255" name="Google Shape;255;g38a43922d48_0_42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56" name="Google Shape;256;g38a43922d48_0_42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9" name="Shape 259"/>
        <p:cNvGrpSpPr/>
        <p:nvPr/>
      </p:nvGrpSpPr>
      <p:grpSpPr>
        <a:xfrm>
          <a:off x="0" y="0"/>
          <a:ext cx="0" cy="0"/>
          <a:chOff x="0" y="0"/>
          <a:chExt cx="0" cy="0"/>
        </a:xfrm>
      </p:grpSpPr>
      <p:sp>
        <p:nvSpPr>
          <p:cNvPr id="260" name="Google Shape;260;g38a43922d48_0_49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61" name="Google Shape;261;g38a43922d48_0_49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9" name="Shape 269"/>
        <p:cNvGrpSpPr/>
        <p:nvPr/>
      </p:nvGrpSpPr>
      <p:grpSpPr>
        <a:xfrm>
          <a:off x="0" y="0"/>
          <a:ext cx="0" cy="0"/>
          <a:chOff x="0" y="0"/>
          <a:chExt cx="0" cy="0"/>
        </a:xfrm>
      </p:grpSpPr>
      <p:sp>
        <p:nvSpPr>
          <p:cNvPr id="270" name="Google Shape;270;g38a43922d48_0_48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71" name="Google Shape;271;g38a43922d48_0_48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9" name="Shape 279"/>
        <p:cNvGrpSpPr/>
        <p:nvPr/>
      </p:nvGrpSpPr>
      <p:grpSpPr>
        <a:xfrm>
          <a:off x="0" y="0"/>
          <a:ext cx="0" cy="0"/>
          <a:chOff x="0" y="0"/>
          <a:chExt cx="0" cy="0"/>
        </a:xfrm>
      </p:grpSpPr>
      <p:sp>
        <p:nvSpPr>
          <p:cNvPr id="280" name="Google Shape;280;g38a43922d48_0_47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81" name="Google Shape;281;g38a43922d48_0_47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8" name="Shape 288"/>
        <p:cNvGrpSpPr/>
        <p:nvPr/>
      </p:nvGrpSpPr>
      <p:grpSpPr>
        <a:xfrm>
          <a:off x="0" y="0"/>
          <a:ext cx="0" cy="0"/>
          <a:chOff x="0" y="0"/>
          <a:chExt cx="0" cy="0"/>
        </a:xfrm>
      </p:grpSpPr>
      <p:sp>
        <p:nvSpPr>
          <p:cNvPr id="289" name="Google Shape;289;g38a43922d48_0_46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90" name="Google Shape;290;g38a43922d48_0_46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6" name="Shape 296"/>
        <p:cNvGrpSpPr/>
        <p:nvPr/>
      </p:nvGrpSpPr>
      <p:grpSpPr>
        <a:xfrm>
          <a:off x="0" y="0"/>
          <a:ext cx="0" cy="0"/>
          <a:chOff x="0" y="0"/>
          <a:chExt cx="0" cy="0"/>
        </a:xfrm>
      </p:grpSpPr>
      <p:sp>
        <p:nvSpPr>
          <p:cNvPr id="297" name="Google Shape;297;g38a43922d48_0_46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98" name="Google Shape;298;g38a43922d48_0_46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3" name="Shape 303"/>
        <p:cNvGrpSpPr/>
        <p:nvPr/>
      </p:nvGrpSpPr>
      <p:grpSpPr>
        <a:xfrm>
          <a:off x="0" y="0"/>
          <a:ext cx="0" cy="0"/>
          <a:chOff x="0" y="0"/>
          <a:chExt cx="0" cy="0"/>
        </a:xfrm>
      </p:grpSpPr>
      <p:sp>
        <p:nvSpPr>
          <p:cNvPr id="304" name="Google Shape;304;g38a43922d48_0_45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05" name="Google Shape;305;g38a43922d48_0_45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0" name="Shape 310"/>
        <p:cNvGrpSpPr/>
        <p:nvPr/>
      </p:nvGrpSpPr>
      <p:grpSpPr>
        <a:xfrm>
          <a:off x="0" y="0"/>
          <a:ext cx="0" cy="0"/>
          <a:chOff x="0" y="0"/>
          <a:chExt cx="0" cy="0"/>
        </a:xfrm>
      </p:grpSpPr>
      <p:sp>
        <p:nvSpPr>
          <p:cNvPr id="311" name="Google Shape;311;g38a43922d48_0_44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12" name="Google Shape;312;g38a43922d48_0_44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7" name="Shape 317"/>
        <p:cNvGrpSpPr/>
        <p:nvPr/>
      </p:nvGrpSpPr>
      <p:grpSpPr>
        <a:xfrm>
          <a:off x="0" y="0"/>
          <a:ext cx="0" cy="0"/>
          <a:chOff x="0" y="0"/>
          <a:chExt cx="0" cy="0"/>
        </a:xfrm>
      </p:grpSpPr>
      <p:sp>
        <p:nvSpPr>
          <p:cNvPr id="318" name="Google Shape;318;g38a43922d48_0_44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19" name="Google Shape;319;g38a43922d48_0_44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3" name="Shape 323"/>
        <p:cNvGrpSpPr/>
        <p:nvPr/>
      </p:nvGrpSpPr>
      <p:grpSpPr>
        <a:xfrm>
          <a:off x="0" y="0"/>
          <a:ext cx="0" cy="0"/>
          <a:chOff x="0" y="0"/>
          <a:chExt cx="0" cy="0"/>
        </a:xfrm>
      </p:grpSpPr>
      <p:sp>
        <p:nvSpPr>
          <p:cNvPr id="324" name="Google Shape;324;g38a43922d48_0_43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25" name="Google Shape;325;g38a43922d48_0_43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9" name="Shape 329"/>
        <p:cNvGrpSpPr/>
        <p:nvPr/>
      </p:nvGrpSpPr>
      <p:grpSpPr>
        <a:xfrm>
          <a:off x="0" y="0"/>
          <a:ext cx="0" cy="0"/>
          <a:chOff x="0" y="0"/>
          <a:chExt cx="0" cy="0"/>
        </a:xfrm>
      </p:grpSpPr>
      <p:sp>
        <p:nvSpPr>
          <p:cNvPr id="330" name="Google Shape;330;g38a43922d48_0_43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31" name="Google Shape;331;g38a43922d48_0_43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5" name="Shape 335"/>
        <p:cNvGrpSpPr/>
        <p:nvPr/>
      </p:nvGrpSpPr>
      <p:grpSpPr>
        <a:xfrm>
          <a:off x="0" y="0"/>
          <a:ext cx="0" cy="0"/>
          <a:chOff x="0" y="0"/>
          <a:chExt cx="0" cy="0"/>
        </a:xfrm>
      </p:grpSpPr>
      <p:sp>
        <p:nvSpPr>
          <p:cNvPr id="336" name="Google Shape;336;g38a43922d48_0_54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37" name="Google Shape;337;g38a43922d48_0_54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0" name="Shape 340"/>
        <p:cNvGrpSpPr/>
        <p:nvPr/>
      </p:nvGrpSpPr>
      <p:grpSpPr>
        <a:xfrm>
          <a:off x="0" y="0"/>
          <a:ext cx="0" cy="0"/>
          <a:chOff x="0" y="0"/>
          <a:chExt cx="0" cy="0"/>
        </a:xfrm>
      </p:grpSpPr>
      <p:sp>
        <p:nvSpPr>
          <p:cNvPr id="341" name="Google Shape;341;g38a43922d48_0_54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42" name="Google Shape;342;g38a43922d48_0_54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4" name="Shape 354"/>
        <p:cNvGrpSpPr/>
        <p:nvPr/>
      </p:nvGrpSpPr>
      <p:grpSpPr>
        <a:xfrm>
          <a:off x="0" y="0"/>
          <a:ext cx="0" cy="0"/>
          <a:chOff x="0" y="0"/>
          <a:chExt cx="0" cy="0"/>
        </a:xfrm>
      </p:grpSpPr>
      <p:sp>
        <p:nvSpPr>
          <p:cNvPr id="355" name="Google Shape;355;g38a43922d48_0_63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56" name="Google Shape;356;g38a43922d48_0_63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7" name="Shape 367"/>
        <p:cNvGrpSpPr/>
        <p:nvPr/>
      </p:nvGrpSpPr>
      <p:grpSpPr>
        <a:xfrm>
          <a:off x="0" y="0"/>
          <a:ext cx="0" cy="0"/>
          <a:chOff x="0" y="0"/>
          <a:chExt cx="0" cy="0"/>
        </a:xfrm>
      </p:grpSpPr>
      <p:sp>
        <p:nvSpPr>
          <p:cNvPr id="368" name="Google Shape;368;g38a43922d48_0_64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69" name="Google Shape;369;g38a43922d48_0_64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9" name="Shape 379"/>
        <p:cNvGrpSpPr/>
        <p:nvPr/>
      </p:nvGrpSpPr>
      <p:grpSpPr>
        <a:xfrm>
          <a:off x="0" y="0"/>
          <a:ext cx="0" cy="0"/>
          <a:chOff x="0" y="0"/>
          <a:chExt cx="0" cy="0"/>
        </a:xfrm>
      </p:grpSpPr>
      <p:sp>
        <p:nvSpPr>
          <p:cNvPr id="380" name="Google Shape;380;g38a43922d48_0_65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81" name="Google Shape;381;g38a43922d48_0_65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0" name="Shape 390"/>
        <p:cNvGrpSpPr/>
        <p:nvPr/>
      </p:nvGrpSpPr>
      <p:grpSpPr>
        <a:xfrm>
          <a:off x="0" y="0"/>
          <a:ext cx="0" cy="0"/>
          <a:chOff x="0" y="0"/>
          <a:chExt cx="0" cy="0"/>
        </a:xfrm>
      </p:grpSpPr>
      <p:sp>
        <p:nvSpPr>
          <p:cNvPr id="391" name="Google Shape;391;g38a43922d48_0_66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92" name="Google Shape;392;g38a43922d48_0_66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0" name="Shape 400"/>
        <p:cNvGrpSpPr/>
        <p:nvPr/>
      </p:nvGrpSpPr>
      <p:grpSpPr>
        <a:xfrm>
          <a:off x="0" y="0"/>
          <a:ext cx="0" cy="0"/>
          <a:chOff x="0" y="0"/>
          <a:chExt cx="0" cy="0"/>
        </a:xfrm>
      </p:grpSpPr>
      <p:sp>
        <p:nvSpPr>
          <p:cNvPr id="401" name="Google Shape;401;g38a43922d48_0_67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02" name="Google Shape;402;g38a43922d48_0_67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9" name="Shape 409"/>
        <p:cNvGrpSpPr/>
        <p:nvPr/>
      </p:nvGrpSpPr>
      <p:grpSpPr>
        <a:xfrm>
          <a:off x="0" y="0"/>
          <a:ext cx="0" cy="0"/>
          <a:chOff x="0" y="0"/>
          <a:chExt cx="0" cy="0"/>
        </a:xfrm>
      </p:grpSpPr>
      <p:sp>
        <p:nvSpPr>
          <p:cNvPr id="410" name="Google Shape;410;g38a43922d48_0_68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11" name="Google Shape;411;g38a43922d48_0_68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7" name="Shape 417"/>
        <p:cNvGrpSpPr/>
        <p:nvPr/>
      </p:nvGrpSpPr>
      <p:grpSpPr>
        <a:xfrm>
          <a:off x="0" y="0"/>
          <a:ext cx="0" cy="0"/>
          <a:chOff x="0" y="0"/>
          <a:chExt cx="0" cy="0"/>
        </a:xfrm>
      </p:grpSpPr>
      <p:sp>
        <p:nvSpPr>
          <p:cNvPr id="418" name="Google Shape;418;g38a43922d48_0_69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19" name="Google Shape;419;g38a43922d48_0_69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4" name="Shape 424"/>
        <p:cNvGrpSpPr/>
        <p:nvPr/>
      </p:nvGrpSpPr>
      <p:grpSpPr>
        <a:xfrm>
          <a:off x="0" y="0"/>
          <a:ext cx="0" cy="0"/>
          <a:chOff x="0" y="0"/>
          <a:chExt cx="0" cy="0"/>
        </a:xfrm>
      </p:grpSpPr>
      <p:sp>
        <p:nvSpPr>
          <p:cNvPr id="425" name="Google Shape;425;g38a43922d48_0_70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26" name="Google Shape;426;g38a43922d48_0_70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0" name="Shape 430"/>
        <p:cNvGrpSpPr/>
        <p:nvPr/>
      </p:nvGrpSpPr>
      <p:grpSpPr>
        <a:xfrm>
          <a:off x="0" y="0"/>
          <a:ext cx="0" cy="0"/>
          <a:chOff x="0" y="0"/>
          <a:chExt cx="0" cy="0"/>
        </a:xfrm>
      </p:grpSpPr>
      <p:sp>
        <p:nvSpPr>
          <p:cNvPr id="431" name="Google Shape;431;g38a43922d48_0_70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32" name="Google Shape;432;g38a43922d48_0_70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5" name="Shape 435"/>
        <p:cNvGrpSpPr/>
        <p:nvPr/>
      </p:nvGrpSpPr>
      <p:grpSpPr>
        <a:xfrm>
          <a:off x="0" y="0"/>
          <a:ext cx="0" cy="0"/>
          <a:chOff x="0" y="0"/>
          <a:chExt cx="0" cy="0"/>
        </a:xfrm>
      </p:grpSpPr>
      <p:sp>
        <p:nvSpPr>
          <p:cNvPr id="436" name="Google Shape;436;g38a43922d48_0_71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37" name="Google Shape;437;g38a43922d48_0_71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9" name="Shape 439"/>
        <p:cNvGrpSpPr/>
        <p:nvPr/>
      </p:nvGrpSpPr>
      <p:grpSpPr>
        <a:xfrm>
          <a:off x="0" y="0"/>
          <a:ext cx="0" cy="0"/>
          <a:chOff x="0" y="0"/>
          <a:chExt cx="0" cy="0"/>
        </a:xfrm>
      </p:grpSpPr>
      <p:sp>
        <p:nvSpPr>
          <p:cNvPr id="440" name="Google Shape;440;g38a43922d48_0_71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41" name="Google Shape;441;g38a43922d48_0_71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4" name="Shape 444"/>
        <p:cNvGrpSpPr/>
        <p:nvPr/>
      </p:nvGrpSpPr>
      <p:grpSpPr>
        <a:xfrm>
          <a:off x="0" y="0"/>
          <a:ext cx="0" cy="0"/>
          <a:chOff x="0" y="0"/>
          <a:chExt cx="0" cy="0"/>
        </a:xfrm>
      </p:grpSpPr>
      <p:sp>
        <p:nvSpPr>
          <p:cNvPr id="445" name="Google Shape;445;g38a43922d48_0_71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46" name="Google Shape;446;g38a43922d48_0_71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9" name="Shape 449"/>
        <p:cNvGrpSpPr/>
        <p:nvPr/>
      </p:nvGrpSpPr>
      <p:grpSpPr>
        <a:xfrm>
          <a:off x="0" y="0"/>
          <a:ext cx="0" cy="0"/>
          <a:chOff x="0" y="0"/>
          <a:chExt cx="0" cy="0"/>
        </a:xfrm>
      </p:grpSpPr>
      <p:sp>
        <p:nvSpPr>
          <p:cNvPr id="450" name="Google Shape;450;g38a43922d48_0_72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51" name="Google Shape;451;g38a43922d48_0_72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4" name="Shape 454"/>
        <p:cNvGrpSpPr/>
        <p:nvPr/>
      </p:nvGrpSpPr>
      <p:grpSpPr>
        <a:xfrm>
          <a:off x="0" y="0"/>
          <a:ext cx="0" cy="0"/>
          <a:chOff x="0" y="0"/>
          <a:chExt cx="0" cy="0"/>
        </a:xfrm>
      </p:grpSpPr>
      <p:sp>
        <p:nvSpPr>
          <p:cNvPr id="455" name="Google Shape;455;g38a43922d48_0_72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56" name="Google Shape;456;g38a43922d48_0_72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9" name="Shape 459"/>
        <p:cNvGrpSpPr/>
        <p:nvPr/>
      </p:nvGrpSpPr>
      <p:grpSpPr>
        <a:xfrm>
          <a:off x="0" y="0"/>
          <a:ext cx="0" cy="0"/>
          <a:chOff x="0" y="0"/>
          <a:chExt cx="0" cy="0"/>
        </a:xfrm>
      </p:grpSpPr>
      <p:sp>
        <p:nvSpPr>
          <p:cNvPr id="460" name="Google Shape;460;g38a43922d48_0_73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61" name="Google Shape;461;g38a43922d48_0_73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4" name="Shape 464"/>
        <p:cNvGrpSpPr/>
        <p:nvPr/>
      </p:nvGrpSpPr>
      <p:grpSpPr>
        <a:xfrm>
          <a:off x="0" y="0"/>
          <a:ext cx="0" cy="0"/>
          <a:chOff x="0" y="0"/>
          <a:chExt cx="0" cy="0"/>
        </a:xfrm>
      </p:grpSpPr>
      <p:sp>
        <p:nvSpPr>
          <p:cNvPr id="465" name="Google Shape;465;g38a43922d48_0_73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66" name="Google Shape;466;g38a43922d48_0_73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9" name="Shape 469"/>
        <p:cNvGrpSpPr/>
        <p:nvPr/>
      </p:nvGrpSpPr>
      <p:grpSpPr>
        <a:xfrm>
          <a:off x="0" y="0"/>
          <a:ext cx="0" cy="0"/>
          <a:chOff x="0" y="0"/>
          <a:chExt cx="0" cy="0"/>
        </a:xfrm>
      </p:grpSpPr>
      <p:sp>
        <p:nvSpPr>
          <p:cNvPr id="470" name="Google Shape;470;g38a43922d48_0_73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71" name="Google Shape;471;g38a43922d48_0_73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5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4" name="Shape 474"/>
        <p:cNvGrpSpPr/>
        <p:nvPr/>
      </p:nvGrpSpPr>
      <p:grpSpPr>
        <a:xfrm>
          <a:off x="0" y="0"/>
          <a:ext cx="0" cy="0"/>
          <a:chOff x="0" y="0"/>
          <a:chExt cx="0" cy="0"/>
        </a:xfrm>
      </p:grpSpPr>
      <p:sp>
        <p:nvSpPr>
          <p:cNvPr id="475" name="Google Shape;475;g38a43922d48_0_74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76" name="Google Shape;476;g38a43922d48_0_74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5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9" name="Shape 479"/>
        <p:cNvGrpSpPr/>
        <p:nvPr/>
      </p:nvGrpSpPr>
      <p:grpSpPr>
        <a:xfrm>
          <a:off x="0" y="0"/>
          <a:ext cx="0" cy="0"/>
          <a:chOff x="0" y="0"/>
          <a:chExt cx="0" cy="0"/>
        </a:xfrm>
      </p:grpSpPr>
      <p:sp>
        <p:nvSpPr>
          <p:cNvPr id="480" name="Google Shape;480;g38a43922d48_0_74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81" name="Google Shape;481;g38a43922d48_0_74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5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4" name="Shape 484"/>
        <p:cNvGrpSpPr/>
        <p:nvPr/>
      </p:nvGrpSpPr>
      <p:grpSpPr>
        <a:xfrm>
          <a:off x="0" y="0"/>
          <a:ext cx="0" cy="0"/>
          <a:chOff x="0" y="0"/>
          <a:chExt cx="0" cy="0"/>
        </a:xfrm>
      </p:grpSpPr>
      <p:sp>
        <p:nvSpPr>
          <p:cNvPr id="485" name="Google Shape;485;g38a43922d48_0_75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86" name="Google Shape;486;g38a43922d48_0_75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5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9" name="Shape 489"/>
        <p:cNvGrpSpPr/>
        <p:nvPr/>
      </p:nvGrpSpPr>
      <p:grpSpPr>
        <a:xfrm>
          <a:off x="0" y="0"/>
          <a:ext cx="0" cy="0"/>
          <a:chOff x="0" y="0"/>
          <a:chExt cx="0" cy="0"/>
        </a:xfrm>
      </p:grpSpPr>
      <p:sp>
        <p:nvSpPr>
          <p:cNvPr id="490" name="Google Shape;490;g38a43922d48_0_75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91" name="Google Shape;491;g38a43922d48_0_75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5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4" name="Shape 494"/>
        <p:cNvGrpSpPr/>
        <p:nvPr/>
      </p:nvGrpSpPr>
      <p:grpSpPr>
        <a:xfrm>
          <a:off x="0" y="0"/>
          <a:ext cx="0" cy="0"/>
          <a:chOff x="0" y="0"/>
          <a:chExt cx="0" cy="0"/>
        </a:xfrm>
      </p:grpSpPr>
      <p:sp>
        <p:nvSpPr>
          <p:cNvPr id="495" name="Google Shape;495;g38a43922d48_0_75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96" name="Google Shape;496;g38a43922d48_0_75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6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8" name="Shape 498"/>
        <p:cNvGrpSpPr/>
        <p:nvPr/>
      </p:nvGrpSpPr>
      <p:grpSpPr>
        <a:xfrm>
          <a:off x="0" y="0"/>
          <a:ext cx="0" cy="0"/>
          <a:chOff x="0" y="0"/>
          <a:chExt cx="0" cy="0"/>
        </a:xfrm>
      </p:grpSpPr>
      <p:sp>
        <p:nvSpPr>
          <p:cNvPr id="499" name="Google Shape;499;g38a43922d48_0_76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00" name="Google Shape;500;g38a43922d48_0_76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6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3" name="Shape 503"/>
        <p:cNvGrpSpPr/>
        <p:nvPr/>
      </p:nvGrpSpPr>
      <p:grpSpPr>
        <a:xfrm>
          <a:off x="0" y="0"/>
          <a:ext cx="0" cy="0"/>
          <a:chOff x="0" y="0"/>
          <a:chExt cx="0" cy="0"/>
        </a:xfrm>
      </p:grpSpPr>
      <p:sp>
        <p:nvSpPr>
          <p:cNvPr id="504" name="Google Shape;504;g38a43922d48_0_76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05" name="Google Shape;505;g38a43922d48_0_76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6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9" name="Shape 509"/>
        <p:cNvGrpSpPr/>
        <p:nvPr/>
      </p:nvGrpSpPr>
      <p:grpSpPr>
        <a:xfrm>
          <a:off x="0" y="0"/>
          <a:ext cx="0" cy="0"/>
          <a:chOff x="0" y="0"/>
          <a:chExt cx="0" cy="0"/>
        </a:xfrm>
      </p:grpSpPr>
      <p:sp>
        <p:nvSpPr>
          <p:cNvPr id="510" name="Google Shape;510;g38a43922d48_0_77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11" name="Google Shape;511;g38a43922d48_0_77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6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6" name="Shape 516"/>
        <p:cNvGrpSpPr/>
        <p:nvPr/>
      </p:nvGrpSpPr>
      <p:grpSpPr>
        <a:xfrm>
          <a:off x="0" y="0"/>
          <a:ext cx="0" cy="0"/>
          <a:chOff x="0" y="0"/>
          <a:chExt cx="0" cy="0"/>
        </a:xfrm>
      </p:grpSpPr>
      <p:sp>
        <p:nvSpPr>
          <p:cNvPr id="517" name="Google Shape;517;g38a43922d48_0_77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18" name="Google Shape;518;g38a43922d48_0_77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6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4" name="Shape 524"/>
        <p:cNvGrpSpPr/>
        <p:nvPr/>
      </p:nvGrpSpPr>
      <p:grpSpPr>
        <a:xfrm>
          <a:off x="0" y="0"/>
          <a:ext cx="0" cy="0"/>
          <a:chOff x="0" y="0"/>
          <a:chExt cx="0" cy="0"/>
        </a:xfrm>
      </p:grpSpPr>
      <p:sp>
        <p:nvSpPr>
          <p:cNvPr id="525" name="Google Shape;525;g38a43922d48_0_78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26" name="Google Shape;526;g38a43922d48_0_78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6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3" name="Shape 533"/>
        <p:cNvGrpSpPr/>
        <p:nvPr/>
      </p:nvGrpSpPr>
      <p:grpSpPr>
        <a:xfrm>
          <a:off x="0" y="0"/>
          <a:ext cx="0" cy="0"/>
          <a:chOff x="0" y="0"/>
          <a:chExt cx="0" cy="0"/>
        </a:xfrm>
      </p:grpSpPr>
      <p:sp>
        <p:nvSpPr>
          <p:cNvPr id="534" name="Google Shape;534;g38a43922d48_0_79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35" name="Google Shape;535;g38a43922d48_0_79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6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3" name="Shape 543"/>
        <p:cNvGrpSpPr/>
        <p:nvPr/>
      </p:nvGrpSpPr>
      <p:grpSpPr>
        <a:xfrm>
          <a:off x="0" y="0"/>
          <a:ext cx="0" cy="0"/>
          <a:chOff x="0" y="0"/>
          <a:chExt cx="0" cy="0"/>
        </a:xfrm>
      </p:grpSpPr>
      <p:sp>
        <p:nvSpPr>
          <p:cNvPr id="544" name="Google Shape;544;g38a43922d48_0_80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45" name="Google Shape;545;g38a43922d48_0_80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6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4" name="Shape 554"/>
        <p:cNvGrpSpPr/>
        <p:nvPr/>
      </p:nvGrpSpPr>
      <p:grpSpPr>
        <a:xfrm>
          <a:off x="0" y="0"/>
          <a:ext cx="0" cy="0"/>
          <a:chOff x="0" y="0"/>
          <a:chExt cx="0" cy="0"/>
        </a:xfrm>
      </p:grpSpPr>
      <p:sp>
        <p:nvSpPr>
          <p:cNvPr id="555" name="Google Shape;555;g38a43922d48_0_81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56" name="Google Shape;556;g38a43922d48_0_81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6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6" name="Shape 566"/>
        <p:cNvGrpSpPr/>
        <p:nvPr/>
      </p:nvGrpSpPr>
      <p:grpSpPr>
        <a:xfrm>
          <a:off x="0" y="0"/>
          <a:ext cx="0" cy="0"/>
          <a:chOff x="0" y="0"/>
          <a:chExt cx="0" cy="0"/>
        </a:xfrm>
      </p:grpSpPr>
      <p:sp>
        <p:nvSpPr>
          <p:cNvPr id="567" name="Google Shape;567;g38a43922d48_0_82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68" name="Google Shape;568;g38a43922d48_0_82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6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9" name="Shape 579"/>
        <p:cNvGrpSpPr/>
        <p:nvPr/>
      </p:nvGrpSpPr>
      <p:grpSpPr>
        <a:xfrm>
          <a:off x="0" y="0"/>
          <a:ext cx="0" cy="0"/>
          <a:chOff x="0" y="0"/>
          <a:chExt cx="0" cy="0"/>
        </a:xfrm>
      </p:grpSpPr>
      <p:sp>
        <p:nvSpPr>
          <p:cNvPr id="580" name="Google Shape;580;g38a43922d48_0_83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81" name="Google Shape;581;g38a43922d48_0_83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7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93" name="Shape 593"/>
        <p:cNvGrpSpPr/>
        <p:nvPr/>
      </p:nvGrpSpPr>
      <p:grpSpPr>
        <a:xfrm>
          <a:off x="0" y="0"/>
          <a:ext cx="0" cy="0"/>
          <a:chOff x="0" y="0"/>
          <a:chExt cx="0" cy="0"/>
        </a:xfrm>
      </p:grpSpPr>
      <p:sp>
        <p:nvSpPr>
          <p:cNvPr id="594" name="Google Shape;594;g38a43922d48_0_84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95" name="Google Shape;595;g38a43922d48_0_84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0" name="Shape 10"/>
        <p:cNvGrpSpPr/>
        <p:nvPr/>
      </p:nvGrpSpPr>
      <p:grpSpPr>
        <a:xfrm>
          <a:off x="0" y="0"/>
          <a:ext cx="0" cy="0"/>
          <a:chOff x="0" y="0"/>
          <a:chExt cx="0" cy="0"/>
        </a:xfrm>
      </p:grpSpPr>
      <p:sp>
        <p:nvSpPr>
          <p:cNvPr id="11" name="Google Shape;11;p2"/>
          <p:cNvSpPr txBox="1"/>
          <p:nvPr>
            <p:ph type="ctrTitle"/>
          </p:nvPr>
        </p:nvSpPr>
        <p:spPr>
          <a:xfrm>
            <a:off x="311708" y="744575"/>
            <a:ext cx="8520600" cy="2052600"/>
          </a:xfrm>
          <a:prstGeom prst="rect">
            <a:avLst/>
          </a:prstGeom>
          <a:noFill/>
          <a:ln>
            <a:noFill/>
          </a:ln>
        </p:spPr>
        <p:txBody>
          <a:bodyPr anchorCtr="0" anchor="b" bIns="91425" lIns="91425" spcFirstLastPara="1" rIns="91425" wrap="square" tIns="91425">
            <a:normAutofit/>
          </a:bodyPr>
          <a:lstStyle>
            <a:lvl1pPr lvl="0" algn="ctr">
              <a:lnSpc>
                <a:spcPct val="100000"/>
              </a:lnSpc>
              <a:spcBef>
                <a:spcPts val="0"/>
              </a:spcBef>
              <a:spcAft>
                <a:spcPts val="0"/>
              </a:spcAft>
              <a:buSzPts val="5200"/>
              <a:buNone/>
              <a:defRPr sz="5200"/>
            </a:lvl1pPr>
            <a:lvl2pPr lvl="1" algn="ctr">
              <a:lnSpc>
                <a:spcPct val="100000"/>
              </a:lnSpc>
              <a:spcBef>
                <a:spcPts val="0"/>
              </a:spcBef>
              <a:spcAft>
                <a:spcPts val="0"/>
              </a:spcAft>
              <a:buSzPts val="5200"/>
              <a:buNone/>
              <a:defRPr sz="5200"/>
            </a:lvl2pPr>
            <a:lvl3pPr lvl="2" algn="ctr">
              <a:lnSpc>
                <a:spcPct val="100000"/>
              </a:lnSpc>
              <a:spcBef>
                <a:spcPts val="0"/>
              </a:spcBef>
              <a:spcAft>
                <a:spcPts val="0"/>
              </a:spcAft>
              <a:buSzPts val="5200"/>
              <a:buNone/>
              <a:defRPr sz="5200"/>
            </a:lvl3pPr>
            <a:lvl4pPr lvl="3" algn="ctr">
              <a:lnSpc>
                <a:spcPct val="100000"/>
              </a:lnSpc>
              <a:spcBef>
                <a:spcPts val="0"/>
              </a:spcBef>
              <a:spcAft>
                <a:spcPts val="0"/>
              </a:spcAft>
              <a:buSzPts val="5200"/>
              <a:buNone/>
              <a:defRPr sz="5200"/>
            </a:lvl4pPr>
            <a:lvl5pPr lvl="4" algn="ctr">
              <a:lnSpc>
                <a:spcPct val="100000"/>
              </a:lnSpc>
              <a:spcBef>
                <a:spcPts val="0"/>
              </a:spcBef>
              <a:spcAft>
                <a:spcPts val="0"/>
              </a:spcAft>
              <a:buSzPts val="5200"/>
              <a:buNone/>
              <a:defRPr sz="5200"/>
            </a:lvl5pPr>
            <a:lvl6pPr lvl="5" algn="ctr">
              <a:lnSpc>
                <a:spcPct val="100000"/>
              </a:lnSpc>
              <a:spcBef>
                <a:spcPts val="0"/>
              </a:spcBef>
              <a:spcAft>
                <a:spcPts val="0"/>
              </a:spcAft>
              <a:buSzPts val="5200"/>
              <a:buNone/>
              <a:defRPr sz="5200"/>
            </a:lvl6pPr>
            <a:lvl7pPr lvl="6" algn="ctr">
              <a:lnSpc>
                <a:spcPct val="100000"/>
              </a:lnSpc>
              <a:spcBef>
                <a:spcPts val="0"/>
              </a:spcBef>
              <a:spcAft>
                <a:spcPts val="0"/>
              </a:spcAft>
              <a:buSzPts val="5200"/>
              <a:buNone/>
              <a:defRPr sz="5200"/>
            </a:lvl7pPr>
            <a:lvl8pPr lvl="7" algn="ctr">
              <a:lnSpc>
                <a:spcPct val="100000"/>
              </a:lnSpc>
              <a:spcBef>
                <a:spcPts val="0"/>
              </a:spcBef>
              <a:spcAft>
                <a:spcPts val="0"/>
              </a:spcAft>
              <a:buSzPts val="5200"/>
              <a:buNone/>
              <a:defRPr sz="5200"/>
            </a:lvl8pPr>
            <a:lvl9pPr lvl="8" algn="ctr">
              <a:lnSpc>
                <a:spcPct val="100000"/>
              </a:lnSpc>
              <a:spcBef>
                <a:spcPts val="0"/>
              </a:spcBef>
              <a:spcAft>
                <a:spcPts val="0"/>
              </a:spcAft>
              <a:buSzPts val="5200"/>
              <a:buNone/>
              <a:defRPr sz="5200"/>
            </a:lvl9pPr>
          </a:lstStyle>
          <a:p/>
        </p:txBody>
      </p:sp>
      <p:sp>
        <p:nvSpPr>
          <p:cNvPr id="12" name="Google Shape;12;p2"/>
          <p:cNvSpPr txBox="1"/>
          <p:nvPr>
            <p:ph idx="1" type="subTitle"/>
          </p:nvPr>
        </p:nvSpPr>
        <p:spPr>
          <a:xfrm>
            <a:off x="311700" y="2834125"/>
            <a:ext cx="8520600" cy="792600"/>
          </a:xfrm>
          <a:prstGeom prst="rect">
            <a:avLst/>
          </a:prstGeom>
          <a:noFill/>
          <a:ln>
            <a:noFill/>
          </a:ln>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3" name="Google Shape;13;p2"/>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4" name="Shape 14"/>
        <p:cNvGrpSpPr/>
        <p:nvPr/>
      </p:nvGrpSpPr>
      <p:grpSpPr>
        <a:xfrm>
          <a:off x="0" y="0"/>
          <a:ext cx="0" cy="0"/>
          <a:chOff x="0" y="0"/>
          <a:chExt cx="0" cy="0"/>
        </a:xfrm>
      </p:grpSpPr>
      <p:sp>
        <p:nvSpPr>
          <p:cNvPr id="15" name="Google Shape;15;p3"/>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16" name="Google Shape;16;p3"/>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gn="l">
              <a:lnSpc>
                <a:spcPct val="115000"/>
              </a:lnSpc>
              <a:spcBef>
                <a:spcPts val="0"/>
              </a:spcBef>
              <a:spcAft>
                <a:spcPts val="0"/>
              </a:spcAft>
              <a:buSzPts val="1800"/>
              <a:buChar char="●"/>
              <a:defRPr/>
            </a:lvl1pPr>
            <a:lvl2pPr indent="-317500" lvl="1" marL="914400" algn="l">
              <a:lnSpc>
                <a:spcPct val="115000"/>
              </a:lnSpc>
              <a:spcBef>
                <a:spcPts val="0"/>
              </a:spcBef>
              <a:spcAft>
                <a:spcPts val="0"/>
              </a:spcAft>
              <a:buSzPts val="1400"/>
              <a:buChar char="○"/>
              <a:defRPr/>
            </a:lvl2pPr>
            <a:lvl3pPr indent="-317500" lvl="2" marL="1371600" algn="l">
              <a:lnSpc>
                <a:spcPct val="115000"/>
              </a:lnSpc>
              <a:spcBef>
                <a:spcPts val="0"/>
              </a:spcBef>
              <a:spcAft>
                <a:spcPts val="0"/>
              </a:spcAft>
              <a:buSzPts val="1400"/>
              <a:buChar char="■"/>
              <a:defRPr/>
            </a:lvl3pPr>
            <a:lvl4pPr indent="-317500" lvl="3" marL="1828800" algn="l">
              <a:lnSpc>
                <a:spcPct val="115000"/>
              </a:lnSpc>
              <a:spcBef>
                <a:spcPts val="0"/>
              </a:spcBef>
              <a:spcAft>
                <a:spcPts val="0"/>
              </a:spcAft>
              <a:buSzPts val="1400"/>
              <a:buChar char="●"/>
              <a:defRPr/>
            </a:lvl4pPr>
            <a:lvl5pPr indent="-317500" lvl="4" marL="2286000" algn="l">
              <a:lnSpc>
                <a:spcPct val="115000"/>
              </a:lnSpc>
              <a:spcBef>
                <a:spcPts val="0"/>
              </a:spcBef>
              <a:spcAft>
                <a:spcPts val="0"/>
              </a:spcAft>
              <a:buSzPts val="1400"/>
              <a:buChar char="○"/>
              <a:defRPr/>
            </a:lvl5pPr>
            <a:lvl6pPr indent="-317500" lvl="5" marL="2743200" algn="l">
              <a:lnSpc>
                <a:spcPct val="115000"/>
              </a:lnSpc>
              <a:spcBef>
                <a:spcPts val="0"/>
              </a:spcBef>
              <a:spcAft>
                <a:spcPts val="0"/>
              </a:spcAft>
              <a:buSzPts val="1400"/>
              <a:buChar char="■"/>
              <a:defRPr/>
            </a:lvl6pPr>
            <a:lvl7pPr indent="-317500" lvl="6" marL="3200400" algn="l">
              <a:lnSpc>
                <a:spcPct val="115000"/>
              </a:lnSpc>
              <a:spcBef>
                <a:spcPts val="0"/>
              </a:spcBef>
              <a:spcAft>
                <a:spcPts val="0"/>
              </a:spcAft>
              <a:buSzPts val="1400"/>
              <a:buChar char="●"/>
              <a:defRPr/>
            </a:lvl7pPr>
            <a:lvl8pPr indent="-317500" lvl="7" marL="3657600" algn="l">
              <a:lnSpc>
                <a:spcPct val="115000"/>
              </a:lnSpc>
              <a:spcBef>
                <a:spcPts val="0"/>
              </a:spcBef>
              <a:spcAft>
                <a:spcPts val="0"/>
              </a:spcAft>
              <a:buSzPts val="1400"/>
              <a:buChar char="○"/>
              <a:defRPr/>
            </a:lvl8pPr>
            <a:lvl9pPr indent="-317500" lvl="8" marL="4114800" algn="l">
              <a:lnSpc>
                <a:spcPct val="115000"/>
              </a:lnSpc>
              <a:spcBef>
                <a:spcPts val="0"/>
              </a:spcBef>
              <a:spcAft>
                <a:spcPts val="0"/>
              </a:spcAft>
              <a:buSzPts val="1400"/>
              <a:buChar char="■"/>
              <a:defRPr/>
            </a:lvl9pPr>
          </a:lstStyle>
          <a:p/>
        </p:txBody>
      </p:sp>
      <p:sp>
        <p:nvSpPr>
          <p:cNvPr id="17" name="Google Shape;17;p3"/>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8" name="Shape 18"/>
        <p:cNvGrpSpPr/>
        <p:nvPr/>
      </p:nvGrpSpPr>
      <p:grpSpPr>
        <a:xfrm>
          <a:off x="0" y="0"/>
          <a:ext cx="0" cy="0"/>
          <a:chOff x="0" y="0"/>
          <a:chExt cx="0" cy="0"/>
        </a:xfrm>
      </p:grpSpPr>
      <p:sp>
        <p:nvSpPr>
          <p:cNvPr id="19" name="Google Shape;19;p4"/>
          <p:cNvSpPr txBox="1"/>
          <p:nvPr>
            <p:ph type="title"/>
          </p:nvPr>
        </p:nvSpPr>
        <p:spPr>
          <a:xfrm>
            <a:off x="311700" y="2150850"/>
            <a:ext cx="8520600" cy="841800"/>
          </a:xfrm>
          <a:prstGeom prst="rect">
            <a:avLst/>
          </a:prstGeom>
          <a:noFill/>
          <a:ln>
            <a:noFill/>
          </a:ln>
        </p:spPr>
        <p:txBody>
          <a:bodyPr anchorCtr="0" anchor="ctr" bIns="91425" lIns="91425" spcFirstLastPara="1" rIns="91425" wrap="square" tIns="91425">
            <a:normAutofit/>
          </a:bodyPr>
          <a:lstStyle>
            <a:lvl1pPr lvl="0" algn="ctr">
              <a:lnSpc>
                <a:spcPct val="100000"/>
              </a:lnSpc>
              <a:spcBef>
                <a:spcPts val="0"/>
              </a:spcBef>
              <a:spcAft>
                <a:spcPts val="0"/>
              </a:spcAft>
              <a:buSzPts val="3600"/>
              <a:buNone/>
              <a:defRPr sz="3600"/>
            </a:lvl1pPr>
            <a:lvl2pPr lvl="1" algn="ctr">
              <a:lnSpc>
                <a:spcPct val="100000"/>
              </a:lnSpc>
              <a:spcBef>
                <a:spcPts val="0"/>
              </a:spcBef>
              <a:spcAft>
                <a:spcPts val="0"/>
              </a:spcAft>
              <a:buSzPts val="3600"/>
              <a:buNone/>
              <a:defRPr sz="3600"/>
            </a:lvl2pPr>
            <a:lvl3pPr lvl="2" algn="ctr">
              <a:lnSpc>
                <a:spcPct val="100000"/>
              </a:lnSpc>
              <a:spcBef>
                <a:spcPts val="0"/>
              </a:spcBef>
              <a:spcAft>
                <a:spcPts val="0"/>
              </a:spcAft>
              <a:buSzPts val="3600"/>
              <a:buNone/>
              <a:defRPr sz="3600"/>
            </a:lvl3pPr>
            <a:lvl4pPr lvl="3" algn="ctr">
              <a:lnSpc>
                <a:spcPct val="100000"/>
              </a:lnSpc>
              <a:spcBef>
                <a:spcPts val="0"/>
              </a:spcBef>
              <a:spcAft>
                <a:spcPts val="0"/>
              </a:spcAft>
              <a:buSzPts val="3600"/>
              <a:buNone/>
              <a:defRPr sz="3600"/>
            </a:lvl4pPr>
            <a:lvl5pPr lvl="4" algn="ctr">
              <a:lnSpc>
                <a:spcPct val="100000"/>
              </a:lnSpc>
              <a:spcBef>
                <a:spcPts val="0"/>
              </a:spcBef>
              <a:spcAft>
                <a:spcPts val="0"/>
              </a:spcAft>
              <a:buSzPts val="3600"/>
              <a:buNone/>
              <a:defRPr sz="3600"/>
            </a:lvl5pPr>
            <a:lvl6pPr lvl="5" algn="ctr">
              <a:lnSpc>
                <a:spcPct val="100000"/>
              </a:lnSpc>
              <a:spcBef>
                <a:spcPts val="0"/>
              </a:spcBef>
              <a:spcAft>
                <a:spcPts val="0"/>
              </a:spcAft>
              <a:buSzPts val="3600"/>
              <a:buNone/>
              <a:defRPr sz="3600"/>
            </a:lvl6pPr>
            <a:lvl7pPr lvl="6" algn="ctr">
              <a:lnSpc>
                <a:spcPct val="100000"/>
              </a:lnSpc>
              <a:spcBef>
                <a:spcPts val="0"/>
              </a:spcBef>
              <a:spcAft>
                <a:spcPts val="0"/>
              </a:spcAft>
              <a:buSzPts val="3600"/>
              <a:buNone/>
              <a:defRPr sz="3600"/>
            </a:lvl7pPr>
            <a:lvl8pPr lvl="7" algn="ctr">
              <a:lnSpc>
                <a:spcPct val="100000"/>
              </a:lnSpc>
              <a:spcBef>
                <a:spcPts val="0"/>
              </a:spcBef>
              <a:spcAft>
                <a:spcPts val="0"/>
              </a:spcAft>
              <a:buSzPts val="3600"/>
              <a:buNone/>
              <a:defRPr sz="3600"/>
            </a:lvl8pPr>
            <a:lvl9pPr lvl="8" algn="ctr">
              <a:lnSpc>
                <a:spcPct val="100000"/>
              </a:lnSpc>
              <a:spcBef>
                <a:spcPts val="0"/>
              </a:spcBef>
              <a:spcAft>
                <a:spcPts val="0"/>
              </a:spcAft>
              <a:buSzPts val="3600"/>
              <a:buNone/>
              <a:defRPr sz="3600"/>
            </a:lvl9pPr>
          </a:lstStyle>
          <a:p/>
        </p:txBody>
      </p:sp>
      <p:sp>
        <p:nvSpPr>
          <p:cNvPr id="20" name="Google Shape;20;p4"/>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1" name="Shape 21"/>
        <p:cNvGrpSpPr/>
        <p:nvPr/>
      </p:nvGrpSpPr>
      <p:grpSpPr>
        <a:xfrm>
          <a:off x="0" y="0"/>
          <a:ext cx="0" cy="0"/>
          <a:chOff x="0" y="0"/>
          <a:chExt cx="0" cy="0"/>
        </a:xfrm>
      </p:grpSpPr>
      <p:sp>
        <p:nvSpPr>
          <p:cNvPr id="22" name="Google Shape;22;p5"/>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23" name="Google Shape;23;p5"/>
          <p:cNvSpPr txBox="1"/>
          <p:nvPr>
            <p:ph idx="1" type="body"/>
          </p:nvPr>
        </p:nvSpPr>
        <p:spPr>
          <a:xfrm>
            <a:off x="311700" y="1152475"/>
            <a:ext cx="3999900" cy="3416400"/>
          </a:xfrm>
          <a:prstGeom prst="rect">
            <a:avLst/>
          </a:prstGeom>
          <a:noFill/>
          <a:ln>
            <a:noFill/>
          </a:ln>
        </p:spPr>
        <p:txBody>
          <a:bodyPr anchorCtr="0" anchor="t" bIns="91425" lIns="91425" spcFirstLastPara="1" rIns="91425" wrap="square" tIns="91425">
            <a:normAutofit/>
          </a:bodyPr>
          <a:lstStyle>
            <a:lvl1pPr indent="-317500" lvl="0" marL="457200" algn="l">
              <a:lnSpc>
                <a:spcPct val="115000"/>
              </a:lnSpc>
              <a:spcBef>
                <a:spcPts val="0"/>
              </a:spcBef>
              <a:spcAft>
                <a:spcPts val="0"/>
              </a:spcAft>
              <a:buSzPts val="1400"/>
              <a:buChar char="●"/>
              <a:defRPr sz="1400"/>
            </a:lvl1pPr>
            <a:lvl2pPr indent="-304800" lvl="1" marL="914400" algn="l">
              <a:lnSpc>
                <a:spcPct val="115000"/>
              </a:lnSpc>
              <a:spcBef>
                <a:spcPts val="0"/>
              </a:spcBef>
              <a:spcAft>
                <a:spcPts val="0"/>
              </a:spcAft>
              <a:buSzPts val="1200"/>
              <a:buChar char="○"/>
              <a:defRPr sz="1200"/>
            </a:lvl2pPr>
            <a:lvl3pPr indent="-304800" lvl="2" marL="1371600" algn="l">
              <a:lnSpc>
                <a:spcPct val="115000"/>
              </a:lnSpc>
              <a:spcBef>
                <a:spcPts val="0"/>
              </a:spcBef>
              <a:spcAft>
                <a:spcPts val="0"/>
              </a:spcAft>
              <a:buSzPts val="1200"/>
              <a:buChar char="■"/>
              <a:defRPr sz="1200"/>
            </a:lvl3pPr>
            <a:lvl4pPr indent="-304800" lvl="3" marL="1828800" algn="l">
              <a:lnSpc>
                <a:spcPct val="115000"/>
              </a:lnSpc>
              <a:spcBef>
                <a:spcPts val="0"/>
              </a:spcBef>
              <a:spcAft>
                <a:spcPts val="0"/>
              </a:spcAft>
              <a:buSzPts val="1200"/>
              <a:buChar char="●"/>
              <a:defRPr sz="1200"/>
            </a:lvl4pPr>
            <a:lvl5pPr indent="-304800" lvl="4" marL="2286000" algn="l">
              <a:lnSpc>
                <a:spcPct val="115000"/>
              </a:lnSpc>
              <a:spcBef>
                <a:spcPts val="0"/>
              </a:spcBef>
              <a:spcAft>
                <a:spcPts val="0"/>
              </a:spcAft>
              <a:buSzPts val="1200"/>
              <a:buChar char="○"/>
              <a:defRPr sz="1200"/>
            </a:lvl5pPr>
            <a:lvl6pPr indent="-304800" lvl="5" marL="2743200" algn="l">
              <a:lnSpc>
                <a:spcPct val="115000"/>
              </a:lnSpc>
              <a:spcBef>
                <a:spcPts val="0"/>
              </a:spcBef>
              <a:spcAft>
                <a:spcPts val="0"/>
              </a:spcAft>
              <a:buSzPts val="1200"/>
              <a:buChar char="■"/>
              <a:defRPr sz="1200"/>
            </a:lvl6pPr>
            <a:lvl7pPr indent="-304800" lvl="6" marL="3200400" algn="l">
              <a:lnSpc>
                <a:spcPct val="115000"/>
              </a:lnSpc>
              <a:spcBef>
                <a:spcPts val="0"/>
              </a:spcBef>
              <a:spcAft>
                <a:spcPts val="0"/>
              </a:spcAft>
              <a:buSzPts val="1200"/>
              <a:buChar char="●"/>
              <a:defRPr sz="1200"/>
            </a:lvl7pPr>
            <a:lvl8pPr indent="-304800" lvl="7" marL="3657600" algn="l">
              <a:lnSpc>
                <a:spcPct val="115000"/>
              </a:lnSpc>
              <a:spcBef>
                <a:spcPts val="0"/>
              </a:spcBef>
              <a:spcAft>
                <a:spcPts val="0"/>
              </a:spcAft>
              <a:buSzPts val="1200"/>
              <a:buChar char="○"/>
              <a:defRPr sz="1200"/>
            </a:lvl8pPr>
            <a:lvl9pPr indent="-304800" lvl="8" marL="4114800" algn="l">
              <a:lnSpc>
                <a:spcPct val="115000"/>
              </a:lnSpc>
              <a:spcBef>
                <a:spcPts val="0"/>
              </a:spcBef>
              <a:spcAft>
                <a:spcPts val="0"/>
              </a:spcAft>
              <a:buSzPts val="1200"/>
              <a:buChar char="■"/>
              <a:defRPr sz="1200"/>
            </a:lvl9pPr>
          </a:lstStyle>
          <a:p/>
        </p:txBody>
      </p:sp>
      <p:sp>
        <p:nvSpPr>
          <p:cNvPr id="24" name="Google Shape;24;p5"/>
          <p:cNvSpPr txBox="1"/>
          <p:nvPr>
            <p:ph idx="2" type="body"/>
          </p:nvPr>
        </p:nvSpPr>
        <p:spPr>
          <a:xfrm>
            <a:off x="4832400" y="1152475"/>
            <a:ext cx="3999900" cy="3416400"/>
          </a:xfrm>
          <a:prstGeom prst="rect">
            <a:avLst/>
          </a:prstGeom>
          <a:noFill/>
          <a:ln>
            <a:noFill/>
          </a:ln>
        </p:spPr>
        <p:txBody>
          <a:bodyPr anchorCtr="0" anchor="t" bIns="91425" lIns="91425" spcFirstLastPara="1" rIns="91425" wrap="square" tIns="91425">
            <a:normAutofit/>
          </a:bodyPr>
          <a:lstStyle>
            <a:lvl1pPr indent="-317500" lvl="0" marL="457200" algn="l">
              <a:lnSpc>
                <a:spcPct val="115000"/>
              </a:lnSpc>
              <a:spcBef>
                <a:spcPts val="0"/>
              </a:spcBef>
              <a:spcAft>
                <a:spcPts val="0"/>
              </a:spcAft>
              <a:buSzPts val="1400"/>
              <a:buChar char="●"/>
              <a:defRPr sz="1400"/>
            </a:lvl1pPr>
            <a:lvl2pPr indent="-304800" lvl="1" marL="914400" algn="l">
              <a:lnSpc>
                <a:spcPct val="115000"/>
              </a:lnSpc>
              <a:spcBef>
                <a:spcPts val="0"/>
              </a:spcBef>
              <a:spcAft>
                <a:spcPts val="0"/>
              </a:spcAft>
              <a:buSzPts val="1200"/>
              <a:buChar char="○"/>
              <a:defRPr sz="1200"/>
            </a:lvl2pPr>
            <a:lvl3pPr indent="-304800" lvl="2" marL="1371600" algn="l">
              <a:lnSpc>
                <a:spcPct val="115000"/>
              </a:lnSpc>
              <a:spcBef>
                <a:spcPts val="0"/>
              </a:spcBef>
              <a:spcAft>
                <a:spcPts val="0"/>
              </a:spcAft>
              <a:buSzPts val="1200"/>
              <a:buChar char="■"/>
              <a:defRPr sz="1200"/>
            </a:lvl3pPr>
            <a:lvl4pPr indent="-304800" lvl="3" marL="1828800" algn="l">
              <a:lnSpc>
                <a:spcPct val="115000"/>
              </a:lnSpc>
              <a:spcBef>
                <a:spcPts val="0"/>
              </a:spcBef>
              <a:spcAft>
                <a:spcPts val="0"/>
              </a:spcAft>
              <a:buSzPts val="1200"/>
              <a:buChar char="●"/>
              <a:defRPr sz="1200"/>
            </a:lvl4pPr>
            <a:lvl5pPr indent="-304800" lvl="4" marL="2286000" algn="l">
              <a:lnSpc>
                <a:spcPct val="115000"/>
              </a:lnSpc>
              <a:spcBef>
                <a:spcPts val="0"/>
              </a:spcBef>
              <a:spcAft>
                <a:spcPts val="0"/>
              </a:spcAft>
              <a:buSzPts val="1200"/>
              <a:buChar char="○"/>
              <a:defRPr sz="1200"/>
            </a:lvl5pPr>
            <a:lvl6pPr indent="-304800" lvl="5" marL="2743200" algn="l">
              <a:lnSpc>
                <a:spcPct val="115000"/>
              </a:lnSpc>
              <a:spcBef>
                <a:spcPts val="0"/>
              </a:spcBef>
              <a:spcAft>
                <a:spcPts val="0"/>
              </a:spcAft>
              <a:buSzPts val="1200"/>
              <a:buChar char="■"/>
              <a:defRPr sz="1200"/>
            </a:lvl6pPr>
            <a:lvl7pPr indent="-304800" lvl="6" marL="3200400" algn="l">
              <a:lnSpc>
                <a:spcPct val="115000"/>
              </a:lnSpc>
              <a:spcBef>
                <a:spcPts val="0"/>
              </a:spcBef>
              <a:spcAft>
                <a:spcPts val="0"/>
              </a:spcAft>
              <a:buSzPts val="1200"/>
              <a:buChar char="●"/>
              <a:defRPr sz="1200"/>
            </a:lvl7pPr>
            <a:lvl8pPr indent="-304800" lvl="7" marL="3657600" algn="l">
              <a:lnSpc>
                <a:spcPct val="115000"/>
              </a:lnSpc>
              <a:spcBef>
                <a:spcPts val="0"/>
              </a:spcBef>
              <a:spcAft>
                <a:spcPts val="0"/>
              </a:spcAft>
              <a:buSzPts val="1200"/>
              <a:buChar char="○"/>
              <a:defRPr sz="1200"/>
            </a:lvl8pPr>
            <a:lvl9pPr indent="-304800" lvl="8" marL="4114800" algn="l">
              <a:lnSpc>
                <a:spcPct val="115000"/>
              </a:lnSpc>
              <a:spcBef>
                <a:spcPts val="0"/>
              </a:spcBef>
              <a:spcAft>
                <a:spcPts val="0"/>
              </a:spcAft>
              <a:buSzPts val="1200"/>
              <a:buChar char="■"/>
              <a:defRPr sz="1200"/>
            </a:lvl9pPr>
          </a:lstStyle>
          <a:p/>
        </p:txBody>
      </p:sp>
      <p:sp>
        <p:nvSpPr>
          <p:cNvPr id="25" name="Google Shape;25;p5"/>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6" name="Shape 26"/>
        <p:cNvGrpSpPr/>
        <p:nvPr/>
      </p:nvGrpSpPr>
      <p:grpSpPr>
        <a:xfrm>
          <a:off x="0" y="0"/>
          <a:ext cx="0" cy="0"/>
          <a:chOff x="0" y="0"/>
          <a:chExt cx="0" cy="0"/>
        </a:xfrm>
      </p:grpSpPr>
      <p:sp>
        <p:nvSpPr>
          <p:cNvPr id="27" name="Google Shape;27;p6"/>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28" name="Google Shape;28;p6"/>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9" name="Shape 29"/>
        <p:cNvGrpSpPr/>
        <p:nvPr/>
      </p:nvGrpSpPr>
      <p:grpSpPr>
        <a:xfrm>
          <a:off x="0" y="0"/>
          <a:ext cx="0" cy="0"/>
          <a:chOff x="0" y="0"/>
          <a:chExt cx="0" cy="0"/>
        </a:xfrm>
      </p:grpSpPr>
      <p:sp>
        <p:nvSpPr>
          <p:cNvPr id="30" name="Google Shape;30;p7"/>
          <p:cNvSpPr txBox="1"/>
          <p:nvPr>
            <p:ph type="title"/>
          </p:nvPr>
        </p:nvSpPr>
        <p:spPr>
          <a:xfrm>
            <a:off x="311700" y="555600"/>
            <a:ext cx="2808000" cy="755700"/>
          </a:xfrm>
          <a:prstGeom prst="rect">
            <a:avLst/>
          </a:prstGeom>
          <a:noFill/>
          <a:ln>
            <a:noFill/>
          </a:ln>
        </p:spPr>
        <p:txBody>
          <a:bodyPr anchorCtr="0" anchor="b" bIns="91425" lIns="91425" spcFirstLastPara="1" rIns="91425" wrap="square" tIns="91425">
            <a:normAutofit/>
          </a:bodyPr>
          <a:lstStyle>
            <a:lvl1pPr lvl="0" algn="l">
              <a:lnSpc>
                <a:spcPct val="100000"/>
              </a:lnSpc>
              <a:spcBef>
                <a:spcPts val="0"/>
              </a:spcBef>
              <a:spcAft>
                <a:spcPts val="0"/>
              </a:spcAft>
              <a:buSzPts val="2400"/>
              <a:buNone/>
              <a:defRPr sz="2400"/>
            </a:lvl1pPr>
            <a:lvl2pPr lvl="1" algn="l">
              <a:lnSpc>
                <a:spcPct val="100000"/>
              </a:lnSpc>
              <a:spcBef>
                <a:spcPts val="0"/>
              </a:spcBef>
              <a:spcAft>
                <a:spcPts val="0"/>
              </a:spcAft>
              <a:buSzPts val="2400"/>
              <a:buNone/>
              <a:defRPr sz="2400"/>
            </a:lvl2pPr>
            <a:lvl3pPr lvl="2" algn="l">
              <a:lnSpc>
                <a:spcPct val="100000"/>
              </a:lnSpc>
              <a:spcBef>
                <a:spcPts val="0"/>
              </a:spcBef>
              <a:spcAft>
                <a:spcPts val="0"/>
              </a:spcAft>
              <a:buSzPts val="2400"/>
              <a:buNone/>
              <a:defRPr sz="2400"/>
            </a:lvl3pPr>
            <a:lvl4pPr lvl="3" algn="l">
              <a:lnSpc>
                <a:spcPct val="100000"/>
              </a:lnSpc>
              <a:spcBef>
                <a:spcPts val="0"/>
              </a:spcBef>
              <a:spcAft>
                <a:spcPts val="0"/>
              </a:spcAft>
              <a:buSzPts val="2400"/>
              <a:buNone/>
              <a:defRPr sz="2400"/>
            </a:lvl4pPr>
            <a:lvl5pPr lvl="4" algn="l">
              <a:lnSpc>
                <a:spcPct val="100000"/>
              </a:lnSpc>
              <a:spcBef>
                <a:spcPts val="0"/>
              </a:spcBef>
              <a:spcAft>
                <a:spcPts val="0"/>
              </a:spcAft>
              <a:buSzPts val="2400"/>
              <a:buNone/>
              <a:defRPr sz="2400"/>
            </a:lvl5pPr>
            <a:lvl6pPr lvl="5" algn="l">
              <a:lnSpc>
                <a:spcPct val="100000"/>
              </a:lnSpc>
              <a:spcBef>
                <a:spcPts val="0"/>
              </a:spcBef>
              <a:spcAft>
                <a:spcPts val="0"/>
              </a:spcAft>
              <a:buSzPts val="2400"/>
              <a:buNone/>
              <a:defRPr sz="2400"/>
            </a:lvl6pPr>
            <a:lvl7pPr lvl="6" algn="l">
              <a:lnSpc>
                <a:spcPct val="100000"/>
              </a:lnSpc>
              <a:spcBef>
                <a:spcPts val="0"/>
              </a:spcBef>
              <a:spcAft>
                <a:spcPts val="0"/>
              </a:spcAft>
              <a:buSzPts val="2400"/>
              <a:buNone/>
              <a:defRPr sz="2400"/>
            </a:lvl7pPr>
            <a:lvl8pPr lvl="7" algn="l">
              <a:lnSpc>
                <a:spcPct val="100000"/>
              </a:lnSpc>
              <a:spcBef>
                <a:spcPts val="0"/>
              </a:spcBef>
              <a:spcAft>
                <a:spcPts val="0"/>
              </a:spcAft>
              <a:buSzPts val="2400"/>
              <a:buNone/>
              <a:defRPr sz="2400"/>
            </a:lvl8pPr>
            <a:lvl9pPr lvl="8" algn="l">
              <a:lnSpc>
                <a:spcPct val="100000"/>
              </a:lnSpc>
              <a:spcBef>
                <a:spcPts val="0"/>
              </a:spcBef>
              <a:spcAft>
                <a:spcPts val="0"/>
              </a:spcAft>
              <a:buSzPts val="2400"/>
              <a:buNone/>
              <a:defRPr sz="2400"/>
            </a:lvl9pPr>
          </a:lstStyle>
          <a:p/>
        </p:txBody>
      </p:sp>
      <p:sp>
        <p:nvSpPr>
          <p:cNvPr id="31" name="Google Shape;31;p7"/>
          <p:cNvSpPr txBox="1"/>
          <p:nvPr>
            <p:ph idx="1" type="body"/>
          </p:nvPr>
        </p:nvSpPr>
        <p:spPr>
          <a:xfrm>
            <a:off x="311700" y="1389600"/>
            <a:ext cx="2808000" cy="3179400"/>
          </a:xfrm>
          <a:prstGeom prst="rect">
            <a:avLst/>
          </a:prstGeom>
          <a:noFill/>
          <a:ln>
            <a:noFill/>
          </a:ln>
        </p:spPr>
        <p:txBody>
          <a:bodyPr anchorCtr="0" anchor="t" bIns="91425" lIns="91425" spcFirstLastPara="1" rIns="91425" wrap="square" tIns="91425">
            <a:normAutofit/>
          </a:bodyPr>
          <a:lstStyle>
            <a:lvl1pPr indent="-304800" lvl="0" marL="457200" algn="l">
              <a:lnSpc>
                <a:spcPct val="115000"/>
              </a:lnSpc>
              <a:spcBef>
                <a:spcPts val="0"/>
              </a:spcBef>
              <a:spcAft>
                <a:spcPts val="0"/>
              </a:spcAft>
              <a:buSzPts val="1200"/>
              <a:buChar char="●"/>
              <a:defRPr sz="1200"/>
            </a:lvl1pPr>
            <a:lvl2pPr indent="-304800" lvl="1" marL="914400" algn="l">
              <a:lnSpc>
                <a:spcPct val="115000"/>
              </a:lnSpc>
              <a:spcBef>
                <a:spcPts val="0"/>
              </a:spcBef>
              <a:spcAft>
                <a:spcPts val="0"/>
              </a:spcAft>
              <a:buSzPts val="1200"/>
              <a:buChar char="○"/>
              <a:defRPr sz="1200"/>
            </a:lvl2pPr>
            <a:lvl3pPr indent="-304800" lvl="2" marL="1371600" algn="l">
              <a:lnSpc>
                <a:spcPct val="115000"/>
              </a:lnSpc>
              <a:spcBef>
                <a:spcPts val="0"/>
              </a:spcBef>
              <a:spcAft>
                <a:spcPts val="0"/>
              </a:spcAft>
              <a:buSzPts val="1200"/>
              <a:buChar char="■"/>
              <a:defRPr sz="1200"/>
            </a:lvl3pPr>
            <a:lvl4pPr indent="-304800" lvl="3" marL="1828800" algn="l">
              <a:lnSpc>
                <a:spcPct val="115000"/>
              </a:lnSpc>
              <a:spcBef>
                <a:spcPts val="0"/>
              </a:spcBef>
              <a:spcAft>
                <a:spcPts val="0"/>
              </a:spcAft>
              <a:buSzPts val="1200"/>
              <a:buChar char="●"/>
              <a:defRPr sz="1200"/>
            </a:lvl4pPr>
            <a:lvl5pPr indent="-304800" lvl="4" marL="2286000" algn="l">
              <a:lnSpc>
                <a:spcPct val="115000"/>
              </a:lnSpc>
              <a:spcBef>
                <a:spcPts val="0"/>
              </a:spcBef>
              <a:spcAft>
                <a:spcPts val="0"/>
              </a:spcAft>
              <a:buSzPts val="1200"/>
              <a:buChar char="○"/>
              <a:defRPr sz="1200"/>
            </a:lvl5pPr>
            <a:lvl6pPr indent="-304800" lvl="5" marL="2743200" algn="l">
              <a:lnSpc>
                <a:spcPct val="115000"/>
              </a:lnSpc>
              <a:spcBef>
                <a:spcPts val="0"/>
              </a:spcBef>
              <a:spcAft>
                <a:spcPts val="0"/>
              </a:spcAft>
              <a:buSzPts val="1200"/>
              <a:buChar char="■"/>
              <a:defRPr sz="1200"/>
            </a:lvl6pPr>
            <a:lvl7pPr indent="-304800" lvl="6" marL="3200400" algn="l">
              <a:lnSpc>
                <a:spcPct val="115000"/>
              </a:lnSpc>
              <a:spcBef>
                <a:spcPts val="0"/>
              </a:spcBef>
              <a:spcAft>
                <a:spcPts val="0"/>
              </a:spcAft>
              <a:buSzPts val="1200"/>
              <a:buChar char="●"/>
              <a:defRPr sz="1200"/>
            </a:lvl7pPr>
            <a:lvl8pPr indent="-304800" lvl="7" marL="3657600" algn="l">
              <a:lnSpc>
                <a:spcPct val="115000"/>
              </a:lnSpc>
              <a:spcBef>
                <a:spcPts val="0"/>
              </a:spcBef>
              <a:spcAft>
                <a:spcPts val="0"/>
              </a:spcAft>
              <a:buSzPts val="1200"/>
              <a:buChar char="○"/>
              <a:defRPr sz="1200"/>
            </a:lvl8pPr>
            <a:lvl9pPr indent="-304800" lvl="8" marL="4114800" algn="l">
              <a:lnSpc>
                <a:spcPct val="115000"/>
              </a:lnSpc>
              <a:spcBef>
                <a:spcPts val="0"/>
              </a:spcBef>
              <a:spcAft>
                <a:spcPts val="0"/>
              </a:spcAft>
              <a:buSzPts val="1200"/>
              <a:buChar char="■"/>
              <a:defRPr sz="1200"/>
            </a:lvl9pPr>
          </a:lstStyle>
          <a:p/>
        </p:txBody>
      </p:sp>
      <p:sp>
        <p:nvSpPr>
          <p:cNvPr id="32" name="Google Shape;32;p7"/>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3" name="Shape 33"/>
        <p:cNvGrpSpPr/>
        <p:nvPr/>
      </p:nvGrpSpPr>
      <p:grpSpPr>
        <a:xfrm>
          <a:off x="0" y="0"/>
          <a:ext cx="0" cy="0"/>
          <a:chOff x="0" y="0"/>
          <a:chExt cx="0" cy="0"/>
        </a:xfrm>
      </p:grpSpPr>
      <p:sp>
        <p:nvSpPr>
          <p:cNvPr id="34" name="Google Shape;34;p8"/>
          <p:cNvSpPr txBox="1"/>
          <p:nvPr>
            <p:ph type="title"/>
          </p:nvPr>
        </p:nvSpPr>
        <p:spPr>
          <a:xfrm>
            <a:off x="490250" y="450150"/>
            <a:ext cx="6367800" cy="4090800"/>
          </a:xfrm>
          <a:prstGeom prst="rect">
            <a:avLst/>
          </a:prstGeom>
          <a:noFill/>
          <a:ln>
            <a:noFill/>
          </a:ln>
        </p:spPr>
        <p:txBody>
          <a:bodyPr anchorCtr="0" anchor="ctr" bIns="91425" lIns="91425" spcFirstLastPara="1" rIns="91425" wrap="square" tIns="91425">
            <a:normAutofit/>
          </a:bodyPr>
          <a:lstStyle>
            <a:lvl1pPr lvl="0" algn="l">
              <a:lnSpc>
                <a:spcPct val="100000"/>
              </a:lnSpc>
              <a:spcBef>
                <a:spcPts val="0"/>
              </a:spcBef>
              <a:spcAft>
                <a:spcPts val="0"/>
              </a:spcAft>
              <a:buSzPts val="4800"/>
              <a:buNone/>
              <a:defRPr sz="4800"/>
            </a:lvl1pPr>
            <a:lvl2pPr lvl="1" algn="l">
              <a:lnSpc>
                <a:spcPct val="100000"/>
              </a:lnSpc>
              <a:spcBef>
                <a:spcPts val="0"/>
              </a:spcBef>
              <a:spcAft>
                <a:spcPts val="0"/>
              </a:spcAft>
              <a:buSzPts val="4800"/>
              <a:buNone/>
              <a:defRPr sz="4800"/>
            </a:lvl2pPr>
            <a:lvl3pPr lvl="2" algn="l">
              <a:lnSpc>
                <a:spcPct val="100000"/>
              </a:lnSpc>
              <a:spcBef>
                <a:spcPts val="0"/>
              </a:spcBef>
              <a:spcAft>
                <a:spcPts val="0"/>
              </a:spcAft>
              <a:buSzPts val="4800"/>
              <a:buNone/>
              <a:defRPr sz="4800"/>
            </a:lvl3pPr>
            <a:lvl4pPr lvl="3" algn="l">
              <a:lnSpc>
                <a:spcPct val="100000"/>
              </a:lnSpc>
              <a:spcBef>
                <a:spcPts val="0"/>
              </a:spcBef>
              <a:spcAft>
                <a:spcPts val="0"/>
              </a:spcAft>
              <a:buSzPts val="4800"/>
              <a:buNone/>
              <a:defRPr sz="4800"/>
            </a:lvl4pPr>
            <a:lvl5pPr lvl="4" algn="l">
              <a:lnSpc>
                <a:spcPct val="100000"/>
              </a:lnSpc>
              <a:spcBef>
                <a:spcPts val="0"/>
              </a:spcBef>
              <a:spcAft>
                <a:spcPts val="0"/>
              </a:spcAft>
              <a:buSzPts val="4800"/>
              <a:buNone/>
              <a:defRPr sz="4800"/>
            </a:lvl5pPr>
            <a:lvl6pPr lvl="5" algn="l">
              <a:lnSpc>
                <a:spcPct val="100000"/>
              </a:lnSpc>
              <a:spcBef>
                <a:spcPts val="0"/>
              </a:spcBef>
              <a:spcAft>
                <a:spcPts val="0"/>
              </a:spcAft>
              <a:buSzPts val="4800"/>
              <a:buNone/>
              <a:defRPr sz="4800"/>
            </a:lvl6pPr>
            <a:lvl7pPr lvl="6" algn="l">
              <a:lnSpc>
                <a:spcPct val="100000"/>
              </a:lnSpc>
              <a:spcBef>
                <a:spcPts val="0"/>
              </a:spcBef>
              <a:spcAft>
                <a:spcPts val="0"/>
              </a:spcAft>
              <a:buSzPts val="4800"/>
              <a:buNone/>
              <a:defRPr sz="4800"/>
            </a:lvl7pPr>
            <a:lvl8pPr lvl="7" algn="l">
              <a:lnSpc>
                <a:spcPct val="100000"/>
              </a:lnSpc>
              <a:spcBef>
                <a:spcPts val="0"/>
              </a:spcBef>
              <a:spcAft>
                <a:spcPts val="0"/>
              </a:spcAft>
              <a:buSzPts val="4800"/>
              <a:buNone/>
              <a:defRPr sz="4800"/>
            </a:lvl8pPr>
            <a:lvl9pPr lvl="8" algn="l">
              <a:lnSpc>
                <a:spcPct val="100000"/>
              </a:lnSpc>
              <a:spcBef>
                <a:spcPts val="0"/>
              </a:spcBef>
              <a:spcAft>
                <a:spcPts val="0"/>
              </a:spcAft>
              <a:buSzPts val="4800"/>
              <a:buNone/>
              <a:defRPr sz="4800"/>
            </a:lvl9pPr>
          </a:lstStyle>
          <a:p/>
        </p:txBody>
      </p:sp>
      <p:sp>
        <p:nvSpPr>
          <p:cNvPr id="35" name="Google Shape;35;p8"/>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6" name="Shape 36"/>
        <p:cNvGrpSpPr/>
        <p:nvPr/>
      </p:nvGrpSpPr>
      <p:grpSpPr>
        <a:xfrm>
          <a:off x="0" y="0"/>
          <a:ext cx="0" cy="0"/>
          <a:chOff x="0" y="0"/>
          <a:chExt cx="0" cy="0"/>
        </a:xfrm>
      </p:grpSpPr>
      <p:sp>
        <p:nvSpPr>
          <p:cNvPr id="37" name="Google Shape;37;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8" name="Google Shape;38;p9"/>
          <p:cNvSpPr txBox="1"/>
          <p:nvPr>
            <p:ph type="title"/>
          </p:nvPr>
        </p:nvSpPr>
        <p:spPr>
          <a:xfrm>
            <a:off x="265500" y="1233175"/>
            <a:ext cx="4045200" cy="1482300"/>
          </a:xfrm>
          <a:prstGeom prst="rect">
            <a:avLst/>
          </a:prstGeom>
          <a:noFill/>
          <a:ln>
            <a:noFill/>
          </a:ln>
        </p:spPr>
        <p:txBody>
          <a:bodyPr anchorCtr="0" anchor="b" bIns="91425" lIns="91425" spcFirstLastPara="1" rIns="91425" wrap="square" tIns="91425">
            <a:normAutofit/>
          </a:bodyPr>
          <a:lstStyle>
            <a:lvl1pPr lvl="0" algn="ctr">
              <a:lnSpc>
                <a:spcPct val="100000"/>
              </a:lnSpc>
              <a:spcBef>
                <a:spcPts val="0"/>
              </a:spcBef>
              <a:spcAft>
                <a:spcPts val="0"/>
              </a:spcAft>
              <a:buSzPts val="4200"/>
              <a:buNone/>
              <a:defRPr sz="4200"/>
            </a:lvl1pPr>
            <a:lvl2pPr lvl="1" algn="ctr">
              <a:lnSpc>
                <a:spcPct val="100000"/>
              </a:lnSpc>
              <a:spcBef>
                <a:spcPts val="0"/>
              </a:spcBef>
              <a:spcAft>
                <a:spcPts val="0"/>
              </a:spcAft>
              <a:buSzPts val="4200"/>
              <a:buNone/>
              <a:defRPr sz="4200"/>
            </a:lvl2pPr>
            <a:lvl3pPr lvl="2" algn="ctr">
              <a:lnSpc>
                <a:spcPct val="100000"/>
              </a:lnSpc>
              <a:spcBef>
                <a:spcPts val="0"/>
              </a:spcBef>
              <a:spcAft>
                <a:spcPts val="0"/>
              </a:spcAft>
              <a:buSzPts val="4200"/>
              <a:buNone/>
              <a:defRPr sz="4200"/>
            </a:lvl3pPr>
            <a:lvl4pPr lvl="3" algn="ctr">
              <a:lnSpc>
                <a:spcPct val="100000"/>
              </a:lnSpc>
              <a:spcBef>
                <a:spcPts val="0"/>
              </a:spcBef>
              <a:spcAft>
                <a:spcPts val="0"/>
              </a:spcAft>
              <a:buSzPts val="4200"/>
              <a:buNone/>
              <a:defRPr sz="4200"/>
            </a:lvl4pPr>
            <a:lvl5pPr lvl="4" algn="ctr">
              <a:lnSpc>
                <a:spcPct val="100000"/>
              </a:lnSpc>
              <a:spcBef>
                <a:spcPts val="0"/>
              </a:spcBef>
              <a:spcAft>
                <a:spcPts val="0"/>
              </a:spcAft>
              <a:buSzPts val="4200"/>
              <a:buNone/>
              <a:defRPr sz="4200"/>
            </a:lvl5pPr>
            <a:lvl6pPr lvl="5" algn="ctr">
              <a:lnSpc>
                <a:spcPct val="100000"/>
              </a:lnSpc>
              <a:spcBef>
                <a:spcPts val="0"/>
              </a:spcBef>
              <a:spcAft>
                <a:spcPts val="0"/>
              </a:spcAft>
              <a:buSzPts val="4200"/>
              <a:buNone/>
              <a:defRPr sz="4200"/>
            </a:lvl6pPr>
            <a:lvl7pPr lvl="6" algn="ctr">
              <a:lnSpc>
                <a:spcPct val="100000"/>
              </a:lnSpc>
              <a:spcBef>
                <a:spcPts val="0"/>
              </a:spcBef>
              <a:spcAft>
                <a:spcPts val="0"/>
              </a:spcAft>
              <a:buSzPts val="4200"/>
              <a:buNone/>
              <a:defRPr sz="4200"/>
            </a:lvl7pPr>
            <a:lvl8pPr lvl="7" algn="ctr">
              <a:lnSpc>
                <a:spcPct val="100000"/>
              </a:lnSpc>
              <a:spcBef>
                <a:spcPts val="0"/>
              </a:spcBef>
              <a:spcAft>
                <a:spcPts val="0"/>
              </a:spcAft>
              <a:buSzPts val="4200"/>
              <a:buNone/>
              <a:defRPr sz="4200"/>
            </a:lvl8pPr>
            <a:lvl9pPr lvl="8" algn="ctr">
              <a:lnSpc>
                <a:spcPct val="100000"/>
              </a:lnSpc>
              <a:spcBef>
                <a:spcPts val="0"/>
              </a:spcBef>
              <a:spcAft>
                <a:spcPts val="0"/>
              </a:spcAft>
              <a:buSzPts val="4200"/>
              <a:buNone/>
              <a:defRPr sz="4200"/>
            </a:lvl9pPr>
          </a:lstStyle>
          <a:p/>
        </p:txBody>
      </p:sp>
      <p:sp>
        <p:nvSpPr>
          <p:cNvPr id="39" name="Google Shape;39;p9"/>
          <p:cNvSpPr txBox="1"/>
          <p:nvPr>
            <p:ph idx="1" type="subTitle"/>
          </p:nvPr>
        </p:nvSpPr>
        <p:spPr>
          <a:xfrm>
            <a:off x="265500" y="2803075"/>
            <a:ext cx="4045200" cy="1235100"/>
          </a:xfrm>
          <a:prstGeom prst="rect">
            <a:avLst/>
          </a:prstGeom>
          <a:noFill/>
          <a:ln>
            <a:noFill/>
          </a:ln>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40" name="Google Shape;40;p9"/>
          <p:cNvSpPr txBox="1"/>
          <p:nvPr>
            <p:ph idx="2" type="body"/>
          </p:nvPr>
        </p:nvSpPr>
        <p:spPr>
          <a:xfrm>
            <a:off x="4939500" y="724075"/>
            <a:ext cx="3837000" cy="3695100"/>
          </a:xfrm>
          <a:prstGeom prst="rect">
            <a:avLst/>
          </a:prstGeom>
          <a:noFill/>
          <a:ln>
            <a:noFill/>
          </a:ln>
        </p:spPr>
        <p:txBody>
          <a:bodyPr anchorCtr="0" anchor="ctr" bIns="91425" lIns="91425" spcFirstLastPara="1" rIns="91425" wrap="square" tIns="91425">
            <a:normAutofit/>
          </a:bodyPr>
          <a:lstStyle>
            <a:lvl1pPr indent="-342900" lvl="0" marL="457200" algn="l">
              <a:lnSpc>
                <a:spcPct val="115000"/>
              </a:lnSpc>
              <a:spcBef>
                <a:spcPts val="0"/>
              </a:spcBef>
              <a:spcAft>
                <a:spcPts val="0"/>
              </a:spcAft>
              <a:buSzPts val="1800"/>
              <a:buChar char="●"/>
              <a:defRPr/>
            </a:lvl1pPr>
            <a:lvl2pPr indent="-317500" lvl="1" marL="914400" algn="l">
              <a:lnSpc>
                <a:spcPct val="115000"/>
              </a:lnSpc>
              <a:spcBef>
                <a:spcPts val="0"/>
              </a:spcBef>
              <a:spcAft>
                <a:spcPts val="0"/>
              </a:spcAft>
              <a:buSzPts val="1400"/>
              <a:buChar char="○"/>
              <a:defRPr/>
            </a:lvl2pPr>
            <a:lvl3pPr indent="-317500" lvl="2" marL="1371600" algn="l">
              <a:lnSpc>
                <a:spcPct val="115000"/>
              </a:lnSpc>
              <a:spcBef>
                <a:spcPts val="0"/>
              </a:spcBef>
              <a:spcAft>
                <a:spcPts val="0"/>
              </a:spcAft>
              <a:buSzPts val="1400"/>
              <a:buChar char="■"/>
              <a:defRPr/>
            </a:lvl3pPr>
            <a:lvl4pPr indent="-317500" lvl="3" marL="1828800" algn="l">
              <a:lnSpc>
                <a:spcPct val="115000"/>
              </a:lnSpc>
              <a:spcBef>
                <a:spcPts val="0"/>
              </a:spcBef>
              <a:spcAft>
                <a:spcPts val="0"/>
              </a:spcAft>
              <a:buSzPts val="1400"/>
              <a:buChar char="●"/>
              <a:defRPr/>
            </a:lvl4pPr>
            <a:lvl5pPr indent="-317500" lvl="4" marL="2286000" algn="l">
              <a:lnSpc>
                <a:spcPct val="115000"/>
              </a:lnSpc>
              <a:spcBef>
                <a:spcPts val="0"/>
              </a:spcBef>
              <a:spcAft>
                <a:spcPts val="0"/>
              </a:spcAft>
              <a:buSzPts val="1400"/>
              <a:buChar char="○"/>
              <a:defRPr/>
            </a:lvl5pPr>
            <a:lvl6pPr indent="-317500" lvl="5" marL="2743200" algn="l">
              <a:lnSpc>
                <a:spcPct val="115000"/>
              </a:lnSpc>
              <a:spcBef>
                <a:spcPts val="0"/>
              </a:spcBef>
              <a:spcAft>
                <a:spcPts val="0"/>
              </a:spcAft>
              <a:buSzPts val="1400"/>
              <a:buChar char="■"/>
              <a:defRPr/>
            </a:lvl6pPr>
            <a:lvl7pPr indent="-317500" lvl="6" marL="3200400" algn="l">
              <a:lnSpc>
                <a:spcPct val="115000"/>
              </a:lnSpc>
              <a:spcBef>
                <a:spcPts val="0"/>
              </a:spcBef>
              <a:spcAft>
                <a:spcPts val="0"/>
              </a:spcAft>
              <a:buSzPts val="1400"/>
              <a:buChar char="●"/>
              <a:defRPr/>
            </a:lvl7pPr>
            <a:lvl8pPr indent="-317500" lvl="7" marL="3657600" algn="l">
              <a:lnSpc>
                <a:spcPct val="115000"/>
              </a:lnSpc>
              <a:spcBef>
                <a:spcPts val="0"/>
              </a:spcBef>
              <a:spcAft>
                <a:spcPts val="0"/>
              </a:spcAft>
              <a:buSzPts val="1400"/>
              <a:buChar char="○"/>
              <a:defRPr/>
            </a:lvl8pPr>
            <a:lvl9pPr indent="-317500" lvl="8" marL="4114800" algn="l">
              <a:lnSpc>
                <a:spcPct val="115000"/>
              </a:lnSpc>
              <a:spcBef>
                <a:spcPts val="0"/>
              </a:spcBef>
              <a:spcAft>
                <a:spcPts val="0"/>
              </a:spcAft>
              <a:buSzPts val="1400"/>
              <a:buChar char="■"/>
              <a:defRPr/>
            </a:lvl9pPr>
          </a:lstStyle>
          <a:p/>
        </p:txBody>
      </p:sp>
      <p:sp>
        <p:nvSpPr>
          <p:cNvPr id="41" name="Google Shape;41;p9"/>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2" name="Shape 42"/>
        <p:cNvGrpSpPr/>
        <p:nvPr/>
      </p:nvGrpSpPr>
      <p:grpSpPr>
        <a:xfrm>
          <a:off x="0" y="0"/>
          <a:ext cx="0" cy="0"/>
          <a:chOff x="0" y="0"/>
          <a:chExt cx="0" cy="0"/>
        </a:xfrm>
      </p:grpSpPr>
      <p:sp>
        <p:nvSpPr>
          <p:cNvPr id="43" name="Google Shape;43;p10"/>
          <p:cNvSpPr txBox="1"/>
          <p:nvPr>
            <p:ph idx="1" type="body"/>
          </p:nvPr>
        </p:nvSpPr>
        <p:spPr>
          <a:xfrm>
            <a:off x="311700" y="4230575"/>
            <a:ext cx="5998800" cy="605100"/>
          </a:xfrm>
          <a:prstGeom prst="rect">
            <a:avLst/>
          </a:prstGeom>
          <a:noFill/>
          <a:ln>
            <a:noFill/>
          </a:ln>
        </p:spPr>
        <p:txBody>
          <a:bodyPr anchorCtr="0" anchor="ctr" bIns="91425" lIns="91425" spcFirstLastPara="1" rIns="91425" wrap="square" tIns="91425">
            <a:normAutofit/>
          </a:bodyPr>
          <a:lstStyle>
            <a:lvl1pPr indent="-228600" lvl="0" marL="457200" algn="l">
              <a:lnSpc>
                <a:spcPct val="100000"/>
              </a:lnSpc>
              <a:spcBef>
                <a:spcPts val="0"/>
              </a:spcBef>
              <a:spcAft>
                <a:spcPts val="0"/>
              </a:spcAft>
              <a:buSzPts val="1800"/>
              <a:buNone/>
              <a:defRPr/>
            </a:lvl1pPr>
          </a:lstStyle>
          <a:p/>
        </p:txBody>
      </p:sp>
      <p:sp>
        <p:nvSpPr>
          <p:cNvPr id="44" name="Google Shape;44;p10"/>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5" name="Shape 45"/>
        <p:cNvGrpSpPr/>
        <p:nvPr/>
      </p:nvGrpSpPr>
      <p:grpSpPr>
        <a:xfrm>
          <a:off x="0" y="0"/>
          <a:ext cx="0" cy="0"/>
          <a:chOff x="0" y="0"/>
          <a:chExt cx="0" cy="0"/>
        </a:xfrm>
      </p:grpSpPr>
      <p:sp>
        <p:nvSpPr>
          <p:cNvPr id="46" name="Google Shape;46;p11"/>
          <p:cNvSpPr txBox="1"/>
          <p:nvPr>
            <p:ph hasCustomPrompt="1" type="title"/>
          </p:nvPr>
        </p:nvSpPr>
        <p:spPr>
          <a:xfrm>
            <a:off x="311700" y="1106125"/>
            <a:ext cx="8520600" cy="1963500"/>
          </a:xfrm>
          <a:prstGeom prst="rect">
            <a:avLst/>
          </a:prstGeom>
          <a:noFill/>
          <a:ln>
            <a:noFill/>
          </a:ln>
        </p:spPr>
        <p:txBody>
          <a:bodyPr anchorCtr="0" anchor="b" bIns="91425" lIns="91425" spcFirstLastPara="1" rIns="91425" wrap="square" tIns="91425">
            <a:normAutofit/>
          </a:bodyPr>
          <a:lstStyle>
            <a:lvl1pPr lvl="0" algn="ctr">
              <a:lnSpc>
                <a:spcPct val="100000"/>
              </a:lnSpc>
              <a:spcBef>
                <a:spcPts val="0"/>
              </a:spcBef>
              <a:spcAft>
                <a:spcPts val="0"/>
              </a:spcAft>
              <a:buSzPts val="12000"/>
              <a:buNone/>
              <a:defRPr sz="12000"/>
            </a:lvl1pPr>
            <a:lvl2pPr lvl="1" algn="ctr">
              <a:lnSpc>
                <a:spcPct val="100000"/>
              </a:lnSpc>
              <a:spcBef>
                <a:spcPts val="0"/>
              </a:spcBef>
              <a:spcAft>
                <a:spcPts val="0"/>
              </a:spcAft>
              <a:buSzPts val="12000"/>
              <a:buNone/>
              <a:defRPr sz="12000"/>
            </a:lvl2pPr>
            <a:lvl3pPr lvl="2" algn="ctr">
              <a:lnSpc>
                <a:spcPct val="100000"/>
              </a:lnSpc>
              <a:spcBef>
                <a:spcPts val="0"/>
              </a:spcBef>
              <a:spcAft>
                <a:spcPts val="0"/>
              </a:spcAft>
              <a:buSzPts val="12000"/>
              <a:buNone/>
              <a:defRPr sz="12000"/>
            </a:lvl3pPr>
            <a:lvl4pPr lvl="3" algn="ctr">
              <a:lnSpc>
                <a:spcPct val="100000"/>
              </a:lnSpc>
              <a:spcBef>
                <a:spcPts val="0"/>
              </a:spcBef>
              <a:spcAft>
                <a:spcPts val="0"/>
              </a:spcAft>
              <a:buSzPts val="12000"/>
              <a:buNone/>
              <a:defRPr sz="12000"/>
            </a:lvl4pPr>
            <a:lvl5pPr lvl="4" algn="ctr">
              <a:lnSpc>
                <a:spcPct val="100000"/>
              </a:lnSpc>
              <a:spcBef>
                <a:spcPts val="0"/>
              </a:spcBef>
              <a:spcAft>
                <a:spcPts val="0"/>
              </a:spcAft>
              <a:buSzPts val="12000"/>
              <a:buNone/>
              <a:defRPr sz="12000"/>
            </a:lvl5pPr>
            <a:lvl6pPr lvl="5" algn="ctr">
              <a:lnSpc>
                <a:spcPct val="100000"/>
              </a:lnSpc>
              <a:spcBef>
                <a:spcPts val="0"/>
              </a:spcBef>
              <a:spcAft>
                <a:spcPts val="0"/>
              </a:spcAft>
              <a:buSzPts val="12000"/>
              <a:buNone/>
              <a:defRPr sz="12000"/>
            </a:lvl6pPr>
            <a:lvl7pPr lvl="6" algn="ctr">
              <a:lnSpc>
                <a:spcPct val="100000"/>
              </a:lnSpc>
              <a:spcBef>
                <a:spcPts val="0"/>
              </a:spcBef>
              <a:spcAft>
                <a:spcPts val="0"/>
              </a:spcAft>
              <a:buSzPts val="12000"/>
              <a:buNone/>
              <a:defRPr sz="12000"/>
            </a:lvl7pPr>
            <a:lvl8pPr lvl="7" algn="ctr">
              <a:lnSpc>
                <a:spcPct val="100000"/>
              </a:lnSpc>
              <a:spcBef>
                <a:spcPts val="0"/>
              </a:spcBef>
              <a:spcAft>
                <a:spcPts val="0"/>
              </a:spcAft>
              <a:buSzPts val="12000"/>
              <a:buNone/>
              <a:defRPr sz="12000"/>
            </a:lvl8pPr>
            <a:lvl9pPr lvl="8" algn="ctr">
              <a:lnSpc>
                <a:spcPct val="100000"/>
              </a:lnSpc>
              <a:spcBef>
                <a:spcPts val="0"/>
              </a:spcBef>
              <a:spcAft>
                <a:spcPts val="0"/>
              </a:spcAft>
              <a:buSzPts val="12000"/>
              <a:buNone/>
              <a:defRPr sz="12000"/>
            </a:lvl9pPr>
          </a:lstStyle>
          <a:p>
            <a:r>
              <a:t>xx%</a:t>
            </a:r>
          </a:p>
        </p:txBody>
      </p:sp>
      <p:sp>
        <p:nvSpPr>
          <p:cNvPr id="47" name="Google Shape;47;p11"/>
          <p:cNvSpPr txBox="1"/>
          <p:nvPr>
            <p:ph idx="1" type="body"/>
          </p:nvPr>
        </p:nvSpPr>
        <p:spPr>
          <a:xfrm>
            <a:off x="311700" y="3152225"/>
            <a:ext cx="8520600" cy="1300800"/>
          </a:xfrm>
          <a:prstGeom prst="rect">
            <a:avLst/>
          </a:prstGeom>
          <a:noFill/>
          <a:ln>
            <a:noFill/>
          </a:ln>
        </p:spPr>
        <p:txBody>
          <a:bodyPr anchorCtr="0" anchor="t" bIns="91425" lIns="91425" spcFirstLastPara="1" rIns="91425" wrap="square" tIns="91425">
            <a:normAutofit/>
          </a:bodyPr>
          <a:lstStyle>
            <a:lvl1pPr indent="-342900" lvl="0" marL="457200" algn="ctr">
              <a:lnSpc>
                <a:spcPct val="115000"/>
              </a:lnSpc>
              <a:spcBef>
                <a:spcPts val="0"/>
              </a:spcBef>
              <a:spcAft>
                <a:spcPts val="0"/>
              </a:spcAft>
              <a:buSzPts val="1800"/>
              <a:buChar char="●"/>
              <a:defRPr/>
            </a:lvl1pPr>
            <a:lvl2pPr indent="-317500" lvl="1" marL="914400" algn="ctr">
              <a:lnSpc>
                <a:spcPct val="115000"/>
              </a:lnSpc>
              <a:spcBef>
                <a:spcPts val="0"/>
              </a:spcBef>
              <a:spcAft>
                <a:spcPts val="0"/>
              </a:spcAft>
              <a:buSzPts val="1400"/>
              <a:buChar char="○"/>
              <a:defRPr/>
            </a:lvl2pPr>
            <a:lvl3pPr indent="-317500" lvl="2" marL="1371600" algn="ctr">
              <a:lnSpc>
                <a:spcPct val="115000"/>
              </a:lnSpc>
              <a:spcBef>
                <a:spcPts val="0"/>
              </a:spcBef>
              <a:spcAft>
                <a:spcPts val="0"/>
              </a:spcAft>
              <a:buSzPts val="1400"/>
              <a:buChar char="■"/>
              <a:defRPr/>
            </a:lvl3pPr>
            <a:lvl4pPr indent="-317500" lvl="3" marL="1828800" algn="ctr">
              <a:lnSpc>
                <a:spcPct val="115000"/>
              </a:lnSpc>
              <a:spcBef>
                <a:spcPts val="0"/>
              </a:spcBef>
              <a:spcAft>
                <a:spcPts val="0"/>
              </a:spcAft>
              <a:buSzPts val="1400"/>
              <a:buChar char="●"/>
              <a:defRPr/>
            </a:lvl4pPr>
            <a:lvl5pPr indent="-317500" lvl="4" marL="2286000" algn="ctr">
              <a:lnSpc>
                <a:spcPct val="115000"/>
              </a:lnSpc>
              <a:spcBef>
                <a:spcPts val="0"/>
              </a:spcBef>
              <a:spcAft>
                <a:spcPts val="0"/>
              </a:spcAft>
              <a:buSzPts val="1400"/>
              <a:buChar char="○"/>
              <a:defRPr/>
            </a:lvl5pPr>
            <a:lvl6pPr indent="-317500" lvl="5" marL="2743200" algn="ctr">
              <a:lnSpc>
                <a:spcPct val="115000"/>
              </a:lnSpc>
              <a:spcBef>
                <a:spcPts val="0"/>
              </a:spcBef>
              <a:spcAft>
                <a:spcPts val="0"/>
              </a:spcAft>
              <a:buSzPts val="1400"/>
              <a:buChar char="■"/>
              <a:defRPr/>
            </a:lvl6pPr>
            <a:lvl7pPr indent="-317500" lvl="6" marL="3200400" algn="ctr">
              <a:lnSpc>
                <a:spcPct val="115000"/>
              </a:lnSpc>
              <a:spcBef>
                <a:spcPts val="0"/>
              </a:spcBef>
              <a:spcAft>
                <a:spcPts val="0"/>
              </a:spcAft>
              <a:buSzPts val="1400"/>
              <a:buChar char="●"/>
              <a:defRPr/>
            </a:lvl7pPr>
            <a:lvl8pPr indent="-317500" lvl="7" marL="3657600" algn="ctr">
              <a:lnSpc>
                <a:spcPct val="115000"/>
              </a:lnSpc>
              <a:spcBef>
                <a:spcPts val="0"/>
              </a:spcBef>
              <a:spcAft>
                <a:spcPts val="0"/>
              </a:spcAft>
              <a:buSzPts val="1400"/>
              <a:buChar char="○"/>
              <a:defRPr/>
            </a:lvl8pPr>
            <a:lvl9pPr indent="-317500" lvl="8" marL="4114800" algn="ctr">
              <a:lnSpc>
                <a:spcPct val="115000"/>
              </a:lnSpc>
              <a:spcBef>
                <a:spcPts val="0"/>
              </a:spcBef>
              <a:spcAft>
                <a:spcPts val="0"/>
              </a:spcAft>
              <a:buSzPts val="1400"/>
              <a:buChar char="■"/>
              <a:defRPr/>
            </a:lvl9pPr>
          </a:lstStyle>
          <a:p/>
        </p:txBody>
      </p:sp>
      <p:sp>
        <p:nvSpPr>
          <p:cNvPr id="48" name="Google Shape;48;p1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9" name="Shape 49"/>
        <p:cNvGrpSpPr/>
        <p:nvPr/>
      </p:nvGrpSpPr>
      <p:grpSpPr>
        <a:xfrm>
          <a:off x="0" y="0"/>
          <a:ext cx="0" cy="0"/>
          <a:chOff x="0" y="0"/>
          <a:chExt cx="0" cy="0"/>
        </a:xfrm>
      </p:grpSpPr>
      <p:sp>
        <p:nvSpPr>
          <p:cNvPr id="50" name="Google Shape;50;p12"/>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marR="0" rtl="0" algn="l">
              <a:lnSpc>
                <a:spcPct val="115000"/>
              </a:lnSpc>
              <a:spcBef>
                <a:spcPts val="0"/>
              </a:spcBef>
              <a:spcAft>
                <a:spcPts val="0"/>
              </a:spcAft>
              <a:buClr>
                <a:schemeClr val="dk2"/>
              </a:buClr>
              <a:buSzPts val="1800"/>
              <a:buFont typeface="Arial"/>
              <a:buChar char="●"/>
              <a:defRPr b="0" i="0" sz="1800" u="none" cap="none" strike="noStrike">
                <a:solidFill>
                  <a:schemeClr val="dk2"/>
                </a:solidFill>
                <a:latin typeface="Arial"/>
                <a:ea typeface="Arial"/>
                <a:cs typeface="Arial"/>
                <a:sym typeface="Arial"/>
              </a:defRPr>
            </a:lvl1pPr>
            <a:lvl2pPr indent="-317500" lvl="1" marL="9144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2pPr>
            <a:lvl3pPr indent="-317500" lvl="2" marL="13716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3pPr>
            <a:lvl4pPr indent="-317500" lvl="3" marL="18288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4pPr>
            <a:lvl5pPr indent="-317500" lvl="4" marL="22860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5pPr>
            <a:lvl6pPr indent="-317500" lvl="5" marL="27432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6pPr>
            <a:lvl7pPr indent="-317500" lvl="6" marL="32004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7pPr>
            <a:lvl8pPr indent="-317500" lvl="7" marL="36576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8pPr>
            <a:lvl9pPr indent="-317500" lvl="8" marL="41148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
        <p:nvSpPr>
          <p:cNvPr id="9" name="Google Shape;9;p1"/>
          <p:cNvSpPr txBox="1"/>
          <p:nvPr/>
        </p:nvSpPr>
        <p:spPr>
          <a:xfrm>
            <a:off x="96625" y="4830650"/>
            <a:ext cx="1551000" cy="1689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n" sz="600">
                <a:solidFill>
                  <a:srgbClr val="000000"/>
                </a:solidFill>
                <a:latin typeface="Montserrat"/>
                <a:ea typeface="Montserrat"/>
                <a:cs typeface="Montserrat"/>
                <a:sym typeface="Montserrat"/>
              </a:rPr>
              <a:t>© 2026 The Y Intercept</a:t>
            </a:r>
            <a:endParaRPr sz="600">
              <a:solidFill>
                <a:srgbClr val="595959"/>
              </a:solidFill>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 Id="rId3" Type="http://schemas.openxmlformats.org/officeDocument/2006/relationships/image" Target="../media/image1.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1.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1.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1.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1.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1.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1.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1.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1.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1.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image" Target="../media/image1.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 Id="rId3" Type="http://schemas.openxmlformats.org/officeDocument/2006/relationships/image" Target="../media/image4.jp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 Id="rId3" Type="http://schemas.openxmlformats.org/officeDocument/2006/relationships/image" Target="../media/image4.jp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 Id="rId3" Type="http://schemas.openxmlformats.org/officeDocument/2006/relationships/image" Target="../media/image4.jp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 Id="rId3" Type="http://schemas.openxmlformats.org/officeDocument/2006/relationships/image" Target="../media/image4.jp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 Id="rId3" Type="http://schemas.openxmlformats.org/officeDocument/2006/relationships/image" Target="../media/image4.jp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 Id="rId3" Type="http://schemas.openxmlformats.org/officeDocument/2006/relationships/image" Target="../media/image4.jp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 Id="rId3" Type="http://schemas.openxmlformats.org/officeDocument/2006/relationships/image" Target="../media/image4.jp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 Id="rId3" Type="http://schemas.openxmlformats.org/officeDocument/2006/relationships/image" Target="../media/image4.jp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 Id="rId3" Type="http://schemas.openxmlformats.org/officeDocument/2006/relationships/image" Target="../media/image4.jp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 Id="rId3" Type="http://schemas.openxmlformats.org/officeDocument/2006/relationships/image" Target="../media/image4.jp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 Id="rId3" Type="http://schemas.openxmlformats.org/officeDocument/2006/relationships/image" Target="../media/image4.jp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 Id="rId3" Type="http://schemas.openxmlformats.org/officeDocument/2006/relationships/image" Target="../media/image4.jp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xml"/><Relationship Id="rId3" Type="http://schemas.openxmlformats.org/officeDocument/2006/relationships/image" Target="../media/image2.jp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xml"/><Relationship Id="rId3" Type="http://schemas.openxmlformats.org/officeDocument/2006/relationships/image" Target="../media/image2.jp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8.xml"/><Relationship Id="rId3" Type="http://schemas.openxmlformats.org/officeDocument/2006/relationships/image" Target="../media/image2.jp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9.xml"/><Relationship Id="rId3" Type="http://schemas.openxmlformats.org/officeDocument/2006/relationships/image" Target="../media/image2.jp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0.xml"/><Relationship Id="rId3" Type="http://schemas.openxmlformats.org/officeDocument/2006/relationships/image" Target="../media/image2.jp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1.xml"/><Relationship Id="rId3" Type="http://schemas.openxmlformats.org/officeDocument/2006/relationships/image" Target="../media/image2.jp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2.xml"/><Relationship Id="rId3" Type="http://schemas.openxmlformats.org/officeDocument/2006/relationships/image" Target="../media/image2.jp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3.xml"/><Relationship Id="rId3" Type="http://schemas.openxmlformats.org/officeDocument/2006/relationships/image" Target="../media/image2.jp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4.xml"/><Relationship Id="rId3" Type="http://schemas.openxmlformats.org/officeDocument/2006/relationships/image" Target="../media/image2.jp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5.xml"/><Relationship Id="rId3" Type="http://schemas.openxmlformats.org/officeDocument/2006/relationships/image" Target="../media/image2.jp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7.xml"/><Relationship Id="rId3" Type="http://schemas.openxmlformats.org/officeDocument/2006/relationships/image" Target="../media/image3.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8.xml"/><Relationship Id="rId3" Type="http://schemas.openxmlformats.org/officeDocument/2006/relationships/image" Target="../media/image3.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9.xml"/><Relationship Id="rId3" Type="http://schemas.openxmlformats.org/officeDocument/2006/relationships/image" Target="../media/image3.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0.xml"/><Relationship Id="rId3" Type="http://schemas.openxmlformats.org/officeDocument/2006/relationships/image" Target="../media/image3.pn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1.xml"/><Relationship Id="rId3" Type="http://schemas.openxmlformats.org/officeDocument/2006/relationships/image" Target="../media/image3.pn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2.xml"/><Relationship Id="rId3" Type="http://schemas.openxmlformats.org/officeDocument/2006/relationships/image" Target="../media/image3.pn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3.xml"/><Relationship Id="rId3" Type="http://schemas.openxmlformats.org/officeDocument/2006/relationships/image" Target="../media/image3.pn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4.xml"/><Relationship Id="rId3" Type="http://schemas.openxmlformats.org/officeDocument/2006/relationships/image" Target="../media/image3.pn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5.xml"/><Relationship Id="rId3" Type="http://schemas.openxmlformats.org/officeDocument/2006/relationships/image" Target="../media/image3.png"/></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6.xml"/><Relationship Id="rId3" Type="http://schemas.openxmlformats.org/officeDocument/2006/relationships/image" Target="../media/image3.pn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8.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9.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0.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1.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4.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5.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6.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8.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9.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0.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1.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3.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4.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5.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6.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7.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8.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9.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0.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4" name="Shape 54"/>
        <p:cNvGrpSpPr/>
        <p:nvPr/>
      </p:nvGrpSpPr>
      <p:grpSpPr>
        <a:xfrm>
          <a:off x="0" y="0"/>
          <a:ext cx="0" cy="0"/>
          <a:chOff x="0" y="0"/>
          <a:chExt cx="0" cy="0"/>
        </a:xfrm>
      </p:grpSpPr>
      <p:sp>
        <p:nvSpPr>
          <p:cNvPr id="55" name="Google Shape;55;p13"/>
          <p:cNvSpPr txBox="1"/>
          <p:nvPr/>
        </p:nvSpPr>
        <p:spPr>
          <a:xfrm>
            <a:off x="7023488" y="60975"/>
            <a:ext cx="1603200" cy="1277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solidFill>
                  <a:schemeClr val="dk1"/>
                </a:solidFill>
                <a:latin typeface="Montserrat"/>
                <a:ea typeface="Montserrat"/>
                <a:cs typeface="Montserrat"/>
                <a:sym typeface="Montserrat"/>
              </a:rPr>
              <a:t>10</a:t>
            </a:r>
            <a:endParaRPr sz="1800">
              <a:solidFill>
                <a:schemeClr val="dk1"/>
              </a:solidFill>
              <a:latin typeface="Montserrat"/>
              <a:ea typeface="Montserrat"/>
              <a:cs typeface="Montserrat"/>
              <a:sym typeface="Montserrat"/>
            </a:endParaRPr>
          </a:p>
          <a:p>
            <a:pPr indent="0" lvl="0" marL="0" rtl="0" algn="l">
              <a:spcBef>
                <a:spcPts val="0"/>
              </a:spcBef>
              <a:spcAft>
                <a:spcPts val="0"/>
              </a:spcAft>
              <a:buNone/>
            </a:pPr>
            <a:r>
              <a:t/>
            </a:r>
            <a:endParaRPr sz="1800">
              <a:solidFill>
                <a:schemeClr val="dk1"/>
              </a:solidFill>
              <a:latin typeface="Montserrat"/>
              <a:ea typeface="Montserrat"/>
              <a:cs typeface="Montserrat"/>
              <a:sym typeface="Montserrat"/>
            </a:endParaRPr>
          </a:p>
          <a:p>
            <a:pPr indent="0" lvl="0" marL="0" rtl="0" algn="l">
              <a:spcBef>
                <a:spcPts val="0"/>
              </a:spcBef>
              <a:spcAft>
                <a:spcPts val="0"/>
              </a:spcAft>
              <a:buNone/>
            </a:pPr>
            <a:r>
              <a:rPr lang="en" sz="1800">
                <a:solidFill>
                  <a:schemeClr val="dk1"/>
                </a:solidFill>
                <a:latin typeface="Montserrat"/>
                <a:ea typeface="Montserrat"/>
                <a:cs typeface="Montserrat"/>
                <a:sym typeface="Montserrat"/>
              </a:rPr>
              <a:t>ten</a:t>
            </a:r>
            <a:endParaRPr sz="1800">
              <a:solidFill>
                <a:schemeClr val="dk1"/>
              </a:solidFill>
              <a:latin typeface="Montserrat"/>
              <a:ea typeface="Montserrat"/>
              <a:cs typeface="Montserrat"/>
              <a:sym typeface="Montserrat"/>
            </a:endParaRPr>
          </a:p>
        </p:txBody>
      </p:sp>
      <p:pic>
        <p:nvPicPr>
          <p:cNvPr descr="Male hands counting. Human arms with different number of fingers. International skin colors. Calculation gestures. Left or right fists. People gesturing. Score symbols. Recent vector set (Provided by Getty Images)" id="56" name="Google Shape;56;p13"/>
          <p:cNvPicPr preferRelativeResize="0"/>
          <p:nvPr/>
        </p:nvPicPr>
        <p:blipFill rotWithShape="1">
          <a:blip r:embed="rId3">
            <a:alphaModFix/>
          </a:blip>
          <a:srcRect b="0" l="38481" r="51048" t="66440"/>
          <a:stretch/>
        </p:blipFill>
        <p:spPr>
          <a:xfrm>
            <a:off x="6790775" y="1036750"/>
            <a:ext cx="651648" cy="1044349"/>
          </a:xfrm>
          <a:prstGeom prst="rect">
            <a:avLst/>
          </a:prstGeom>
          <a:noFill/>
          <a:ln>
            <a:noFill/>
          </a:ln>
        </p:spPr>
      </p:pic>
      <p:pic>
        <p:nvPicPr>
          <p:cNvPr descr="Male hands counting. Human arms with different number of fingers. International skin colors. Calculation gestures. Left or right fists. People gesturing. Score symbols. Recent vector set (Provided by Getty Images)" id="57" name="Google Shape;57;p13"/>
          <p:cNvPicPr preferRelativeResize="0"/>
          <p:nvPr/>
        </p:nvPicPr>
        <p:blipFill rotWithShape="1">
          <a:blip r:embed="rId3">
            <a:alphaModFix/>
          </a:blip>
          <a:srcRect b="0" l="86743" r="-1" t="66440"/>
          <a:stretch/>
        </p:blipFill>
        <p:spPr>
          <a:xfrm>
            <a:off x="7489975" y="1036750"/>
            <a:ext cx="825149" cy="1044349"/>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1" name="Shape 61"/>
        <p:cNvGrpSpPr/>
        <p:nvPr/>
      </p:nvGrpSpPr>
      <p:grpSpPr>
        <a:xfrm>
          <a:off x="0" y="0"/>
          <a:ext cx="0" cy="0"/>
          <a:chOff x="0" y="0"/>
          <a:chExt cx="0" cy="0"/>
        </a:xfrm>
      </p:grpSpPr>
      <p:sp>
        <p:nvSpPr>
          <p:cNvPr id="62" name="Google Shape;62;p14"/>
          <p:cNvSpPr txBox="1"/>
          <p:nvPr/>
        </p:nvSpPr>
        <p:spPr>
          <a:xfrm>
            <a:off x="6092538" y="71300"/>
            <a:ext cx="1603200" cy="1277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solidFill>
                  <a:schemeClr val="dk1"/>
                </a:solidFill>
                <a:latin typeface="Montserrat"/>
                <a:ea typeface="Montserrat"/>
                <a:cs typeface="Montserrat"/>
                <a:sym typeface="Montserrat"/>
              </a:rPr>
              <a:t>9</a:t>
            </a:r>
            <a:endParaRPr sz="1800">
              <a:solidFill>
                <a:schemeClr val="dk1"/>
              </a:solidFill>
              <a:latin typeface="Montserrat"/>
              <a:ea typeface="Montserrat"/>
              <a:cs typeface="Montserrat"/>
              <a:sym typeface="Montserrat"/>
            </a:endParaRPr>
          </a:p>
          <a:p>
            <a:pPr indent="0" lvl="0" marL="0" rtl="0" algn="l">
              <a:spcBef>
                <a:spcPts val="0"/>
              </a:spcBef>
              <a:spcAft>
                <a:spcPts val="0"/>
              </a:spcAft>
              <a:buNone/>
            </a:pPr>
            <a:r>
              <a:t/>
            </a:r>
            <a:endParaRPr sz="1800">
              <a:solidFill>
                <a:schemeClr val="dk1"/>
              </a:solidFill>
              <a:latin typeface="Montserrat"/>
              <a:ea typeface="Montserrat"/>
              <a:cs typeface="Montserrat"/>
              <a:sym typeface="Montserrat"/>
            </a:endParaRPr>
          </a:p>
          <a:p>
            <a:pPr indent="0" lvl="0" marL="0" rtl="0" algn="l">
              <a:spcBef>
                <a:spcPts val="0"/>
              </a:spcBef>
              <a:spcAft>
                <a:spcPts val="0"/>
              </a:spcAft>
              <a:buNone/>
            </a:pPr>
            <a:r>
              <a:rPr lang="en" sz="1800">
                <a:solidFill>
                  <a:schemeClr val="dk1"/>
                </a:solidFill>
                <a:latin typeface="Montserrat"/>
                <a:ea typeface="Montserrat"/>
                <a:cs typeface="Montserrat"/>
                <a:sym typeface="Montserrat"/>
              </a:rPr>
              <a:t>nine</a:t>
            </a:r>
            <a:endParaRPr sz="1800">
              <a:solidFill>
                <a:schemeClr val="dk1"/>
              </a:solidFill>
              <a:latin typeface="Montserrat"/>
              <a:ea typeface="Montserrat"/>
              <a:cs typeface="Montserrat"/>
              <a:sym typeface="Montserrat"/>
            </a:endParaRPr>
          </a:p>
        </p:txBody>
      </p:sp>
      <p:pic>
        <p:nvPicPr>
          <p:cNvPr descr="Male hands counting. Human arms with different number of fingers. International skin colors. Calculation gestures. Left or right fists. People gesturing. Score symbols. Recent vector set (Provided by Getty Images)" id="63" name="Google Shape;63;p14"/>
          <p:cNvPicPr preferRelativeResize="0"/>
          <p:nvPr/>
        </p:nvPicPr>
        <p:blipFill rotWithShape="1">
          <a:blip r:embed="rId3">
            <a:alphaModFix/>
          </a:blip>
          <a:srcRect b="0" l="38481" r="51048" t="66440"/>
          <a:stretch/>
        </p:blipFill>
        <p:spPr>
          <a:xfrm>
            <a:off x="5859825" y="1047075"/>
            <a:ext cx="651648" cy="1044349"/>
          </a:xfrm>
          <a:prstGeom prst="rect">
            <a:avLst/>
          </a:prstGeom>
          <a:noFill/>
          <a:ln>
            <a:noFill/>
          </a:ln>
        </p:spPr>
      </p:pic>
      <p:pic>
        <p:nvPicPr>
          <p:cNvPr descr="Male hands counting. Human arms with different number of fingers. International skin colors. Calculation gestures. Left or right fists. People gesturing. Score symbols. Recent vector set (Provided by Getty Images)" id="64" name="Google Shape;64;p14"/>
          <p:cNvPicPr preferRelativeResize="0"/>
          <p:nvPr/>
        </p:nvPicPr>
        <p:blipFill rotWithShape="1">
          <a:blip r:embed="rId3">
            <a:alphaModFix/>
          </a:blip>
          <a:srcRect b="0" l="78265" r="12096" t="66440"/>
          <a:stretch/>
        </p:blipFill>
        <p:spPr>
          <a:xfrm>
            <a:off x="6559025" y="1047075"/>
            <a:ext cx="599926" cy="1044349"/>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8" name="Shape 68"/>
        <p:cNvGrpSpPr/>
        <p:nvPr/>
      </p:nvGrpSpPr>
      <p:grpSpPr>
        <a:xfrm>
          <a:off x="0" y="0"/>
          <a:ext cx="0" cy="0"/>
          <a:chOff x="0" y="0"/>
          <a:chExt cx="0" cy="0"/>
        </a:xfrm>
      </p:grpSpPr>
      <p:sp>
        <p:nvSpPr>
          <p:cNvPr id="69" name="Google Shape;69;p15"/>
          <p:cNvSpPr txBox="1"/>
          <p:nvPr/>
        </p:nvSpPr>
        <p:spPr>
          <a:xfrm>
            <a:off x="5171938" y="102350"/>
            <a:ext cx="1603200" cy="1277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solidFill>
                  <a:schemeClr val="dk1"/>
                </a:solidFill>
                <a:latin typeface="Montserrat"/>
                <a:ea typeface="Montserrat"/>
                <a:cs typeface="Montserrat"/>
                <a:sym typeface="Montserrat"/>
              </a:rPr>
              <a:t>8</a:t>
            </a:r>
            <a:endParaRPr sz="1800">
              <a:solidFill>
                <a:schemeClr val="dk1"/>
              </a:solidFill>
              <a:latin typeface="Montserrat"/>
              <a:ea typeface="Montserrat"/>
              <a:cs typeface="Montserrat"/>
              <a:sym typeface="Montserrat"/>
            </a:endParaRPr>
          </a:p>
          <a:p>
            <a:pPr indent="0" lvl="0" marL="0" rtl="0" algn="l">
              <a:spcBef>
                <a:spcPts val="0"/>
              </a:spcBef>
              <a:spcAft>
                <a:spcPts val="0"/>
              </a:spcAft>
              <a:buNone/>
            </a:pPr>
            <a:r>
              <a:t/>
            </a:r>
            <a:endParaRPr sz="1800">
              <a:solidFill>
                <a:schemeClr val="dk1"/>
              </a:solidFill>
              <a:latin typeface="Montserrat"/>
              <a:ea typeface="Montserrat"/>
              <a:cs typeface="Montserrat"/>
              <a:sym typeface="Montserrat"/>
            </a:endParaRPr>
          </a:p>
          <a:p>
            <a:pPr indent="0" lvl="0" marL="0" rtl="0" algn="l">
              <a:spcBef>
                <a:spcPts val="0"/>
              </a:spcBef>
              <a:spcAft>
                <a:spcPts val="0"/>
              </a:spcAft>
              <a:buNone/>
            </a:pPr>
            <a:r>
              <a:rPr lang="en" sz="1800">
                <a:solidFill>
                  <a:schemeClr val="dk1"/>
                </a:solidFill>
                <a:latin typeface="Montserrat"/>
                <a:ea typeface="Montserrat"/>
                <a:cs typeface="Montserrat"/>
                <a:sym typeface="Montserrat"/>
              </a:rPr>
              <a:t>eight</a:t>
            </a:r>
            <a:endParaRPr sz="1800">
              <a:solidFill>
                <a:schemeClr val="dk1"/>
              </a:solidFill>
              <a:latin typeface="Montserrat"/>
              <a:ea typeface="Montserrat"/>
              <a:cs typeface="Montserrat"/>
              <a:sym typeface="Montserrat"/>
            </a:endParaRPr>
          </a:p>
        </p:txBody>
      </p:sp>
      <p:pic>
        <p:nvPicPr>
          <p:cNvPr descr="Male hands counting. Human arms with different number of fingers. International skin colors. Calculation gestures. Left or right fists. People gesturing. Score symbols. Recent vector set (Provided by Getty Images)" id="70" name="Google Shape;70;p15"/>
          <p:cNvPicPr preferRelativeResize="0"/>
          <p:nvPr/>
        </p:nvPicPr>
        <p:blipFill rotWithShape="1">
          <a:blip r:embed="rId3">
            <a:alphaModFix/>
          </a:blip>
          <a:srcRect b="0" l="38481" r="51048" t="66440"/>
          <a:stretch/>
        </p:blipFill>
        <p:spPr>
          <a:xfrm>
            <a:off x="4939225" y="1078125"/>
            <a:ext cx="651648" cy="1044349"/>
          </a:xfrm>
          <a:prstGeom prst="rect">
            <a:avLst/>
          </a:prstGeom>
          <a:noFill/>
          <a:ln>
            <a:noFill/>
          </a:ln>
        </p:spPr>
      </p:pic>
      <p:pic>
        <p:nvPicPr>
          <p:cNvPr descr="Male hands counting. Human arms with different number of fingers. International skin colors. Calculation gestures. Left or right fists. People gesturing. Score symbols. Recent vector set (Provided by Getty Images)" id="71" name="Google Shape;71;p15"/>
          <p:cNvPicPr preferRelativeResize="0"/>
          <p:nvPr/>
        </p:nvPicPr>
        <p:blipFill rotWithShape="1">
          <a:blip r:embed="rId3">
            <a:alphaModFix/>
          </a:blip>
          <a:srcRect b="0" l="70120" r="22069" t="66440"/>
          <a:stretch/>
        </p:blipFill>
        <p:spPr>
          <a:xfrm>
            <a:off x="5638425" y="1078125"/>
            <a:ext cx="486149" cy="1044349"/>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5" name="Shape 75"/>
        <p:cNvGrpSpPr/>
        <p:nvPr/>
      </p:nvGrpSpPr>
      <p:grpSpPr>
        <a:xfrm>
          <a:off x="0" y="0"/>
          <a:ext cx="0" cy="0"/>
          <a:chOff x="0" y="0"/>
          <a:chExt cx="0" cy="0"/>
        </a:xfrm>
      </p:grpSpPr>
      <p:sp>
        <p:nvSpPr>
          <p:cNvPr id="76" name="Google Shape;76;p16"/>
          <p:cNvSpPr txBox="1"/>
          <p:nvPr/>
        </p:nvSpPr>
        <p:spPr>
          <a:xfrm>
            <a:off x="4381144" y="123050"/>
            <a:ext cx="1603200" cy="1277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solidFill>
                  <a:schemeClr val="dk1"/>
                </a:solidFill>
                <a:latin typeface="Montserrat"/>
                <a:ea typeface="Montserrat"/>
                <a:cs typeface="Montserrat"/>
                <a:sym typeface="Montserrat"/>
              </a:rPr>
              <a:t>7</a:t>
            </a:r>
            <a:endParaRPr sz="1800">
              <a:solidFill>
                <a:schemeClr val="dk1"/>
              </a:solidFill>
              <a:latin typeface="Montserrat"/>
              <a:ea typeface="Montserrat"/>
              <a:cs typeface="Montserrat"/>
              <a:sym typeface="Montserrat"/>
            </a:endParaRPr>
          </a:p>
          <a:p>
            <a:pPr indent="0" lvl="0" marL="0" rtl="0" algn="l">
              <a:spcBef>
                <a:spcPts val="0"/>
              </a:spcBef>
              <a:spcAft>
                <a:spcPts val="0"/>
              </a:spcAft>
              <a:buNone/>
            </a:pPr>
            <a:r>
              <a:t/>
            </a:r>
            <a:endParaRPr sz="1800">
              <a:solidFill>
                <a:schemeClr val="dk1"/>
              </a:solidFill>
              <a:latin typeface="Montserrat"/>
              <a:ea typeface="Montserrat"/>
              <a:cs typeface="Montserrat"/>
              <a:sym typeface="Montserrat"/>
            </a:endParaRPr>
          </a:p>
          <a:p>
            <a:pPr indent="0" lvl="0" marL="0" rtl="0" algn="l">
              <a:spcBef>
                <a:spcPts val="0"/>
              </a:spcBef>
              <a:spcAft>
                <a:spcPts val="0"/>
              </a:spcAft>
              <a:buNone/>
            </a:pPr>
            <a:r>
              <a:rPr lang="en" sz="1800">
                <a:solidFill>
                  <a:schemeClr val="dk1"/>
                </a:solidFill>
                <a:latin typeface="Montserrat"/>
                <a:ea typeface="Montserrat"/>
                <a:cs typeface="Montserrat"/>
                <a:sym typeface="Montserrat"/>
              </a:rPr>
              <a:t>seven</a:t>
            </a:r>
            <a:endParaRPr sz="1800">
              <a:solidFill>
                <a:schemeClr val="dk1"/>
              </a:solidFill>
              <a:latin typeface="Montserrat"/>
              <a:ea typeface="Montserrat"/>
              <a:cs typeface="Montserrat"/>
              <a:sym typeface="Montserrat"/>
            </a:endParaRPr>
          </a:p>
        </p:txBody>
      </p:sp>
      <p:pic>
        <p:nvPicPr>
          <p:cNvPr descr="Male hands counting. Human arms with different number of fingers. International skin colors. Calculation gestures. Left or right fists. People gesturing. Score symbols. Recent vector set (Provided by Getty Images)" id="77" name="Google Shape;77;p16"/>
          <p:cNvPicPr preferRelativeResize="0"/>
          <p:nvPr/>
        </p:nvPicPr>
        <p:blipFill rotWithShape="1">
          <a:blip r:embed="rId3">
            <a:alphaModFix/>
          </a:blip>
          <a:srcRect b="0" l="38481" r="51048" t="66440"/>
          <a:stretch/>
        </p:blipFill>
        <p:spPr>
          <a:xfrm>
            <a:off x="4230657" y="1160900"/>
            <a:ext cx="651648" cy="1044349"/>
          </a:xfrm>
          <a:prstGeom prst="rect">
            <a:avLst/>
          </a:prstGeom>
          <a:noFill/>
          <a:ln>
            <a:noFill/>
          </a:ln>
        </p:spPr>
      </p:pic>
      <p:pic>
        <p:nvPicPr>
          <p:cNvPr descr="Male hands counting. Human arms with different number of fingers. International skin colors. Calculation gestures. Left or right fists. People gesturing. Score symbols. Recent vector set (Provided by Getty Images)" id="78" name="Google Shape;78;p16"/>
          <p:cNvPicPr preferRelativeResize="0"/>
          <p:nvPr/>
        </p:nvPicPr>
        <p:blipFill rotWithShape="1">
          <a:blip r:embed="rId3">
            <a:alphaModFix/>
          </a:blip>
          <a:srcRect b="0" l="63456" r="30062" t="66440"/>
          <a:stretch/>
        </p:blipFill>
        <p:spPr>
          <a:xfrm>
            <a:off x="4882307" y="1160900"/>
            <a:ext cx="403425" cy="1044349"/>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2" name="Shape 82"/>
        <p:cNvGrpSpPr/>
        <p:nvPr/>
      </p:nvGrpSpPr>
      <p:grpSpPr>
        <a:xfrm>
          <a:off x="0" y="0"/>
          <a:ext cx="0" cy="0"/>
          <a:chOff x="0" y="0"/>
          <a:chExt cx="0" cy="0"/>
        </a:xfrm>
      </p:grpSpPr>
      <p:sp>
        <p:nvSpPr>
          <p:cNvPr id="83" name="Google Shape;83;p17"/>
          <p:cNvSpPr txBox="1"/>
          <p:nvPr/>
        </p:nvSpPr>
        <p:spPr>
          <a:xfrm>
            <a:off x="3574338" y="143750"/>
            <a:ext cx="1603200" cy="1277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solidFill>
                  <a:schemeClr val="dk1"/>
                </a:solidFill>
                <a:latin typeface="Montserrat"/>
                <a:ea typeface="Montserrat"/>
                <a:cs typeface="Montserrat"/>
                <a:sym typeface="Montserrat"/>
              </a:rPr>
              <a:t>6</a:t>
            </a:r>
            <a:endParaRPr sz="1800">
              <a:solidFill>
                <a:schemeClr val="dk1"/>
              </a:solidFill>
              <a:latin typeface="Montserrat"/>
              <a:ea typeface="Montserrat"/>
              <a:cs typeface="Montserrat"/>
              <a:sym typeface="Montserrat"/>
            </a:endParaRPr>
          </a:p>
          <a:p>
            <a:pPr indent="0" lvl="0" marL="0" rtl="0" algn="l">
              <a:spcBef>
                <a:spcPts val="0"/>
              </a:spcBef>
              <a:spcAft>
                <a:spcPts val="0"/>
              </a:spcAft>
              <a:buNone/>
            </a:pPr>
            <a:r>
              <a:t/>
            </a:r>
            <a:endParaRPr sz="1800">
              <a:solidFill>
                <a:schemeClr val="dk1"/>
              </a:solidFill>
              <a:latin typeface="Montserrat"/>
              <a:ea typeface="Montserrat"/>
              <a:cs typeface="Montserrat"/>
              <a:sym typeface="Montserrat"/>
            </a:endParaRPr>
          </a:p>
          <a:p>
            <a:pPr indent="0" lvl="0" marL="0" rtl="0" algn="l">
              <a:spcBef>
                <a:spcPts val="0"/>
              </a:spcBef>
              <a:spcAft>
                <a:spcPts val="0"/>
              </a:spcAft>
              <a:buNone/>
            </a:pPr>
            <a:r>
              <a:rPr lang="en" sz="1800">
                <a:solidFill>
                  <a:schemeClr val="dk1"/>
                </a:solidFill>
                <a:latin typeface="Montserrat"/>
                <a:ea typeface="Montserrat"/>
                <a:cs typeface="Montserrat"/>
                <a:sym typeface="Montserrat"/>
              </a:rPr>
              <a:t>six</a:t>
            </a:r>
            <a:endParaRPr sz="1800">
              <a:solidFill>
                <a:schemeClr val="dk1"/>
              </a:solidFill>
              <a:latin typeface="Montserrat"/>
              <a:ea typeface="Montserrat"/>
              <a:cs typeface="Montserrat"/>
              <a:sym typeface="Montserrat"/>
            </a:endParaRPr>
          </a:p>
        </p:txBody>
      </p:sp>
      <p:pic>
        <p:nvPicPr>
          <p:cNvPr descr="Male hands counting. Human arms with different number of fingers. International skin colors. Calculation gestures. Left or right fists. People gesturing. Score symbols. Recent vector set (Provided by Getty Images)" id="84" name="Google Shape;84;p17"/>
          <p:cNvPicPr preferRelativeResize="0"/>
          <p:nvPr/>
        </p:nvPicPr>
        <p:blipFill rotWithShape="1">
          <a:blip r:embed="rId3">
            <a:alphaModFix/>
          </a:blip>
          <a:srcRect b="0" l="38481" r="51048" t="66440"/>
          <a:stretch/>
        </p:blipFill>
        <p:spPr>
          <a:xfrm>
            <a:off x="3362750" y="1160900"/>
            <a:ext cx="651648" cy="1044349"/>
          </a:xfrm>
          <a:prstGeom prst="rect">
            <a:avLst/>
          </a:prstGeom>
          <a:noFill/>
          <a:ln>
            <a:noFill/>
          </a:ln>
        </p:spPr>
      </p:pic>
      <p:pic>
        <p:nvPicPr>
          <p:cNvPr descr="Male hands counting. Human arms with different number of fingers. International skin colors. Calculation gestures. Left or right fists. People gesturing. Score symbols. Recent vector set (Provided by Getty Images)" id="85" name="Google Shape;85;p17"/>
          <p:cNvPicPr preferRelativeResize="0"/>
          <p:nvPr/>
        </p:nvPicPr>
        <p:blipFill rotWithShape="1">
          <a:blip r:embed="rId3">
            <a:alphaModFix/>
          </a:blip>
          <a:srcRect b="0" l="56974" r="36726" t="66440"/>
          <a:stretch/>
        </p:blipFill>
        <p:spPr>
          <a:xfrm>
            <a:off x="4014400" y="1160900"/>
            <a:ext cx="392074" cy="1044349"/>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9" name="Shape 89"/>
        <p:cNvGrpSpPr/>
        <p:nvPr/>
      </p:nvGrpSpPr>
      <p:grpSpPr>
        <a:xfrm>
          <a:off x="0" y="0"/>
          <a:ext cx="0" cy="0"/>
          <a:chOff x="0" y="0"/>
          <a:chExt cx="0" cy="0"/>
        </a:xfrm>
      </p:grpSpPr>
      <p:sp>
        <p:nvSpPr>
          <p:cNvPr id="90" name="Google Shape;90;p18"/>
          <p:cNvSpPr txBox="1"/>
          <p:nvPr/>
        </p:nvSpPr>
        <p:spPr>
          <a:xfrm>
            <a:off x="2690400" y="164450"/>
            <a:ext cx="1603200" cy="1277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solidFill>
                  <a:schemeClr val="dk1"/>
                </a:solidFill>
                <a:latin typeface="Montserrat"/>
                <a:ea typeface="Montserrat"/>
                <a:cs typeface="Montserrat"/>
                <a:sym typeface="Montserrat"/>
              </a:rPr>
              <a:t>5</a:t>
            </a:r>
            <a:endParaRPr sz="1800">
              <a:solidFill>
                <a:schemeClr val="dk1"/>
              </a:solidFill>
              <a:latin typeface="Montserrat"/>
              <a:ea typeface="Montserrat"/>
              <a:cs typeface="Montserrat"/>
              <a:sym typeface="Montserrat"/>
            </a:endParaRPr>
          </a:p>
          <a:p>
            <a:pPr indent="0" lvl="0" marL="0" rtl="0" algn="l">
              <a:spcBef>
                <a:spcPts val="0"/>
              </a:spcBef>
              <a:spcAft>
                <a:spcPts val="0"/>
              </a:spcAft>
              <a:buNone/>
            </a:pPr>
            <a:r>
              <a:t/>
            </a:r>
            <a:endParaRPr sz="1800">
              <a:solidFill>
                <a:schemeClr val="dk1"/>
              </a:solidFill>
              <a:latin typeface="Montserrat"/>
              <a:ea typeface="Montserrat"/>
              <a:cs typeface="Montserrat"/>
              <a:sym typeface="Montserrat"/>
            </a:endParaRPr>
          </a:p>
          <a:p>
            <a:pPr indent="0" lvl="0" marL="0" rtl="0" algn="l">
              <a:spcBef>
                <a:spcPts val="0"/>
              </a:spcBef>
              <a:spcAft>
                <a:spcPts val="0"/>
              </a:spcAft>
              <a:buNone/>
            </a:pPr>
            <a:r>
              <a:rPr lang="en" sz="1800">
                <a:solidFill>
                  <a:schemeClr val="dk1"/>
                </a:solidFill>
                <a:latin typeface="Montserrat"/>
                <a:ea typeface="Montserrat"/>
                <a:cs typeface="Montserrat"/>
                <a:sym typeface="Montserrat"/>
              </a:rPr>
              <a:t>five</a:t>
            </a:r>
            <a:endParaRPr sz="1800">
              <a:solidFill>
                <a:schemeClr val="dk1"/>
              </a:solidFill>
              <a:latin typeface="Montserrat"/>
              <a:ea typeface="Montserrat"/>
              <a:cs typeface="Montserrat"/>
              <a:sym typeface="Montserrat"/>
            </a:endParaRPr>
          </a:p>
        </p:txBody>
      </p:sp>
      <p:pic>
        <p:nvPicPr>
          <p:cNvPr descr="Male hands counting. Human arms with different number of fingers. International skin colors. Calculation gestures. Left or right fists. People gesturing. Score symbols. Recent vector set (Provided by Getty Images)" id="91" name="Google Shape;91;p18"/>
          <p:cNvPicPr preferRelativeResize="0"/>
          <p:nvPr/>
        </p:nvPicPr>
        <p:blipFill rotWithShape="1">
          <a:blip r:embed="rId3">
            <a:alphaModFix/>
          </a:blip>
          <a:srcRect b="0" l="38481" r="51048" t="66440"/>
          <a:stretch/>
        </p:blipFill>
        <p:spPr>
          <a:xfrm>
            <a:off x="2690400" y="1160900"/>
            <a:ext cx="651648" cy="1044349"/>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5" name="Shape 95"/>
        <p:cNvGrpSpPr/>
        <p:nvPr/>
      </p:nvGrpSpPr>
      <p:grpSpPr>
        <a:xfrm>
          <a:off x="0" y="0"/>
          <a:ext cx="0" cy="0"/>
          <a:chOff x="0" y="0"/>
          <a:chExt cx="0" cy="0"/>
        </a:xfrm>
      </p:grpSpPr>
      <p:sp>
        <p:nvSpPr>
          <p:cNvPr id="96" name="Google Shape;96;p19"/>
          <p:cNvSpPr txBox="1"/>
          <p:nvPr/>
        </p:nvSpPr>
        <p:spPr>
          <a:xfrm>
            <a:off x="2028425" y="143775"/>
            <a:ext cx="1603200" cy="1277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solidFill>
                  <a:schemeClr val="dk1"/>
                </a:solidFill>
                <a:latin typeface="Montserrat"/>
                <a:ea typeface="Montserrat"/>
                <a:cs typeface="Montserrat"/>
                <a:sym typeface="Montserrat"/>
              </a:rPr>
              <a:t>4</a:t>
            </a:r>
            <a:endParaRPr sz="1800">
              <a:solidFill>
                <a:schemeClr val="dk1"/>
              </a:solidFill>
              <a:latin typeface="Montserrat"/>
              <a:ea typeface="Montserrat"/>
              <a:cs typeface="Montserrat"/>
              <a:sym typeface="Montserrat"/>
            </a:endParaRPr>
          </a:p>
          <a:p>
            <a:pPr indent="0" lvl="0" marL="0" rtl="0" algn="l">
              <a:spcBef>
                <a:spcPts val="0"/>
              </a:spcBef>
              <a:spcAft>
                <a:spcPts val="0"/>
              </a:spcAft>
              <a:buNone/>
            </a:pPr>
            <a:r>
              <a:t/>
            </a:r>
            <a:endParaRPr sz="1800">
              <a:solidFill>
                <a:schemeClr val="dk1"/>
              </a:solidFill>
              <a:latin typeface="Montserrat"/>
              <a:ea typeface="Montserrat"/>
              <a:cs typeface="Montserrat"/>
              <a:sym typeface="Montserrat"/>
            </a:endParaRPr>
          </a:p>
          <a:p>
            <a:pPr indent="0" lvl="0" marL="0" rtl="0" algn="l">
              <a:spcBef>
                <a:spcPts val="0"/>
              </a:spcBef>
              <a:spcAft>
                <a:spcPts val="0"/>
              </a:spcAft>
              <a:buNone/>
            </a:pPr>
            <a:r>
              <a:rPr lang="en" sz="1800">
                <a:solidFill>
                  <a:schemeClr val="dk1"/>
                </a:solidFill>
                <a:latin typeface="Montserrat"/>
                <a:ea typeface="Montserrat"/>
                <a:cs typeface="Montserrat"/>
                <a:sym typeface="Montserrat"/>
              </a:rPr>
              <a:t>four</a:t>
            </a:r>
            <a:endParaRPr sz="1800">
              <a:solidFill>
                <a:schemeClr val="dk1"/>
              </a:solidFill>
              <a:latin typeface="Montserrat"/>
              <a:ea typeface="Montserrat"/>
              <a:cs typeface="Montserrat"/>
              <a:sym typeface="Montserrat"/>
            </a:endParaRPr>
          </a:p>
        </p:txBody>
      </p:sp>
      <p:pic>
        <p:nvPicPr>
          <p:cNvPr descr="Male hands counting. Human arms with different number of fingers. International skin colors. Calculation gestures. Left or right fists. People gesturing. Score symbols. Recent vector set (Provided by Getty Images)" id="97" name="Google Shape;97;p19"/>
          <p:cNvPicPr preferRelativeResize="0"/>
          <p:nvPr/>
        </p:nvPicPr>
        <p:blipFill rotWithShape="1">
          <a:blip r:embed="rId3">
            <a:alphaModFix/>
          </a:blip>
          <a:srcRect b="0" l="30171" r="61685" t="66440"/>
          <a:stretch/>
        </p:blipFill>
        <p:spPr>
          <a:xfrm>
            <a:off x="2173199" y="1160900"/>
            <a:ext cx="506849" cy="1044349"/>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1" name="Shape 101"/>
        <p:cNvGrpSpPr/>
        <p:nvPr/>
      </p:nvGrpSpPr>
      <p:grpSpPr>
        <a:xfrm>
          <a:off x="0" y="0"/>
          <a:ext cx="0" cy="0"/>
          <a:chOff x="0" y="0"/>
          <a:chExt cx="0" cy="0"/>
        </a:xfrm>
      </p:grpSpPr>
      <p:sp>
        <p:nvSpPr>
          <p:cNvPr id="102" name="Google Shape;102;p20"/>
          <p:cNvSpPr txBox="1"/>
          <p:nvPr/>
        </p:nvSpPr>
        <p:spPr>
          <a:xfrm>
            <a:off x="1593975" y="174800"/>
            <a:ext cx="1603200" cy="1277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solidFill>
                  <a:schemeClr val="dk1"/>
                </a:solidFill>
                <a:latin typeface="Montserrat"/>
                <a:ea typeface="Montserrat"/>
                <a:cs typeface="Montserrat"/>
                <a:sym typeface="Montserrat"/>
              </a:rPr>
              <a:t>3</a:t>
            </a:r>
            <a:endParaRPr sz="1800">
              <a:solidFill>
                <a:schemeClr val="dk1"/>
              </a:solidFill>
              <a:latin typeface="Montserrat"/>
              <a:ea typeface="Montserrat"/>
              <a:cs typeface="Montserrat"/>
              <a:sym typeface="Montserrat"/>
            </a:endParaRPr>
          </a:p>
          <a:p>
            <a:pPr indent="0" lvl="0" marL="0" rtl="0" algn="l">
              <a:spcBef>
                <a:spcPts val="0"/>
              </a:spcBef>
              <a:spcAft>
                <a:spcPts val="0"/>
              </a:spcAft>
              <a:buNone/>
            </a:pPr>
            <a:r>
              <a:t/>
            </a:r>
            <a:endParaRPr sz="1800">
              <a:solidFill>
                <a:schemeClr val="dk1"/>
              </a:solidFill>
              <a:latin typeface="Montserrat"/>
              <a:ea typeface="Montserrat"/>
              <a:cs typeface="Montserrat"/>
              <a:sym typeface="Montserrat"/>
            </a:endParaRPr>
          </a:p>
          <a:p>
            <a:pPr indent="0" lvl="0" marL="0" rtl="0" algn="l">
              <a:spcBef>
                <a:spcPts val="0"/>
              </a:spcBef>
              <a:spcAft>
                <a:spcPts val="0"/>
              </a:spcAft>
              <a:buNone/>
            </a:pPr>
            <a:r>
              <a:rPr lang="en" sz="1800">
                <a:solidFill>
                  <a:schemeClr val="dk1"/>
                </a:solidFill>
                <a:latin typeface="Montserrat"/>
                <a:ea typeface="Montserrat"/>
                <a:cs typeface="Montserrat"/>
                <a:sym typeface="Montserrat"/>
              </a:rPr>
              <a:t>three</a:t>
            </a:r>
            <a:endParaRPr sz="1800">
              <a:solidFill>
                <a:schemeClr val="dk1"/>
              </a:solidFill>
              <a:latin typeface="Montserrat"/>
              <a:ea typeface="Montserrat"/>
              <a:cs typeface="Montserrat"/>
              <a:sym typeface="Montserrat"/>
            </a:endParaRPr>
          </a:p>
        </p:txBody>
      </p:sp>
      <p:pic>
        <p:nvPicPr>
          <p:cNvPr descr="Male hands counting. Human arms with different number of fingers. International skin colors. Calculation gestures. Left or right fists. People gesturing. Score symbols. Recent vector set (Provided by Getty Images)" id="103" name="Google Shape;103;p20"/>
          <p:cNvPicPr preferRelativeResize="0"/>
          <p:nvPr/>
        </p:nvPicPr>
        <p:blipFill rotWithShape="1">
          <a:blip r:embed="rId3">
            <a:alphaModFix/>
          </a:blip>
          <a:srcRect b="0" l="21695" r="70327" t="66440"/>
          <a:stretch/>
        </p:blipFill>
        <p:spPr>
          <a:xfrm>
            <a:off x="1645675" y="1160900"/>
            <a:ext cx="496502" cy="1044349"/>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7" name="Shape 107"/>
        <p:cNvGrpSpPr/>
        <p:nvPr/>
      </p:nvGrpSpPr>
      <p:grpSpPr>
        <a:xfrm>
          <a:off x="0" y="0"/>
          <a:ext cx="0" cy="0"/>
          <a:chOff x="0" y="0"/>
          <a:chExt cx="0" cy="0"/>
        </a:xfrm>
      </p:grpSpPr>
      <p:sp>
        <p:nvSpPr>
          <p:cNvPr id="108" name="Google Shape;108;p21"/>
          <p:cNvSpPr txBox="1"/>
          <p:nvPr/>
        </p:nvSpPr>
        <p:spPr>
          <a:xfrm>
            <a:off x="1146450" y="195500"/>
            <a:ext cx="1603200" cy="1277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solidFill>
                  <a:schemeClr val="dk1"/>
                </a:solidFill>
                <a:latin typeface="Montserrat"/>
                <a:ea typeface="Montserrat"/>
                <a:cs typeface="Montserrat"/>
                <a:sym typeface="Montserrat"/>
              </a:rPr>
              <a:t>2</a:t>
            </a:r>
            <a:endParaRPr sz="1800">
              <a:solidFill>
                <a:schemeClr val="dk1"/>
              </a:solidFill>
              <a:latin typeface="Montserrat"/>
              <a:ea typeface="Montserrat"/>
              <a:cs typeface="Montserrat"/>
              <a:sym typeface="Montserrat"/>
            </a:endParaRPr>
          </a:p>
          <a:p>
            <a:pPr indent="0" lvl="0" marL="0" rtl="0" algn="l">
              <a:spcBef>
                <a:spcPts val="0"/>
              </a:spcBef>
              <a:spcAft>
                <a:spcPts val="0"/>
              </a:spcAft>
              <a:buNone/>
            </a:pPr>
            <a:r>
              <a:t/>
            </a:r>
            <a:endParaRPr sz="1800">
              <a:solidFill>
                <a:schemeClr val="dk1"/>
              </a:solidFill>
              <a:latin typeface="Montserrat"/>
              <a:ea typeface="Montserrat"/>
              <a:cs typeface="Montserrat"/>
              <a:sym typeface="Montserrat"/>
            </a:endParaRPr>
          </a:p>
          <a:p>
            <a:pPr indent="0" lvl="0" marL="0" rtl="0" algn="l">
              <a:spcBef>
                <a:spcPts val="0"/>
              </a:spcBef>
              <a:spcAft>
                <a:spcPts val="0"/>
              </a:spcAft>
              <a:buNone/>
            </a:pPr>
            <a:r>
              <a:rPr lang="en" sz="1800">
                <a:solidFill>
                  <a:schemeClr val="dk1"/>
                </a:solidFill>
                <a:latin typeface="Montserrat"/>
                <a:ea typeface="Montserrat"/>
                <a:cs typeface="Montserrat"/>
                <a:sym typeface="Montserrat"/>
              </a:rPr>
              <a:t>two</a:t>
            </a:r>
            <a:endParaRPr sz="1800">
              <a:solidFill>
                <a:schemeClr val="dk1"/>
              </a:solidFill>
              <a:latin typeface="Montserrat"/>
              <a:ea typeface="Montserrat"/>
              <a:cs typeface="Montserrat"/>
              <a:sym typeface="Montserrat"/>
            </a:endParaRPr>
          </a:p>
        </p:txBody>
      </p:sp>
      <p:pic>
        <p:nvPicPr>
          <p:cNvPr descr="Male hands counting. Human arms with different number of fingers. International skin colors. Calculation gestures. Left or right fists. People gesturing. Score symbols. Recent vector set (Provided by Getty Images)" id="109" name="Google Shape;109;p21"/>
          <p:cNvPicPr preferRelativeResize="0"/>
          <p:nvPr/>
        </p:nvPicPr>
        <p:blipFill rotWithShape="1">
          <a:blip r:embed="rId3">
            <a:alphaModFix/>
          </a:blip>
          <a:srcRect b="0" l="15047" r="78305" t="66440"/>
          <a:stretch/>
        </p:blipFill>
        <p:spPr>
          <a:xfrm>
            <a:off x="1211225" y="1160900"/>
            <a:ext cx="413752" cy="1044349"/>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3" name="Shape 113"/>
        <p:cNvGrpSpPr/>
        <p:nvPr/>
      </p:nvGrpSpPr>
      <p:grpSpPr>
        <a:xfrm>
          <a:off x="0" y="0"/>
          <a:ext cx="0" cy="0"/>
          <a:chOff x="0" y="0"/>
          <a:chExt cx="0" cy="0"/>
        </a:xfrm>
      </p:grpSpPr>
      <p:sp>
        <p:nvSpPr>
          <p:cNvPr id="114" name="Google Shape;114;p22"/>
          <p:cNvSpPr txBox="1"/>
          <p:nvPr/>
        </p:nvSpPr>
        <p:spPr>
          <a:xfrm>
            <a:off x="660300" y="226525"/>
            <a:ext cx="1603200" cy="1277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solidFill>
                  <a:schemeClr val="dk1"/>
                </a:solidFill>
                <a:latin typeface="Montserrat"/>
                <a:ea typeface="Montserrat"/>
                <a:cs typeface="Montserrat"/>
                <a:sym typeface="Montserrat"/>
              </a:rPr>
              <a:t>1</a:t>
            </a:r>
            <a:endParaRPr sz="1800">
              <a:solidFill>
                <a:schemeClr val="dk1"/>
              </a:solidFill>
              <a:latin typeface="Montserrat"/>
              <a:ea typeface="Montserrat"/>
              <a:cs typeface="Montserrat"/>
              <a:sym typeface="Montserrat"/>
            </a:endParaRPr>
          </a:p>
          <a:p>
            <a:pPr indent="0" lvl="0" marL="0" rtl="0" algn="l">
              <a:spcBef>
                <a:spcPts val="0"/>
              </a:spcBef>
              <a:spcAft>
                <a:spcPts val="0"/>
              </a:spcAft>
              <a:buNone/>
            </a:pPr>
            <a:r>
              <a:t/>
            </a:r>
            <a:endParaRPr sz="1800">
              <a:solidFill>
                <a:schemeClr val="dk1"/>
              </a:solidFill>
              <a:latin typeface="Montserrat"/>
              <a:ea typeface="Montserrat"/>
              <a:cs typeface="Montserrat"/>
              <a:sym typeface="Montserrat"/>
            </a:endParaRPr>
          </a:p>
          <a:p>
            <a:pPr indent="0" lvl="0" marL="0" rtl="0" algn="l">
              <a:spcBef>
                <a:spcPts val="0"/>
              </a:spcBef>
              <a:spcAft>
                <a:spcPts val="0"/>
              </a:spcAft>
              <a:buNone/>
            </a:pPr>
            <a:r>
              <a:rPr lang="en" sz="1800">
                <a:solidFill>
                  <a:schemeClr val="dk1"/>
                </a:solidFill>
                <a:latin typeface="Montserrat"/>
                <a:ea typeface="Montserrat"/>
                <a:cs typeface="Montserrat"/>
                <a:sym typeface="Montserrat"/>
              </a:rPr>
              <a:t>one</a:t>
            </a:r>
            <a:endParaRPr sz="1800">
              <a:solidFill>
                <a:schemeClr val="dk1"/>
              </a:solidFill>
              <a:latin typeface="Montserrat"/>
              <a:ea typeface="Montserrat"/>
              <a:cs typeface="Montserrat"/>
              <a:sym typeface="Montserrat"/>
            </a:endParaRPr>
          </a:p>
        </p:txBody>
      </p:sp>
      <p:pic>
        <p:nvPicPr>
          <p:cNvPr descr="Male hands counting. Human arms with different number of fingers. International skin colors. Calculation gestures. Left or right fists. People gesturing. Score symbols. Recent vector set (Provided by Getty Images)" id="115" name="Google Shape;115;p22"/>
          <p:cNvPicPr preferRelativeResize="0"/>
          <p:nvPr/>
        </p:nvPicPr>
        <p:blipFill rotWithShape="1">
          <a:blip r:embed="rId3">
            <a:alphaModFix/>
          </a:blip>
          <a:srcRect b="0" l="8400" r="85285" t="66440"/>
          <a:stretch/>
        </p:blipFill>
        <p:spPr>
          <a:xfrm>
            <a:off x="797474" y="1160900"/>
            <a:ext cx="393052" cy="1044349"/>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9" name="Shape 119"/>
        <p:cNvGrpSpPr/>
        <p:nvPr/>
      </p:nvGrpSpPr>
      <p:grpSpPr>
        <a:xfrm>
          <a:off x="0" y="0"/>
          <a:ext cx="0" cy="0"/>
          <a:chOff x="0" y="0"/>
          <a:chExt cx="0" cy="0"/>
        </a:xfrm>
      </p:grpSpPr>
      <p:sp>
        <p:nvSpPr>
          <p:cNvPr id="120" name="Google Shape;120;p23"/>
          <p:cNvSpPr txBox="1"/>
          <p:nvPr/>
        </p:nvSpPr>
        <p:spPr>
          <a:xfrm>
            <a:off x="174150" y="247225"/>
            <a:ext cx="1603200" cy="1277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solidFill>
                  <a:schemeClr val="dk1"/>
                </a:solidFill>
                <a:latin typeface="Montserrat"/>
                <a:ea typeface="Montserrat"/>
                <a:cs typeface="Montserrat"/>
                <a:sym typeface="Montserrat"/>
              </a:rPr>
              <a:t>0</a:t>
            </a:r>
            <a:endParaRPr sz="1800">
              <a:solidFill>
                <a:schemeClr val="dk1"/>
              </a:solidFill>
              <a:latin typeface="Montserrat"/>
              <a:ea typeface="Montserrat"/>
              <a:cs typeface="Montserrat"/>
              <a:sym typeface="Montserrat"/>
            </a:endParaRPr>
          </a:p>
          <a:p>
            <a:pPr indent="0" lvl="0" marL="0" rtl="0" algn="l">
              <a:spcBef>
                <a:spcPts val="0"/>
              </a:spcBef>
              <a:spcAft>
                <a:spcPts val="0"/>
              </a:spcAft>
              <a:buNone/>
            </a:pPr>
            <a:r>
              <a:t/>
            </a:r>
            <a:endParaRPr sz="1800">
              <a:solidFill>
                <a:schemeClr val="dk1"/>
              </a:solidFill>
              <a:latin typeface="Montserrat"/>
              <a:ea typeface="Montserrat"/>
              <a:cs typeface="Montserrat"/>
              <a:sym typeface="Montserrat"/>
            </a:endParaRPr>
          </a:p>
          <a:p>
            <a:pPr indent="0" lvl="0" marL="0" rtl="0" algn="l">
              <a:spcBef>
                <a:spcPts val="0"/>
              </a:spcBef>
              <a:spcAft>
                <a:spcPts val="0"/>
              </a:spcAft>
              <a:buNone/>
            </a:pPr>
            <a:r>
              <a:rPr lang="en" sz="1800">
                <a:solidFill>
                  <a:schemeClr val="dk1"/>
                </a:solidFill>
                <a:latin typeface="Montserrat"/>
                <a:ea typeface="Montserrat"/>
                <a:cs typeface="Montserrat"/>
                <a:sym typeface="Montserrat"/>
              </a:rPr>
              <a:t>zero</a:t>
            </a:r>
            <a:endParaRPr sz="1800">
              <a:solidFill>
                <a:schemeClr val="dk1"/>
              </a:solidFill>
              <a:latin typeface="Montserrat"/>
              <a:ea typeface="Montserrat"/>
              <a:cs typeface="Montserrat"/>
              <a:sym typeface="Montserrat"/>
            </a:endParaRPr>
          </a:p>
        </p:txBody>
      </p:sp>
      <p:pic>
        <p:nvPicPr>
          <p:cNvPr descr="Male hands counting. Human arms with different number of fingers. International skin colors. Calculation gestures. Left or right fists. People gesturing. Score symbols. Recent vector set (Provided by Getty Images)" id="121" name="Google Shape;121;p23"/>
          <p:cNvPicPr preferRelativeResize="0"/>
          <p:nvPr/>
        </p:nvPicPr>
        <p:blipFill rotWithShape="1">
          <a:blip r:embed="rId3">
            <a:alphaModFix/>
          </a:blip>
          <a:srcRect b="0" l="0" r="91435" t="66440"/>
          <a:stretch/>
        </p:blipFill>
        <p:spPr>
          <a:xfrm>
            <a:off x="274725" y="1160900"/>
            <a:ext cx="533074" cy="1044349"/>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5" name="Shape 125"/>
        <p:cNvGrpSpPr/>
        <p:nvPr/>
      </p:nvGrpSpPr>
      <p:grpSpPr>
        <a:xfrm>
          <a:off x="0" y="0"/>
          <a:ext cx="0" cy="0"/>
          <a:chOff x="0" y="0"/>
          <a:chExt cx="0" cy="0"/>
        </a:xfrm>
      </p:grpSpPr>
      <p:sp>
        <p:nvSpPr>
          <p:cNvPr id="126" name="Google Shape;126;p24"/>
          <p:cNvSpPr txBox="1"/>
          <p:nvPr/>
        </p:nvSpPr>
        <p:spPr>
          <a:xfrm>
            <a:off x="509350" y="233800"/>
            <a:ext cx="5325600" cy="5541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en" sz="2400">
                <a:solidFill>
                  <a:schemeClr val="dk1"/>
                </a:solidFill>
                <a:latin typeface="Montserrat"/>
                <a:ea typeface="Montserrat"/>
                <a:cs typeface="Montserrat"/>
                <a:sym typeface="Montserrat"/>
              </a:rPr>
              <a:t>How many flowers?</a:t>
            </a:r>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0" name="Shape 130"/>
        <p:cNvGrpSpPr/>
        <p:nvPr/>
      </p:nvGrpSpPr>
      <p:grpSpPr>
        <a:xfrm>
          <a:off x="0" y="0"/>
          <a:ext cx="0" cy="0"/>
          <a:chOff x="0" y="0"/>
          <a:chExt cx="0" cy="0"/>
        </a:xfrm>
      </p:grpSpPr>
      <p:sp>
        <p:nvSpPr>
          <p:cNvPr id="131" name="Google Shape;131;p25"/>
          <p:cNvSpPr txBox="1"/>
          <p:nvPr/>
        </p:nvSpPr>
        <p:spPr>
          <a:xfrm>
            <a:off x="509350" y="233800"/>
            <a:ext cx="5325600" cy="5541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en" sz="2400">
                <a:solidFill>
                  <a:schemeClr val="dk1"/>
                </a:solidFill>
                <a:latin typeface="Montserrat"/>
                <a:ea typeface="Montserrat"/>
                <a:cs typeface="Montserrat"/>
                <a:sym typeface="Montserrat"/>
              </a:rPr>
              <a:t>How many flowers?</a:t>
            </a:r>
            <a:endParaRPr/>
          </a:p>
        </p:txBody>
      </p:sp>
      <p:pic>
        <p:nvPicPr>
          <p:cNvPr descr="Collection of colorful tulip flower vectors with various shapes for spring design decoration (Provided by Getty Images)" id="132" name="Google Shape;132;p25"/>
          <p:cNvPicPr preferRelativeResize="0"/>
          <p:nvPr/>
        </p:nvPicPr>
        <p:blipFill rotWithShape="1">
          <a:blip r:embed="rId3">
            <a:alphaModFix/>
          </a:blip>
          <a:srcRect b="0" l="0" r="18334" t="0"/>
          <a:stretch/>
        </p:blipFill>
        <p:spPr>
          <a:xfrm>
            <a:off x="1372975" y="909250"/>
            <a:ext cx="5517051" cy="4050801"/>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6" name="Shape 136"/>
        <p:cNvGrpSpPr/>
        <p:nvPr/>
      </p:nvGrpSpPr>
      <p:grpSpPr>
        <a:xfrm>
          <a:off x="0" y="0"/>
          <a:ext cx="0" cy="0"/>
          <a:chOff x="0" y="0"/>
          <a:chExt cx="0" cy="0"/>
        </a:xfrm>
      </p:grpSpPr>
      <p:pic>
        <p:nvPicPr>
          <p:cNvPr descr="Collection of colorful tulip flower vectors with various shapes for spring design decoration (Provided by Getty Images)" id="137" name="Google Shape;137;p26"/>
          <p:cNvPicPr preferRelativeResize="0"/>
          <p:nvPr/>
        </p:nvPicPr>
        <p:blipFill rotWithShape="1">
          <a:blip r:embed="rId3">
            <a:alphaModFix/>
          </a:blip>
          <a:srcRect b="0" l="0" r="18334" t="0"/>
          <a:stretch/>
        </p:blipFill>
        <p:spPr>
          <a:xfrm>
            <a:off x="1372975" y="909250"/>
            <a:ext cx="5517051" cy="4050801"/>
          </a:xfrm>
          <a:prstGeom prst="rect">
            <a:avLst/>
          </a:prstGeom>
          <a:noFill/>
          <a:ln>
            <a:noFill/>
          </a:ln>
        </p:spPr>
      </p:pic>
      <p:sp>
        <p:nvSpPr>
          <p:cNvPr id="138" name="Google Shape;138;p26"/>
          <p:cNvSpPr txBox="1"/>
          <p:nvPr/>
        </p:nvSpPr>
        <p:spPr>
          <a:xfrm>
            <a:off x="509350" y="233800"/>
            <a:ext cx="5325600" cy="8772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en" sz="4500">
                <a:solidFill>
                  <a:schemeClr val="dk1"/>
                </a:solidFill>
                <a:latin typeface="Montserrat"/>
                <a:ea typeface="Montserrat"/>
                <a:cs typeface="Montserrat"/>
                <a:sym typeface="Montserrat"/>
              </a:rPr>
              <a:t>10</a:t>
            </a:r>
            <a:endParaRPr sz="4500"/>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2" name="Shape 142"/>
        <p:cNvGrpSpPr/>
        <p:nvPr/>
      </p:nvGrpSpPr>
      <p:grpSpPr>
        <a:xfrm>
          <a:off x="0" y="0"/>
          <a:ext cx="0" cy="0"/>
          <a:chOff x="0" y="0"/>
          <a:chExt cx="0" cy="0"/>
        </a:xfrm>
      </p:grpSpPr>
      <p:sp>
        <p:nvSpPr>
          <p:cNvPr id="143" name="Google Shape;143;p27"/>
          <p:cNvSpPr txBox="1"/>
          <p:nvPr/>
        </p:nvSpPr>
        <p:spPr>
          <a:xfrm>
            <a:off x="509350" y="233800"/>
            <a:ext cx="5325600" cy="8772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en" sz="4500">
                <a:solidFill>
                  <a:schemeClr val="dk1"/>
                </a:solidFill>
                <a:latin typeface="Montserrat"/>
                <a:ea typeface="Montserrat"/>
                <a:cs typeface="Montserrat"/>
                <a:sym typeface="Montserrat"/>
              </a:rPr>
              <a:t>9</a:t>
            </a:r>
            <a:endParaRPr sz="4500"/>
          </a:p>
        </p:txBody>
      </p:sp>
      <p:pic>
        <p:nvPicPr>
          <p:cNvPr descr="Collection of colorful tulip flower vectors with various shapes for spring design decoration (Provided by Getty Images)" id="144" name="Google Shape;144;p27"/>
          <p:cNvPicPr preferRelativeResize="0"/>
          <p:nvPr/>
        </p:nvPicPr>
        <p:blipFill rotWithShape="1">
          <a:blip r:embed="rId3">
            <a:alphaModFix/>
          </a:blip>
          <a:srcRect b="0" l="0" r="19711" t="0"/>
          <a:stretch/>
        </p:blipFill>
        <p:spPr>
          <a:xfrm>
            <a:off x="1372975" y="909250"/>
            <a:ext cx="5423949" cy="4050801"/>
          </a:xfrm>
          <a:prstGeom prst="rect">
            <a:avLst/>
          </a:prstGeom>
          <a:noFill/>
          <a:ln>
            <a:noFill/>
          </a:ln>
        </p:spPr>
      </p:pic>
      <p:cxnSp>
        <p:nvCxnSpPr>
          <p:cNvPr id="145" name="Google Shape;145;p27"/>
          <p:cNvCxnSpPr/>
          <p:nvPr/>
        </p:nvCxnSpPr>
        <p:spPr>
          <a:xfrm>
            <a:off x="1800800" y="1615650"/>
            <a:ext cx="837900" cy="1262100"/>
          </a:xfrm>
          <a:prstGeom prst="straightConnector1">
            <a:avLst/>
          </a:prstGeom>
          <a:noFill/>
          <a:ln cap="flat" cmpd="sng" w="76200">
            <a:solidFill>
              <a:srgbClr val="4A86E8"/>
            </a:solidFill>
            <a:prstDash val="solid"/>
            <a:round/>
            <a:headEnd len="med" w="med" type="none"/>
            <a:tailEnd len="med" w="med" type="none"/>
          </a:ln>
        </p:spPr>
      </p:cxn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9" name="Shape 149"/>
        <p:cNvGrpSpPr/>
        <p:nvPr/>
      </p:nvGrpSpPr>
      <p:grpSpPr>
        <a:xfrm>
          <a:off x="0" y="0"/>
          <a:ext cx="0" cy="0"/>
          <a:chOff x="0" y="0"/>
          <a:chExt cx="0" cy="0"/>
        </a:xfrm>
      </p:grpSpPr>
      <p:sp>
        <p:nvSpPr>
          <p:cNvPr id="150" name="Google Shape;150;p28"/>
          <p:cNvSpPr txBox="1"/>
          <p:nvPr/>
        </p:nvSpPr>
        <p:spPr>
          <a:xfrm>
            <a:off x="509350" y="233800"/>
            <a:ext cx="5325600" cy="8772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en" sz="4500">
                <a:solidFill>
                  <a:schemeClr val="dk1"/>
                </a:solidFill>
                <a:latin typeface="Montserrat"/>
                <a:ea typeface="Montserrat"/>
                <a:cs typeface="Montserrat"/>
                <a:sym typeface="Montserrat"/>
              </a:rPr>
              <a:t>8</a:t>
            </a:r>
            <a:endParaRPr sz="4500"/>
          </a:p>
        </p:txBody>
      </p:sp>
      <p:pic>
        <p:nvPicPr>
          <p:cNvPr descr="Collection of colorful tulip flower vectors with various shapes for spring design decoration (Provided by Getty Images)" id="151" name="Google Shape;151;p28"/>
          <p:cNvPicPr preferRelativeResize="0"/>
          <p:nvPr/>
        </p:nvPicPr>
        <p:blipFill rotWithShape="1">
          <a:blip r:embed="rId3">
            <a:alphaModFix/>
          </a:blip>
          <a:srcRect b="0" l="0" r="19407" t="0"/>
          <a:stretch/>
        </p:blipFill>
        <p:spPr>
          <a:xfrm>
            <a:off x="1372975" y="909250"/>
            <a:ext cx="5444623" cy="4050801"/>
          </a:xfrm>
          <a:prstGeom prst="rect">
            <a:avLst/>
          </a:prstGeom>
          <a:noFill/>
          <a:ln>
            <a:noFill/>
          </a:ln>
        </p:spPr>
      </p:pic>
      <p:cxnSp>
        <p:nvCxnSpPr>
          <p:cNvPr id="152" name="Google Shape;152;p28"/>
          <p:cNvCxnSpPr/>
          <p:nvPr/>
        </p:nvCxnSpPr>
        <p:spPr>
          <a:xfrm>
            <a:off x="1800800" y="1615650"/>
            <a:ext cx="837900" cy="1262100"/>
          </a:xfrm>
          <a:prstGeom prst="straightConnector1">
            <a:avLst/>
          </a:prstGeom>
          <a:noFill/>
          <a:ln cap="flat" cmpd="sng" w="76200">
            <a:solidFill>
              <a:srgbClr val="4A86E8"/>
            </a:solidFill>
            <a:prstDash val="solid"/>
            <a:round/>
            <a:headEnd len="med" w="med" type="none"/>
            <a:tailEnd len="med" w="med" type="none"/>
          </a:ln>
        </p:spPr>
      </p:cxnSp>
      <p:cxnSp>
        <p:nvCxnSpPr>
          <p:cNvPr id="153" name="Google Shape;153;p28"/>
          <p:cNvCxnSpPr/>
          <p:nvPr/>
        </p:nvCxnSpPr>
        <p:spPr>
          <a:xfrm>
            <a:off x="2925525" y="1615650"/>
            <a:ext cx="837900" cy="1262100"/>
          </a:xfrm>
          <a:prstGeom prst="straightConnector1">
            <a:avLst/>
          </a:prstGeom>
          <a:noFill/>
          <a:ln cap="flat" cmpd="sng" w="76200">
            <a:solidFill>
              <a:srgbClr val="4A86E8"/>
            </a:solidFill>
            <a:prstDash val="solid"/>
            <a:round/>
            <a:headEnd len="med" w="med" type="none"/>
            <a:tailEnd len="med" w="med" type="none"/>
          </a:ln>
        </p:spPr>
      </p:cxn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7" name="Shape 157"/>
        <p:cNvGrpSpPr/>
        <p:nvPr/>
      </p:nvGrpSpPr>
      <p:grpSpPr>
        <a:xfrm>
          <a:off x="0" y="0"/>
          <a:ext cx="0" cy="0"/>
          <a:chOff x="0" y="0"/>
          <a:chExt cx="0" cy="0"/>
        </a:xfrm>
      </p:grpSpPr>
      <p:sp>
        <p:nvSpPr>
          <p:cNvPr id="158" name="Google Shape;158;p29"/>
          <p:cNvSpPr txBox="1"/>
          <p:nvPr/>
        </p:nvSpPr>
        <p:spPr>
          <a:xfrm>
            <a:off x="509350" y="233800"/>
            <a:ext cx="5325600" cy="8772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en" sz="4500">
                <a:solidFill>
                  <a:schemeClr val="dk1"/>
                </a:solidFill>
                <a:latin typeface="Montserrat"/>
                <a:ea typeface="Montserrat"/>
                <a:cs typeface="Montserrat"/>
                <a:sym typeface="Montserrat"/>
              </a:rPr>
              <a:t>7</a:t>
            </a:r>
            <a:endParaRPr sz="4500"/>
          </a:p>
        </p:txBody>
      </p:sp>
      <p:pic>
        <p:nvPicPr>
          <p:cNvPr descr="Collection of colorful tulip flower vectors with various shapes for spring design decoration (Provided by Getty Images)" id="159" name="Google Shape;159;p29"/>
          <p:cNvPicPr preferRelativeResize="0"/>
          <p:nvPr/>
        </p:nvPicPr>
        <p:blipFill rotWithShape="1">
          <a:blip r:embed="rId3">
            <a:alphaModFix/>
          </a:blip>
          <a:srcRect b="0" l="0" r="17723" t="0"/>
          <a:stretch/>
        </p:blipFill>
        <p:spPr>
          <a:xfrm>
            <a:off x="1372975" y="909250"/>
            <a:ext cx="5558426" cy="4050801"/>
          </a:xfrm>
          <a:prstGeom prst="rect">
            <a:avLst/>
          </a:prstGeom>
          <a:noFill/>
          <a:ln>
            <a:noFill/>
          </a:ln>
        </p:spPr>
      </p:pic>
      <p:cxnSp>
        <p:nvCxnSpPr>
          <p:cNvPr id="160" name="Google Shape;160;p29"/>
          <p:cNvCxnSpPr/>
          <p:nvPr/>
        </p:nvCxnSpPr>
        <p:spPr>
          <a:xfrm>
            <a:off x="1800800" y="1615650"/>
            <a:ext cx="837900" cy="1262100"/>
          </a:xfrm>
          <a:prstGeom prst="straightConnector1">
            <a:avLst/>
          </a:prstGeom>
          <a:noFill/>
          <a:ln cap="flat" cmpd="sng" w="76200">
            <a:solidFill>
              <a:srgbClr val="4A86E8"/>
            </a:solidFill>
            <a:prstDash val="solid"/>
            <a:round/>
            <a:headEnd len="med" w="med" type="none"/>
            <a:tailEnd len="med" w="med" type="none"/>
          </a:ln>
        </p:spPr>
      </p:cxnSp>
      <p:cxnSp>
        <p:nvCxnSpPr>
          <p:cNvPr id="161" name="Google Shape;161;p29"/>
          <p:cNvCxnSpPr/>
          <p:nvPr/>
        </p:nvCxnSpPr>
        <p:spPr>
          <a:xfrm>
            <a:off x="2925525" y="1615650"/>
            <a:ext cx="837900" cy="1262100"/>
          </a:xfrm>
          <a:prstGeom prst="straightConnector1">
            <a:avLst/>
          </a:prstGeom>
          <a:noFill/>
          <a:ln cap="flat" cmpd="sng" w="76200">
            <a:solidFill>
              <a:srgbClr val="4A86E8"/>
            </a:solidFill>
            <a:prstDash val="solid"/>
            <a:round/>
            <a:headEnd len="med" w="med" type="none"/>
            <a:tailEnd len="med" w="med" type="none"/>
          </a:ln>
        </p:spPr>
      </p:cxnSp>
      <p:cxnSp>
        <p:nvCxnSpPr>
          <p:cNvPr id="162" name="Google Shape;162;p29"/>
          <p:cNvCxnSpPr/>
          <p:nvPr/>
        </p:nvCxnSpPr>
        <p:spPr>
          <a:xfrm>
            <a:off x="4050250" y="1615650"/>
            <a:ext cx="837900" cy="1262100"/>
          </a:xfrm>
          <a:prstGeom prst="straightConnector1">
            <a:avLst/>
          </a:prstGeom>
          <a:noFill/>
          <a:ln cap="flat" cmpd="sng" w="76200">
            <a:solidFill>
              <a:srgbClr val="4A86E8"/>
            </a:solidFill>
            <a:prstDash val="solid"/>
            <a:round/>
            <a:headEnd len="med" w="med" type="none"/>
            <a:tailEnd len="med" w="med" type="none"/>
          </a:ln>
        </p:spPr>
      </p:cxn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6" name="Shape 166"/>
        <p:cNvGrpSpPr/>
        <p:nvPr/>
      </p:nvGrpSpPr>
      <p:grpSpPr>
        <a:xfrm>
          <a:off x="0" y="0"/>
          <a:ext cx="0" cy="0"/>
          <a:chOff x="0" y="0"/>
          <a:chExt cx="0" cy="0"/>
        </a:xfrm>
      </p:grpSpPr>
      <p:sp>
        <p:nvSpPr>
          <p:cNvPr id="167" name="Google Shape;167;p30"/>
          <p:cNvSpPr txBox="1"/>
          <p:nvPr/>
        </p:nvSpPr>
        <p:spPr>
          <a:xfrm>
            <a:off x="509350" y="233800"/>
            <a:ext cx="5325600" cy="8772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en" sz="4500">
                <a:solidFill>
                  <a:schemeClr val="dk1"/>
                </a:solidFill>
                <a:latin typeface="Montserrat"/>
                <a:ea typeface="Montserrat"/>
                <a:cs typeface="Montserrat"/>
                <a:sym typeface="Montserrat"/>
              </a:rPr>
              <a:t>6</a:t>
            </a:r>
            <a:endParaRPr sz="4500"/>
          </a:p>
        </p:txBody>
      </p:sp>
      <p:pic>
        <p:nvPicPr>
          <p:cNvPr descr="Collection of colorful tulip flower vectors with various shapes for spring design decoration (Provided by Getty Images)" id="168" name="Google Shape;168;p30"/>
          <p:cNvPicPr preferRelativeResize="0"/>
          <p:nvPr/>
        </p:nvPicPr>
        <p:blipFill rotWithShape="1">
          <a:blip r:embed="rId3">
            <a:alphaModFix/>
          </a:blip>
          <a:srcRect b="0" l="0" r="18640" t="0"/>
          <a:stretch/>
        </p:blipFill>
        <p:spPr>
          <a:xfrm>
            <a:off x="1372975" y="909250"/>
            <a:ext cx="5496351" cy="4050801"/>
          </a:xfrm>
          <a:prstGeom prst="rect">
            <a:avLst/>
          </a:prstGeom>
          <a:noFill/>
          <a:ln>
            <a:noFill/>
          </a:ln>
        </p:spPr>
      </p:pic>
      <p:cxnSp>
        <p:nvCxnSpPr>
          <p:cNvPr id="169" name="Google Shape;169;p30"/>
          <p:cNvCxnSpPr/>
          <p:nvPr/>
        </p:nvCxnSpPr>
        <p:spPr>
          <a:xfrm>
            <a:off x="1800800" y="1615650"/>
            <a:ext cx="837900" cy="1262100"/>
          </a:xfrm>
          <a:prstGeom prst="straightConnector1">
            <a:avLst/>
          </a:prstGeom>
          <a:noFill/>
          <a:ln cap="flat" cmpd="sng" w="76200">
            <a:solidFill>
              <a:srgbClr val="4A86E8"/>
            </a:solidFill>
            <a:prstDash val="solid"/>
            <a:round/>
            <a:headEnd len="med" w="med" type="none"/>
            <a:tailEnd len="med" w="med" type="none"/>
          </a:ln>
        </p:spPr>
      </p:cxnSp>
      <p:cxnSp>
        <p:nvCxnSpPr>
          <p:cNvPr id="170" name="Google Shape;170;p30"/>
          <p:cNvCxnSpPr/>
          <p:nvPr/>
        </p:nvCxnSpPr>
        <p:spPr>
          <a:xfrm>
            <a:off x="2925525" y="1615650"/>
            <a:ext cx="837900" cy="1262100"/>
          </a:xfrm>
          <a:prstGeom prst="straightConnector1">
            <a:avLst/>
          </a:prstGeom>
          <a:noFill/>
          <a:ln cap="flat" cmpd="sng" w="76200">
            <a:solidFill>
              <a:srgbClr val="4A86E8"/>
            </a:solidFill>
            <a:prstDash val="solid"/>
            <a:round/>
            <a:headEnd len="med" w="med" type="none"/>
            <a:tailEnd len="med" w="med" type="none"/>
          </a:ln>
        </p:spPr>
      </p:cxnSp>
      <p:cxnSp>
        <p:nvCxnSpPr>
          <p:cNvPr id="171" name="Google Shape;171;p30"/>
          <p:cNvCxnSpPr/>
          <p:nvPr/>
        </p:nvCxnSpPr>
        <p:spPr>
          <a:xfrm>
            <a:off x="4050250" y="1615650"/>
            <a:ext cx="837900" cy="1262100"/>
          </a:xfrm>
          <a:prstGeom prst="straightConnector1">
            <a:avLst/>
          </a:prstGeom>
          <a:noFill/>
          <a:ln cap="flat" cmpd="sng" w="76200">
            <a:solidFill>
              <a:srgbClr val="4A86E8"/>
            </a:solidFill>
            <a:prstDash val="solid"/>
            <a:round/>
            <a:headEnd len="med" w="med" type="none"/>
            <a:tailEnd len="med" w="med" type="none"/>
          </a:ln>
        </p:spPr>
      </p:cxnSp>
      <p:cxnSp>
        <p:nvCxnSpPr>
          <p:cNvPr id="172" name="Google Shape;172;p30"/>
          <p:cNvCxnSpPr/>
          <p:nvPr/>
        </p:nvCxnSpPr>
        <p:spPr>
          <a:xfrm>
            <a:off x="5174975" y="1615650"/>
            <a:ext cx="837900" cy="1262100"/>
          </a:xfrm>
          <a:prstGeom prst="straightConnector1">
            <a:avLst/>
          </a:prstGeom>
          <a:noFill/>
          <a:ln cap="flat" cmpd="sng" w="76200">
            <a:solidFill>
              <a:srgbClr val="4A86E8"/>
            </a:solidFill>
            <a:prstDash val="solid"/>
            <a:round/>
            <a:headEnd len="med" w="med" type="none"/>
            <a:tailEnd len="med" w="med" type="none"/>
          </a:ln>
        </p:spPr>
      </p:cxn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6" name="Shape 176"/>
        <p:cNvGrpSpPr/>
        <p:nvPr/>
      </p:nvGrpSpPr>
      <p:grpSpPr>
        <a:xfrm>
          <a:off x="0" y="0"/>
          <a:ext cx="0" cy="0"/>
          <a:chOff x="0" y="0"/>
          <a:chExt cx="0" cy="0"/>
        </a:xfrm>
      </p:grpSpPr>
      <p:sp>
        <p:nvSpPr>
          <p:cNvPr id="177" name="Google Shape;177;p31"/>
          <p:cNvSpPr txBox="1"/>
          <p:nvPr/>
        </p:nvSpPr>
        <p:spPr>
          <a:xfrm>
            <a:off x="509350" y="233800"/>
            <a:ext cx="5325600" cy="8772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en" sz="4500">
                <a:solidFill>
                  <a:schemeClr val="dk1"/>
                </a:solidFill>
                <a:latin typeface="Montserrat"/>
                <a:ea typeface="Montserrat"/>
                <a:cs typeface="Montserrat"/>
                <a:sym typeface="Montserrat"/>
              </a:rPr>
              <a:t>5</a:t>
            </a:r>
            <a:endParaRPr sz="4500"/>
          </a:p>
        </p:txBody>
      </p:sp>
      <p:pic>
        <p:nvPicPr>
          <p:cNvPr descr="Collection of colorful tulip flower vectors with various shapes for spring design decoration (Provided by Getty Images)" id="178" name="Google Shape;178;p31"/>
          <p:cNvPicPr preferRelativeResize="0"/>
          <p:nvPr/>
        </p:nvPicPr>
        <p:blipFill rotWithShape="1">
          <a:blip r:embed="rId3">
            <a:alphaModFix/>
          </a:blip>
          <a:srcRect b="0" l="0" r="18026" t="0"/>
          <a:stretch/>
        </p:blipFill>
        <p:spPr>
          <a:xfrm>
            <a:off x="1372975" y="909250"/>
            <a:ext cx="5537725" cy="4050801"/>
          </a:xfrm>
          <a:prstGeom prst="rect">
            <a:avLst/>
          </a:prstGeom>
          <a:noFill/>
          <a:ln>
            <a:noFill/>
          </a:ln>
        </p:spPr>
      </p:pic>
      <p:cxnSp>
        <p:nvCxnSpPr>
          <p:cNvPr id="179" name="Google Shape;179;p31"/>
          <p:cNvCxnSpPr/>
          <p:nvPr/>
        </p:nvCxnSpPr>
        <p:spPr>
          <a:xfrm>
            <a:off x="1800800" y="1615650"/>
            <a:ext cx="837900" cy="1262100"/>
          </a:xfrm>
          <a:prstGeom prst="straightConnector1">
            <a:avLst/>
          </a:prstGeom>
          <a:noFill/>
          <a:ln cap="flat" cmpd="sng" w="76200">
            <a:solidFill>
              <a:srgbClr val="4A86E8"/>
            </a:solidFill>
            <a:prstDash val="solid"/>
            <a:round/>
            <a:headEnd len="med" w="med" type="none"/>
            <a:tailEnd len="med" w="med" type="none"/>
          </a:ln>
        </p:spPr>
      </p:cxnSp>
      <p:cxnSp>
        <p:nvCxnSpPr>
          <p:cNvPr id="180" name="Google Shape;180;p31"/>
          <p:cNvCxnSpPr/>
          <p:nvPr/>
        </p:nvCxnSpPr>
        <p:spPr>
          <a:xfrm>
            <a:off x="2925525" y="1615650"/>
            <a:ext cx="837900" cy="1262100"/>
          </a:xfrm>
          <a:prstGeom prst="straightConnector1">
            <a:avLst/>
          </a:prstGeom>
          <a:noFill/>
          <a:ln cap="flat" cmpd="sng" w="76200">
            <a:solidFill>
              <a:srgbClr val="4A86E8"/>
            </a:solidFill>
            <a:prstDash val="solid"/>
            <a:round/>
            <a:headEnd len="med" w="med" type="none"/>
            <a:tailEnd len="med" w="med" type="none"/>
          </a:ln>
        </p:spPr>
      </p:cxnSp>
      <p:cxnSp>
        <p:nvCxnSpPr>
          <p:cNvPr id="181" name="Google Shape;181;p31"/>
          <p:cNvCxnSpPr/>
          <p:nvPr/>
        </p:nvCxnSpPr>
        <p:spPr>
          <a:xfrm>
            <a:off x="4050250" y="1615650"/>
            <a:ext cx="837900" cy="1262100"/>
          </a:xfrm>
          <a:prstGeom prst="straightConnector1">
            <a:avLst/>
          </a:prstGeom>
          <a:noFill/>
          <a:ln cap="flat" cmpd="sng" w="76200">
            <a:solidFill>
              <a:srgbClr val="4A86E8"/>
            </a:solidFill>
            <a:prstDash val="solid"/>
            <a:round/>
            <a:headEnd len="med" w="med" type="none"/>
            <a:tailEnd len="med" w="med" type="none"/>
          </a:ln>
        </p:spPr>
      </p:cxnSp>
      <p:cxnSp>
        <p:nvCxnSpPr>
          <p:cNvPr id="182" name="Google Shape;182;p31"/>
          <p:cNvCxnSpPr/>
          <p:nvPr/>
        </p:nvCxnSpPr>
        <p:spPr>
          <a:xfrm>
            <a:off x="5174975" y="1615650"/>
            <a:ext cx="837900" cy="1262100"/>
          </a:xfrm>
          <a:prstGeom prst="straightConnector1">
            <a:avLst/>
          </a:prstGeom>
          <a:noFill/>
          <a:ln cap="flat" cmpd="sng" w="76200">
            <a:solidFill>
              <a:srgbClr val="4A86E8"/>
            </a:solidFill>
            <a:prstDash val="solid"/>
            <a:round/>
            <a:headEnd len="med" w="med" type="none"/>
            <a:tailEnd len="med" w="med" type="none"/>
          </a:ln>
        </p:spPr>
      </p:cxnSp>
      <p:cxnSp>
        <p:nvCxnSpPr>
          <p:cNvPr id="183" name="Google Shape;183;p31"/>
          <p:cNvCxnSpPr/>
          <p:nvPr/>
        </p:nvCxnSpPr>
        <p:spPr>
          <a:xfrm>
            <a:off x="6012875" y="1530150"/>
            <a:ext cx="837900" cy="1262100"/>
          </a:xfrm>
          <a:prstGeom prst="straightConnector1">
            <a:avLst/>
          </a:prstGeom>
          <a:noFill/>
          <a:ln cap="flat" cmpd="sng" w="76200">
            <a:solidFill>
              <a:srgbClr val="4A86E8"/>
            </a:solidFill>
            <a:prstDash val="solid"/>
            <a:round/>
            <a:headEnd len="med" w="med" type="none"/>
            <a:tailEnd len="med" w="med" type="none"/>
          </a:ln>
        </p:spPr>
      </p:cxn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7" name="Shape 187"/>
        <p:cNvGrpSpPr/>
        <p:nvPr/>
      </p:nvGrpSpPr>
      <p:grpSpPr>
        <a:xfrm>
          <a:off x="0" y="0"/>
          <a:ext cx="0" cy="0"/>
          <a:chOff x="0" y="0"/>
          <a:chExt cx="0" cy="0"/>
        </a:xfrm>
      </p:grpSpPr>
      <p:sp>
        <p:nvSpPr>
          <p:cNvPr id="188" name="Google Shape;188;p32"/>
          <p:cNvSpPr txBox="1"/>
          <p:nvPr/>
        </p:nvSpPr>
        <p:spPr>
          <a:xfrm>
            <a:off x="509350" y="233800"/>
            <a:ext cx="5325600" cy="8772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en" sz="4500">
                <a:solidFill>
                  <a:schemeClr val="dk1"/>
                </a:solidFill>
                <a:latin typeface="Montserrat"/>
                <a:ea typeface="Montserrat"/>
                <a:cs typeface="Montserrat"/>
                <a:sym typeface="Montserrat"/>
              </a:rPr>
              <a:t>4</a:t>
            </a:r>
            <a:endParaRPr sz="4500"/>
          </a:p>
        </p:txBody>
      </p:sp>
      <p:pic>
        <p:nvPicPr>
          <p:cNvPr descr="Collection of colorful tulip flower vectors with various shapes for spring design decoration (Provided by Getty Images)" id="189" name="Google Shape;189;p32"/>
          <p:cNvPicPr preferRelativeResize="0"/>
          <p:nvPr/>
        </p:nvPicPr>
        <p:blipFill rotWithShape="1">
          <a:blip r:embed="rId3">
            <a:alphaModFix/>
          </a:blip>
          <a:srcRect b="0" l="0" r="18026" t="0"/>
          <a:stretch/>
        </p:blipFill>
        <p:spPr>
          <a:xfrm>
            <a:off x="1372975" y="909250"/>
            <a:ext cx="5537725" cy="4050801"/>
          </a:xfrm>
          <a:prstGeom prst="rect">
            <a:avLst/>
          </a:prstGeom>
          <a:noFill/>
          <a:ln>
            <a:noFill/>
          </a:ln>
        </p:spPr>
      </p:pic>
      <p:cxnSp>
        <p:nvCxnSpPr>
          <p:cNvPr id="190" name="Google Shape;190;p32"/>
          <p:cNvCxnSpPr/>
          <p:nvPr/>
        </p:nvCxnSpPr>
        <p:spPr>
          <a:xfrm>
            <a:off x="1800800" y="1615650"/>
            <a:ext cx="837900" cy="1262100"/>
          </a:xfrm>
          <a:prstGeom prst="straightConnector1">
            <a:avLst/>
          </a:prstGeom>
          <a:noFill/>
          <a:ln cap="flat" cmpd="sng" w="76200">
            <a:solidFill>
              <a:srgbClr val="4A86E8"/>
            </a:solidFill>
            <a:prstDash val="solid"/>
            <a:round/>
            <a:headEnd len="med" w="med" type="none"/>
            <a:tailEnd len="med" w="med" type="none"/>
          </a:ln>
        </p:spPr>
      </p:cxnSp>
      <p:cxnSp>
        <p:nvCxnSpPr>
          <p:cNvPr id="191" name="Google Shape;191;p32"/>
          <p:cNvCxnSpPr/>
          <p:nvPr/>
        </p:nvCxnSpPr>
        <p:spPr>
          <a:xfrm>
            <a:off x="2925525" y="1615650"/>
            <a:ext cx="837900" cy="1262100"/>
          </a:xfrm>
          <a:prstGeom prst="straightConnector1">
            <a:avLst/>
          </a:prstGeom>
          <a:noFill/>
          <a:ln cap="flat" cmpd="sng" w="76200">
            <a:solidFill>
              <a:srgbClr val="4A86E8"/>
            </a:solidFill>
            <a:prstDash val="solid"/>
            <a:round/>
            <a:headEnd len="med" w="med" type="none"/>
            <a:tailEnd len="med" w="med" type="none"/>
          </a:ln>
        </p:spPr>
      </p:cxnSp>
      <p:cxnSp>
        <p:nvCxnSpPr>
          <p:cNvPr id="192" name="Google Shape;192;p32"/>
          <p:cNvCxnSpPr/>
          <p:nvPr/>
        </p:nvCxnSpPr>
        <p:spPr>
          <a:xfrm>
            <a:off x="4050250" y="1615650"/>
            <a:ext cx="837900" cy="1262100"/>
          </a:xfrm>
          <a:prstGeom prst="straightConnector1">
            <a:avLst/>
          </a:prstGeom>
          <a:noFill/>
          <a:ln cap="flat" cmpd="sng" w="76200">
            <a:solidFill>
              <a:srgbClr val="4A86E8"/>
            </a:solidFill>
            <a:prstDash val="solid"/>
            <a:round/>
            <a:headEnd len="med" w="med" type="none"/>
            <a:tailEnd len="med" w="med" type="none"/>
          </a:ln>
        </p:spPr>
      </p:cxnSp>
      <p:cxnSp>
        <p:nvCxnSpPr>
          <p:cNvPr id="193" name="Google Shape;193;p32"/>
          <p:cNvCxnSpPr/>
          <p:nvPr/>
        </p:nvCxnSpPr>
        <p:spPr>
          <a:xfrm>
            <a:off x="5174975" y="1615650"/>
            <a:ext cx="837900" cy="1262100"/>
          </a:xfrm>
          <a:prstGeom prst="straightConnector1">
            <a:avLst/>
          </a:prstGeom>
          <a:noFill/>
          <a:ln cap="flat" cmpd="sng" w="76200">
            <a:solidFill>
              <a:srgbClr val="4A86E8"/>
            </a:solidFill>
            <a:prstDash val="solid"/>
            <a:round/>
            <a:headEnd len="med" w="med" type="none"/>
            <a:tailEnd len="med" w="med" type="none"/>
          </a:ln>
        </p:spPr>
      </p:cxnSp>
      <p:cxnSp>
        <p:nvCxnSpPr>
          <p:cNvPr id="194" name="Google Shape;194;p32"/>
          <p:cNvCxnSpPr/>
          <p:nvPr/>
        </p:nvCxnSpPr>
        <p:spPr>
          <a:xfrm>
            <a:off x="6012875" y="1530150"/>
            <a:ext cx="837900" cy="1262100"/>
          </a:xfrm>
          <a:prstGeom prst="straightConnector1">
            <a:avLst/>
          </a:prstGeom>
          <a:noFill/>
          <a:ln cap="flat" cmpd="sng" w="76200">
            <a:solidFill>
              <a:srgbClr val="4A86E8"/>
            </a:solidFill>
            <a:prstDash val="solid"/>
            <a:round/>
            <a:headEnd len="med" w="med" type="none"/>
            <a:tailEnd len="med" w="med" type="none"/>
          </a:ln>
        </p:spPr>
      </p:cxnSp>
      <p:cxnSp>
        <p:nvCxnSpPr>
          <p:cNvPr id="195" name="Google Shape;195;p32"/>
          <p:cNvCxnSpPr/>
          <p:nvPr/>
        </p:nvCxnSpPr>
        <p:spPr>
          <a:xfrm>
            <a:off x="1800800" y="3382400"/>
            <a:ext cx="837900" cy="1262100"/>
          </a:xfrm>
          <a:prstGeom prst="straightConnector1">
            <a:avLst/>
          </a:prstGeom>
          <a:noFill/>
          <a:ln cap="flat" cmpd="sng" w="76200">
            <a:solidFill>
              <a:srgbClr val="4A86E8"/>
            </a:solidFill>
            <a:prstDash val="solid"/>
            <a:round/>
            <a:headEnd len="med" w="med" type="none"/>
            <a:tailEnd len="med" w="med" type="none"/>
          </a:ln>
        </p:spPr>
      </p:cxn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9" name="Shape 199"/>
        <p:cNvGrpSpPr/>
        <p:nvPr/>
      </p:nvGrpSpPr>
      <p:grpSpPr>
        <a:xfrm>
          <a:off x="0" y="0"/>
          <a:ext cx="0" cy="0"/>
          <a:chOff x="0" y="0"/>
          <a:chExt cx="0" cy="0"/>
        </a:xfrm>
      </p:grpSpPr>
      <p:sp>
        <p:nvSpPr>
          <p:cNvPr id="200" name="Google Shape;200;p33"/>
          <p:cNvSpPr txBox="1"/>
          <p:nvPr/>
        </p:nvSpPr>
        <p:spPr>
          <a:xfrm>
            <a:off x="509350" y="233800"/>
            <a:ext cx="5325600" cy="8772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en" sz="4500">
                <a:solidFill>
                  <a:schemeClr val="dk1"/>
                </a:solidFill>
                <a:latin typeface="Montserrat"/>
                <a:ea typeface="Montserrat"/>
                <a:cs typeface="Montserrat"/>
                <a:sym typeface="Montserrat"/>
              </a:rPr>
              <a:t>3</a:t>
            </a:r>
            <a:endParaRPr sz="4500"/>
          </a:p>
        </p:txBody>
      </p:sp>
      <p:pic>
        <p:nvPicPr>
          <p:cNvPr descr="Collection of colorful tulip flower vectors with various shapes for spring design decoration (Provided by Getty Images)" id="201" name="Google Shape;201;p33"/>
          <p:cNvPicPr preferRelativeResize="0"/>
          <p:nvPr/>
        </p:nvPicPr>
        <p:blipFill rotWithShape="1">
          <a:blip r:embed="rId3">
            <a:alphaModFix/>
          </a:blip>
          <a:srcRect b="0" l="0" r="18026" t="0"/>
          <a:stretch/>
        </p:blipFill>
        <p:spPr>
          <a:xfrm>
            <a:off x="1372975" y="909250"/>
            <a:ext cx="5537725" cy="4050801"/>
          </a:xfrm>
          <a:prstGeom prst="rect">
            <a:avLst/>
          </a:prstGeom>
          <a:noFill/>
          <a:ln>
            <a:noFill/>
          </a:ln>
        </p:spPr>
      </p:pic>
      <p:cxnSp>
        <p:nvCxnSpPr>
          <p:cNvPr id="202" name="Google Shape;202;p33"/>
          <p:cNvCxnSpPr/>
          <p:nvPr/>
        </p:nvCxnSpPr>
        <p:spPr>
          <a:xfrm>
            <a:off x="1800800" y="1615650"/>
            <a:ext cx="837900" cy="1262100"/>
          </a:xfrm>
          <a:prstGeom prst="straightConnector1">
            <a:avLst/>
          </a:prstGeom>
          <a:noFill/>
          <a:ln cap="flat" cmpd="sng" w="76200">
            <a:solidFill>
              <a:srgbClr val="4A86E8"/>
            </a:solidFill>
            <a:prstDash val="solid"/>
            <a:round/>
            <a:headEnd len="med" w="med" type="none"/>
            <a:tailEnd len="med" w="med" type="none"/>
          </a:ln>
        </p:spPr>
      </p:cxnSp>
      <p:cxnSp>
        <p:nvCxnSpPr>
          <p:cNvPr id="203" name="Google Shape;203;p33"/>
          <p:cNvCxnSpPr/>
          <p:nvPr/>
        </p:nvCxnSpPr>
        <p:spPr>
          <a:xfrm>
            <a:off x="2925525" y="1615650"/>
            <a:ext cx="837900" cy="1262100"/>
          </a:xfrm>
          <a:prstGeom prst="straightConnector1">
            <a:avLst/>
          </a:prstGeom>
          <a:noFill/>
          <a:ln cap="flat" cmpd="sng" w="76200">
            <a:solidFill>
              <a:srgbClr val="4A86E8"/>
            </a:solidFill>
            <a:prstDash val="solid"/>
            <a:round/>
            <a:headEnd len="med" w="med" type="none"/>
            <a:tailEnd len="med" w="med" type="none"/>
          </a:ln>
        </p:spPr>
      </p:cxnSp>
      <p:cxnSp>
        <p:nvCxnSpPr>
          <p:cNvPr id="204" name="Google Shape;204;p33"/>
          <p:cNvCxnSpPr/>
          <p:nvPr/>
        </p:nvCxnSpPr>
        <p:spPr>
          <a:xfrm>
            <a:off x="4050250" y="1615650"/>
            <a:ext cx="837900" cy="1262100"/>
          </a:xfrm>
          <a:prstGeom prst="straightConnector1">
            <a:avLst/>
          </a:prstGeom>
          <a:noFill/>
          <a:ln cap="flat" cmpd="sng" w="76200">
            <a:solidFill>
              <a:srgbClr val="4A86E8"/>
            </a:solidFill>
            <a:prstDash val="solid"/>
            <a:round/>
            <a:headEnd len="med" w="med" type="none"/>
            <a:tailEnd len="med" w="med" type="none"/>
          </a:ln>
        </p:spPr>
      </p:cxnSp>
      <p:cxnSp>
        <p:nvCxnSpPr>
          <p:cNvPr id="205" name="Google Shape;205;p33"/>
          <p:cNvCxnSpPr/>
          <p:nvPr/>
        </p:nvCxnSpPr>
        <p:spPr>
          <a:xfrm>
            <a:off x="5174975" y="1615650"/>
            <a:ext cx="837900" cy="1262100"/>
          </a:xfrm>
          <a:prstGeom prst="straightConnector1">
            <a:avLst/>
          </a:prstGeom>
          <a:noFill/>
          <a:ln cap="flat" cmpd="sng" w="76200">
            <a:solidFill>
              <a:srgbClr val="4A86E8"/>
            </a:solidFill>
            <a:prstDash val="solid"/>
            <a:round/>
            <a:headEnd len="med" w="med" type="none"/>
            <a:tailEnd len="med" w="med" type="none"/>
          </a:ln>
        </p:spPr>
      </p:cxnSp>
      <p:cxnSp>
        <p:nvCxnSpPr>
          <p:cNvPr id="206" name="Google Shape;206;p33"/>
          <p:cNvCxnSpPr/>
          <p:nvPr/>
        </p:nvCxnSpPr>
        <p:spPr>
          <a:xfrm>
            <a:off x="6012875" y="1530150"/>
            <a:ext cx="837900" cy="1262100"/>
          </a:xfrm>
          <a:prstGeom prst="straightConnector1">
            <a:avLst/>
          </a:prstGeom>
          <a:noFill/>
          <a:ln cap="flat" cmpd="sng" w="76200">
            <a:solidFill>
              <a:srgbClr val="4A86E8"/>
            </a:solidFill>
            <a:prstDash val="solid"/>
            <a:round/>
            <a:headEnd len="med" w="med" type="none"/>
            <a:tailEnd len="med" w="med" type="none"/>
          </a:ln>
        </p:spPr>
      </p:cxnSp>
      <p:cxnSp>
        <p:nvCxnSpPr>
          <p:cNvPr id="207" name="Google Shape;207;p33"/>
          <p:cNvCxnSpPr/>
          <p:nvPr/>
        </p:nvCxnSpPr>
        <p:spPr>
          <a:xfrm>
            <a:off x="1800800" y="3382400"/>
            <a:ext cx="837900" cy="1262100"/>
          </a:xfrm>
          <a:prstGeom prst="straightConnector1">
            <a:avLst/>
          </a:prstGeom>
          <a:noFill/>
          <a:ln cap="flat" cmpd="sng" w="76200">
            <a:solidFill>
              <a:srgbClr val="4A86E8"/>
            </a:solidFill>
            <a:prstDash val="solid"/>
            <a:round/>
            <a:headEnd len="med" w="med" type="none"/>
            <a:tailEnd len="med" w="med" type="none"/>
          </a:ln>
        </p:spPr>
      </p:cxnSp>
      <p:cxnSp>
        <p:nvCxnSpPr>
          <p:cNvPr id="208" name="Google Shape;208;p33"/>
          <p:cNvCxnSpPr/>
          <p:nvPr/>
        </p:nvCxnSpPr>
        <p:spPr>
          <a:xfrm>
            <a:off x="2925525" y="3382400"/>
            <a:ext cx="837900" cy="1262100"/>
          </a:xfrm>
          <a:prstGeom prst="straightConnector1">
            <a:avLst/>
          </a:prstGeom>
          <a:noFill/>
          <a:ln cap="flat" cmpd="sng" w="76200">
            <a:solidFill>
              <a:srgbClr val="4A86E8"/>
            </a:solidFill>
            <a:prstDash val="solid"/>
            <a:round/>
            <a:headEnd len="med" w="med" type="none"/>
            <a:tailEnd len="med" w="med" type="none"/>
          </a:ln>
        </p:spPr>
      </p:cxn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2" name="Shape 212"/>
        <p:cNvGrpSpPr/>
        <p:nvPr/>
      </p:nvGrpSpPr>
      <p:grpSpPr>
        <a:xfrm>
          <a:off x="0" y="0"/>
          <a:ext cx="0" cy="0"/>
          <a:chOff x="0" y="0"/>
          <a:chExt cx="0" cy="0"/>
        </a:xfrm>
      </p:grpSpPr>
      <p:sp>
        <p:nvSpPr>
          <p:cNvPr id="213" name="Google Shape;213;p34"/>
          <p:cNvSpPr txBox="1"/>
          <p:nvPr/>
        </p:nvSpPr>
        <p:spPr>
          <a:xfrm>
            <a:off x="509350" y="233800"/>
            <a:ext cx="5325600" cy="8772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en" sz="4500">
                <a:solidFill>
                  <a:schemeClr val="dk1"/>
                </a:solidFill>
                <a:latin typeface="Montserrat"/>
                <a:ea typeface="Montserrat"/>
                <a:cs typeface="Montserrat"/>
                <a:sym typeface="Montserrat"/>
              </a:rPr>
              <a:t>2</a:t>
            </a:r>
            <a:endParaRPr sz="4500"/>
          </a:p>
        </p:txBody>
      </p:sp>
      <p:pic>
        <p:nvPicPr>
          <p:cNvPr descr="Collection of colorful tulip flower vectors with various shapes for spring design decoration (Provided by Getty Images)" id="214" name="Google Shape;214;p34"/>
          <p:cNvPicPr preferRelativeResize="0"/>
          <p:nvPr/>
        </p:nvPicPr>
        <p:blipFill rotWithShape="1">
          <a:blip r:embed="rId3">
            <a:alphaModFix/>
          </a:blip>
          <a:srcRect b="0" l="0" r="18026" t="9016"/>
          <a:stretch/>
        </p:blipFill>
        <p:spPr>
          <a:xfrm>
            <a:off x="1372975" y="1274300"/>
            <a:ext cx="5537725" cy="3685750"/>
          </a:xfrm>
          <a:prstGeom prst="rect">
            <a:avLst/>
          </a:prstGeom>
          <a:noFill/>
          <a:ln>
            <a:noFill/>
          </a:ln>
        </p:spPr>
      </p:pic>
      <p:cxnSp>
        <p:nvCxnSpPr>
          <p:cNvPr id="215" name="Google Shape;215;p34"/>
          <p:cNvCxnSpPr/>
          <p:nvPr/>
        </p:nvCxnSpPr>
        <p:spPr>
          <a:xfrm>
            <a:off x="1800800" y="1615650"/>
            <a:ext cx="837900" cy="1262100"/>
          </a:xfrm>
          <a:prstGeom prst="straightConnector1">
            <a:avLst/>
          </a:prstGeom>
          <a:noFill/>
          <a:ln cap="flat" cmpd="sng" w="76200">
            <a:solidFill>
              <a:srgbClr val="4A86E8"/>
            </a:solidFill>
            <a:prstDash val="solid"/>
            <a:round/>
            <a:headEnd len="med" w="med" type="none"/>
            <a:tailEnd len="med" w="med" type="none"/>
          </a:ln>
        </p:spPr>
      </p:cxnSp>
      <p:cxnSp>
        <p:nvCxnSpPr>
          <p:cNvPr id="216" name="Google Shape;216;p34"/>
          <p:cNvCxnSpPr/>
          <p:nvPr/>
        </p:nvCxnSpPr>
        <p:spPr>
          <a:xfrm>
            <a:off x="2925525" y="1615650"/>
            <a:ext cx="837900" cy="1262100"/>
          </a:xfrm>
          <a:prstGeom prst="straightConnector1">
            <a:avLst/>
          </a:prstGeom>
          <a:noFill/>
          <a:ln cap="flat" cmpd="sng" w="76200">
            <a:solidFill>
              <a:srgbClr val="4A86E8"/>
            </a:solidFill>
            <a:prstDash val="solid"/>
            <a:round/>
            <a:headEnd len="med" w="med" type="none"/>
            <a:tailEnd len="med" w="med" type="none"/>
          </a:ln>
        </p:spPr>
      </p:cxnSp>
      <p:cxnSp>
        <p:nvCxnSpPr>
          <p:cNvPr id="217" name="Google Shape;217;p34"/>
          <p:cNvCxnSpPr/>
          <p:nvPr/>
        </p:nvCxnSpPr>
        <p:spPr>
          <a:xfrm>
            <a:off x="4050250" y="1615650"/>
            <a:ext cx="837900" cy="1262100"/>
          </a:xfrm>
          <a:prstGeom prst="straightConnector1">
            <a:avLst/>
          </a:prstGeom>
          <a:noFill/>
          <a:ln cap="flat" cmpd="sng" w="76200">
            <a:solidFill>
              <a:srgbClr val="4A86E8"/>
            </a:solidFill>
            <a:prstDash val="solid"/>
            <a:round/>
            <a:headEnd len="med" w="med" type="none"/>
            <a:tailEnd len="med" w="med" type="none"/>
          </a:ln>
        </p:spPr>
      </p:cxnSp>
      <p:cxnSp>
        <p:nvCxnSpPr>
          <p:cNvPr id="218" name="Google Shape;218;p34"/>
          <p:cNvCxnSpPr/>
          <p:nvPr/>
        </p:nvCxnSpPr>
        <p:spPr>
          <a:xfrm>
            <a:off x="5174975" y="1615650"/>
            <a:ext cx="837900" cy="1262100"/>
          </a:xfrm>
          <a:prstGeom prst="straightConnector1">
            <a:avLst/>
          </a:prstGeom>
          <a:noFill/>
          <a:ln cap="flat" cmpd="sng" w="76200">
            <a:solidFill>
              <a:srgbClr val="4A86E8"/>
            </a:solidFill>
            <a:prstDash val="solid"/>
            <a:round/>
            <a:headEnd len="med" w="med" type="none"/>
            <a:tailEnd len="med" w="med" type="none"/>
          </a:ln>
        </p:spPr>
      </p:cxnSp>
      <p:cxnSp>
        <p:nvCxnSpPr>
          <p:cNvPr id="219" name="Google Shape;219;p34"/>
          <p:cNvCxnSpPr/>
          <p:nvPr/>
        </p:nvCxnSpPr>
        <p:spPr>
          <a:xfrm>
            <a:off x="6012875" y="1530150"/>
            <a:ext cx="837900" cy="1262100"/>
          </a:xfrm>
          <a:prstGeom prst="straightConnector1">
            <a:avLst/>
          </a:prstGeom>
          <a:noFill/>
          <a:ln cap="flat" cmpd="sng" w="76200">
            <a:solidFill>
              <a:srgbClr val="4A86E8"/>
            </a:solidFill>
            <a:prstDash val="solid"/>
            <a:round/>
            <a:headEnd len="med" w="med" type="none"/>
            <a:tailEnd len="med" w="med" type="none"/>
          </a:ln>
        </p:spPr>
      </p:cxnSp>
      <p:cxnSp>
        <p:nvCxnSpPr>
          <p:cNvPr id="220" name="Google Shape;220;p34"/>
          <p:cNvCxnSpPr/>
          <p:nvPr/>
        </p:nvCxnSpPr>
        <p:spPr>
          <a:xfrm>
            <a:off x="1800800" y="3382400"/>
            <a:ext cx="837900" cy="1262100"/>
          </a:xfrm>
          <a:prstGeom prst="straightConnector1">
            <a:avLst/>
          </a:prstGeom>
          <a:noFill/>
          <a:ln cap="flat" cmpd="sng" w="76200">
            <a:solidFill>
              <a:srgbClr val="4A86E8"/>
            </a:solidFill>
            <a:prstDash val="solid"/>
            <a:round/>
            <a:headEnd len="med" w="med" type="none"/>
            <a:tailEnd len="med" w="med" type="none"/>
          </a:ln>
        </p:spPr>
      </p:cxnSp>
      <p:cxnSp>
        <p:nvCxnSpPr>
          <p:cNvPr id="221" name="Google Shape;221;p34"/>
          <p:cNvCxnSpPr/>
          <p:nvPr/>
        </p:nvCxnSpPr>
        <p:spPr>
          <a:xfrm>
            <a:off x="2925525" y="3382400"/>
            <a:ext cx="837900" cy="1262100"/>
          </a:xfrm>
          <a:prstGeom prst="straightConnector1">
            <a:avLst/>
          </a:prstGeom>
          <a:noFill/>
          <a:ln cap="flat" cmpd="sng" w="76200">
            <a:solidFill>
              <a:srgbClr val="4A86E8"/>
            </a:solidFill>
            <a:prstDash val="solid"/>
            <a:round/>
            <a:headEnd len="med" w="med" type="none"/>
            <a:tailEnd len="med" w="med" type="none"/>
          </a:ln>
        </p:spPr>
      </p:cxnSp>
      <p:cxnSp>
        <p:nvCxnSpPr>
          <p:cNvPr id="222" name="Google Shape;222;p34"/>
          <p:cNvCxnSpPr/>
          <p:nvPr/>
        </p:nvCxnSpPr>
        <p:spPr>
          <a:xfrm>
            <a:off x="4050250" y="3382400"/>
            <a:ext cx="837900" cy="1262100"/>
          </a:xfrm>
          <a:prstGeom prst="straightConnector1">
            <a:avLst/>
          </a:prstGeom>
          <a:noFill/>
          <a:ln cap="flat" cmpd="sng" w="76200">
            <a:solidFill>
              <a:srgbClr val="4A86E8"/>
            </a:solidFill>
            <a:prstDash val="solid"/>
            <a:round/>
            <a:headEnd len="med" w="med" type="none"/>
            <a:tailEnd len="med" w="med" type="none"/>
          </a:ln>
        </p:spPr>
      </p:cxn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6" name="Shape 226"/>
        <p:cNvGrpSpPr/>
        <p:nvPr/>
      </p:nvGrpSpPr>
      <p:grpSpPr>
        <a:xfrm>
          <a:off x="0" y="0"/>
          <a:ext cx="0" cy="0"/>
          <a:chOff x="0" y="0"/>
          <a:chExt cx="0" cy="0"/>
        </a:xfrm>
      </p:grpSpPr>
      <p:sp>
        <p:nvSpPr>
          <p:cNvPr id="227" name="Google Shape;227;p35"/>
          <p:cNvSpPr txBox="1"/>
          <p:nvPr/>
        </p:nvSpPr>
        <p:spPr>
          <a:xfrm>
            <a:off x="509350" y="233800"/>
            <a:ext cx="5325600" cy="8772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en" sz="4500">
                <a:solidFill>
                  <a:schemeClr val="dk1"/>
                </a:solidFill>
                <a:latin typeface="Montserrat"/>
                <a:ea typeface="Montserrat"/>
                <a:cs typeface="Montserrat"/>
                <a:sym typeface="Montserrat"/>
              </a:rPr>
              <a:t>1</a:t>
            </a:r>
            <a:endParaRPr sz="4500"/>
          </a:p>
        </p:txBody>
      </p:sp>
      <p:pic>
        <p:nvPicPr>
          <p:cNvPr descr="Collection of colorful tulip flower vectors with various shapes for spring design decoration (Provided by Getty Images)" id="228" name="Google Shape;228;p35"/>
          <p:cNvPicPr preferRelativeResize="0"/>
          <p:nvPr/>
        </p:nvPicPr>
        <p:blipFill rotWithShape="1">
          <a:blip r:embed="rId3">
            <a:alphaModFix/>
          </a:blip>
          <a:srcRect b="0" l="0" r="18026" t="9016"/>
          <a:stretch/>
        </p:blipFill>
        <p:spPr>
          <a:xfrm>
            <a:off x="1372975" y="1274300"/>
            <a:ext cx="5537725" cy="3685750"/>
          </a:xfrm>
          <a:prstGeom prst="rect">
            <a:avLst/>
          </a:prstGeom>
          <a:noFill/>
          <a:ln>
            <a:noFill/>
          </a:ln>
        </p:spPr>
      </p:pic>
      <p:cxnSp>
        <p:nvCxnSpPr>
          <p:cNvPr id="229" name="Google Shape;229;p35"/>
          <p:cNvCxnSpPr/>
          <p:nvPr/>
        </p:nvCxnSpPr>
        <p:spPr>
          <a:xfrm>
            <a:off x="1800800" y="1615650"/>
            <a:ext cx="837900" cy="1262100"/>
          </a:xfrm>
          <a:prstGeom prst="straightConnector1">
            <a:avLst/>
          </a:prstGeom>
          <a:noFill/>
          <a:ln cap="flat" cmpd="sng" w="76200">
            <a:solidFill>
              <a:srgbClr val="4A86E8"/>
            </a:solidFill>
            <a:prstDash val="solid"/>
            <a:round/>
            <a:headEnd len="med" w="med" type="none"/>
            <a:tailEnd len="med" w="med" type="none"/>
          </a:ln>
        </p:spPr>
      </p:cxnSp>
      <p:cxnSp>
        <p:nvCxnSpPr>
          <p:cNvPr id="230" name="Google Shape;230;p35"/>
          <p:cNvCxnSpPr/>
          <p:nvPr/>
        </p:nvCxnSpPr>
        <p:spPr>
          <a:xfrm>
            <a:off x="2925525" y="1615650"/>
            <a:ext cx="837900" cy="1262100"/>
          </a:xfrm>
          <a:prstGeom prst="straightConnector1">
            <a:avLst/>
          </a:prstGeom>
          <a:noFill/>
          <a:ln cap="flat" cmpd="sng" w="76200">
            <a:solidFill>
              <a:srgbClr val="4A86E8"/>
            </a:solidFill>
            <a:prstDash val="solid"/>
            <a:round/>
            <a:headEnd len="med" w="med" type="none"/>
            <a:tailEnd len="med" w="med" type="none"/>
          </a:ln>
        </p:spPr>
      </p:cxnSp>
      <p:cxnSp>
        <p:nvCxnSpPr>
          <p:cNvPr id="231" name="Google Shape;231;p35"/>
          <p:cNvCxnSpPr/>
          <p:nvPr/>
        </p:nvCxnSpPr>
        <p:spPr>
          <a:xfrm>
            <a:off x="4050250" y="1615650"/>
            <a:ext cx="837900" cy="1262100"/>
          </a:xfrm>
          <a:prstGeom prst="straightConnector1">
            <a:avLst/>
          </a:prstGeom>
          <a:noFill/>
          <a:ln cap="flat" cmpd="sng" w="76200">
            <a:solidFill>
              <a:srgbClr val="4A86E8"/>
            </a:solidFill>
            <a:prstDash val="solid"/>
            <a:round/>
            <a:headEnd len="med" w="med" type="none"/>
            <a:tailEnd len="med" w="med" type="none"/>
          </a:ln>
        </p:spPr>
      </p:cxnSp>
      <p:cxnSp>
        <p:nvCxnSpPr>
          <p:cNvPr id="232" name="Google Shape;232;p35"/>
          <p:cNvCxnSpPr/>
          <p:nvPr/>
        </p:nvCxnSpPr>
        <p:spPr>
          <a:xfrm>
            <a:off x="5174975" y="1615650"/>
            <a:ext cx="837900" cy="1262100"/>
          </a:xfrm>
          <a:prstGeom prst="straightConnector1">
            <a:avLst/>
          </a:prstGeom>
          <a:noFill/>
          <a:ln cap="flat" cmpd="sng" w="76200">
            <a:solidFill>
              <a:srgbClr val="4A86E8"/>
            </a:solidFill>
            <a:prstDash val="solid"/>
            <a:round/>
            <a:headEnd len="med" w="med" type="none"/>
            <a:tailEnd len="med" w="med" type="none"/>
          </a:ln>
        </p:spPr>
      </p:cxnSp>
      <p:cxnSp>
        <p:nvCxnSpPr>
          <p:cNvPr id="233" name="Google Shape;233;p35"/>
          <p:cNvCxnSpPr/>
          <p:nvPr/>
        </p:nvCxnSpPr>
        <p:spPr>
          <a:xfrm>
            <a:off x="6012875" y="1530150"/>
            <a:ext cx="837900" cy="1262100"/>
          </a:xfrm>
          <a:prstGeom prst="straightConnector1">
            <a:avLst/>
          </a:prstGeom>
          <a:noFill/>
          <a:ln cap="flat" cmpd="sng" w="76200">
            <a:solidFill>
              <a:srgbClr val="4A86E8"/>
            </a:solidFill>
            <a:prstDash val="solid"/>
            <a:round/>
            <a:headEnd len="med" w="med" type="none"/>
            <a:tailEnd len="med" w="med" type="none"/>
          </a:ln>
        </p:spPr>
      </p:cxnSp>
      <p:cxnSp>
        <p:nvCxnSpPr>
          <p:cNvPr id="234" name="Google Shape;234;p35"/>
          <p:cNvCxnSpPr/>
          <p:nvPr/>
        </p:nvCxnSpPr>
        <p:spPr>
          <a:xfrm>
            <a:off x="1800800" y="3382400"/>
            <a:ext cx="837900" cy="1262100"/>
          </a:xfrm>
          <a:prstGeom prst="straightConnector1">
            <a:avLst/>
          </a:prstGeom>
          <a:noFill/>
          <a:ln cap="flat" cmpd="sng" w="76200">
            <a:solidFill>
              <a:srgbClr val="4A86E8"/>
            </a:solidFill>
            <a:prstDash val="solid"/>
            <a:round/>
            <a:headEnd len="med" w="med" type="none"/>
            <a:tailEnd len="med" w="med" type="none"/>
          </a:ln>
        </p:spPr>
      </p:cxnSp>
      <p:cxnSp>
        <p:nvCxnSpPr>
          <p:cNvPr id="235" name="Google Shape;235;p35"/>
          <p:cNvCxnSpPr/>
          <p:nvPr/>
        </p:nvCxnSpPr>
        <p:spPr>
          <a:xfrm>
            <a:off x="2925525" y="3382400"/>
            <a:ext cx="837900" cy="1262100"/>
          </a:xfrm>
          <a:prstGeom prst="straightConnector1">
            <a:avLst/>
          </a:prstGeom>
          <a:noFill/>
          <a:ln cap="flat" cmpd="sng" w="76200">
            <a:solidFill>
              <a:srgbClr val="4A86E8"/>
            </a:solidFill>
            <a:prstDash val="solid"/>
            <a:round/>
            <a:headEnd len="med" w="med" type="none"/>
            <a:tailEnd len="med" w="med" type="none"/>
          </a:ln>
        </p:spPr>
      </p:cxnSp>
      <p:cxnSp>
        <p:nvCxnSpPr>
          <p:cNvPr id="236" name="Google Shape;236;p35"/>
          <p:cNvCxnSpPr/>
          <p:nvPr/>
        </p:nvCxnSpPr>
        <p:spPr>
          <a:xfrm>
            <a:off x="4050250" y="3382400"/>
            <a:ext cx="837900" cy="1262100"/>
          </a:xfrm>
          <a:prstGeom prst="straightConnector1">
            <a:avLst/>
          </a:prstGeom>
          <a:noFill/>
          <a:ln cap="flat" cmpd="sng" w="76200">
            <a:solidFill>
              <a:srgbClr val="4A86E8"/>
            </a:solidFill>
            <a:prstDash val="solid"/>
            <a:round/>
            <a:headEnd len="med" w="med" type="none"/>
            <a:tailEnd len="med" w="med" type="none"/>
          </a:ln>
        </p:spPr>
      </p:cxnSp>
      <p:cxnSp>
        <p:nvCxnSpPr>
          <p:cNvPr id="237" name="Google Shape;237;p35"/>
          <p:cNvCxnSpPr/>
          <p:nvPr/>
        </p:nvCxnSpPr>
        <p:spPr>
          <a:xfrm>
            <a:off x="5050850" y="3382400"/>
            <a:ext cx="837900" cy="1262100"/>
          </a:xfrm>
          <a:prstGeom prst="straightConnector1">
            <a:avLst/>
          </a:prstGeom>
          <a:noFill/>
          <a:ln cap="flat" cmpd="sng" w="76200">
            <a:solidFill>
              <a:srgbClr val="4A86E8"/>
            </a:solidFill>
            <a:prstDash val="solid"/>
            <a:round/>
            <a:headEnd len="med" w="med" type="none"/>
            <a:tailEnd len="med" w="med" type="none"/>
          </a:ln>
        </p:spPr>
      </p:cxn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1" name="Shape 241"/>
        <p:cNvGrpSpPr/>
        <p:nvPr/>
      </p:nvGrpSpPr>
      <p:grpSpPr>
        <a:xfrm>
          <a:off x="0" y="0"/>
          <a:ext cx="0" cy="0"/>
          <a:chOff x="0" y="0"/>
          <a:chExt cx="0" cy="0"/>
        </a:xfrm>
      </p:grpSpPr>
      <p:sp>
        <p:nvSpPr>
          <p:cNvPr id="242" name="Google Shape;242;p36"/>
          <p:cNvSpPr txBox="1"/>
          <p:nvPr/>
        </p:nvSpPr>
        <p:spPr>
          <a:xfrm>
            <a:off x="509350" y="233800"/>
            <a:ext cx="5325600" cy="8772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en" sz="4500">
                <a:solidFill>
                  <a:schemeClr val="dk1"/>
                </a:solidFill>
                <a:latin typeface="Montserrat"/>
                <a:ea typeface="Montserrat"/>
                <a:cs typeface="Montserrat"/>
                <a:sym typeface="Montserrat"/>
              </a:rPr>
              <a:t>0</a:t>
            </a:r>
            <a:endParaRPr sz="4500"/>
          </a:p>
        </p:txBody>
      </p:sp>
      <p:pic>
        <p:nvPicPr>
          <p:cNvPr descr="Collection of colorful tulip flower vectors with various shapes for spring design decoration (Provided by Getty Images)" id="243" name="Google Shape;243;p36"/>
          <p:cNvPicPr preferRelativeResize="0"/>
          <p:nvPr/>
        </p:nvPicPr>
        <p:blipFill rotWithShape="1">
          <a:blip r:embed="rId3">
            <a:alphaModFix/>
          </a:blip>
          <a:srcRect b="0" l="0" r="18026" t="9016"/>
          <a:stretch/>
        </p:blipFill>
        <p:spPr>
          <a:xfrm>
            <a:off x="1372975" y="1274300"/>
            <a:ext cx="5537725" cy="3685750"/>
          </a:xfrm>
          <a:prstGeom prst="rect">
            <a:avLst/>
          </a:prstGeom>
          <a:noFill/>
          <a:ln>
            <a:noFill/>
          </a:ln>
        </p:spPr>
      </p:pic>
      <p:cxnSp>
        <p:nvCxnSpPr>
          <p:cNvPr id="244" name="Google Shape;244;p36"/>
          <p:cNvCxnSpPr/>
          <p:nvPr/>
        </p:nvCxnSpPr>
        <p:spPr>
          <a:xfrm>
            <a:off x="1800800" y="1615650"/>
            <a:ext cx="837900" cy="1262100"/>
          </a:xfrm>
          <a:prstGeom prst="straightConnector1">
            <a:avLst/>
          </a:prstGeom>
          <a:noFill/>
          <a:ln cap="flat" cmpd="sng" w="76200">
            <a:solidFill>
              <a:srgbClr val="4A86E8"/>
            </a:solidFill>
            <a:prstDash val="solid"/>
            <a:round/>
            <a:headEnd len="med" w="med" type="none"/>
            <a:tailEnd len="med" w="med" type="none"/>
          </a:ln>
        </p:spPr>
      </p:cxnSp>
      <p:cxnSp>
        <p:nvCxnSpPr>
          <p:cNvPr id="245" name="Google Shape;245;p36"/>
          <p:cNvCxnSpPr/>
          <p:nvPr/>
        </p:nvCxnSpPr>
        <p:spPr>
          <a:xfrm>
            <a:off x="2925525" y="1615650"/>
            <a:ext cx="837900" cy="1262100"/>
          </a:xfrm>
          <a:prstGeom prst="straightConnector1">
            <a:avLst/>
          </a:prstGeom>
          <a:noFill/>
          <a:ln cap="flat" cmpd="sng" w="76200">
            <a:solidFill>
              <a:srgbClr val="4A86E8"/>
            </a:solidFill>
            <a:prstDash val="solid"/>
            <a:round/>
            <a:headEnd len="med" w="med" type="none"/>
            <a:tailEnd len="med" w="med" type="none"/>
          </a:ln>
        </p:spPr>
      </p:cxnSp>
      <p:cxnSp>
        <p:nvCxnSpPr>
          <p:cNvPr id="246" name="Google Shape;246;p36"/>
          <p:cNvCxnSpPr/>
          <p:nvPr/>
        </p:nvCxnSpPr>
        <p:spPr>
          <a:xfrm>
            <a:off x="4050250" y="1615650"/>
            <a:ext cx="837900" cy="1262100"/>
          </a:xfrm>
          <a:prstGeom prst="straightConnector1">
            <a:avLst/>
          </a:prstGeom>
          <a:noFill/>
          <a:ln cap="flat" cmpd="sng" w="76200">
            <a:solidFill>
              <a:srgbClr val="4A86E8"/>
            </a:solidFill>
            <a:prstDash val="solid"/>
            <a:round/>
            <a:headEnd len="med" w="med" type="none"/>
            <a:tailEnd len="med" w="med" type="none"/>
          </a:ln>
        </p:spPr>
      </p:cxnSp>
      <p:cxnSp>
        <p:nvCxnSpPr>
          <p:cNvPr id="247" name="Google Shape;247;p36"/>
          <p:cNvCxnSpPr/>
          <p:nvPr/>
        </p:nvCxnSpPr>
        <p:spPr>
          <a:xfrm>
            <a:off x="5174975" y="1615650"/>
            <a:ext cx="837900" cy="1262100"/>
          </a:xfrm>
          <a:prstGeom prst="straightConnector1">
            <a:avLst/>
          </a:prstGeom>
          <a:noFill/>
          <a:ln cap="flat" cmpd="sng" w="76200">
            <a:solidFill>
              <a:srgbClr val="4A86E8"/>
            </a:solidFill>
            <a:prstDash val="solid"/>
            <a:round/>
            <a:headEnd len="med" w="med" type="none"/>
            <a:tailEnd len="med" w="med" type="none"/>
          </a:ln>
        </p:spPr>
      </p:cxnSp>
      <p:cxnSp>
        <p:nvCxnSpPr>
          <p:cNvPr id="248" name="Google Shape;248;p36"/>
          <p:cNvCxnSpPr/>
          <p:nvPr/>
        </p:nvCxnSpPr>
        <p:spPr>
          <a:xfrm>
            <a:off x="6012875" y="1530150"/>
            <a:ext cx="837900" cy="1262100"/>
          </a:xfrm>
          <a:prstGeom prst="straightConnector1">
            <a:avLst/>
          </a:prstGeom>
          <a:noFill/>
          <a:ln cap="flat" cmpd="sng" w="76200">
            <a:solidFill>
              <a:srgbClr val="4A86E8"/>
            </a:solidFill>
            <a:prstDash val="solid"/>
            <a:round/>
            <a:headEnd len="med" w="med" type="none"/>
            <a:tailEnd len="med" w="med" type="none"/>
          </a:ln>
        </p:spPr>
      </p:cxnSp>
      <p:cxnSp>
        <p:nvCxnSpPr>
          <p:cNvPr id="249" name="Google Shape;249;p36"/>
          <p:cNvCxnSpPr/>
          <p:nvPr/>
        </p:nvCxnSpPr>
        <p:spPr>
          <a:xfrm>
            <a:off x="1800800" y="3382400"/>
            <a:ext cx="837900" cy="1262100"/>
          </a:xfrm>
          <a:prstGeom prst="straightConnector1">
            <a:avLst/>
          </a:prstGeom>
          <a:noFill/>
          <a:ln cap="flat" cmpd="sng" w="76200">
            <a:solidFill>
              <a:srgbClr val="4A86E8"/>
            </a:solidFill>
            <a:prstDash val="solid"/>
            <a:round/>
            <a:headEnd len="med" w="med" type="none"/>
            <a:tailEnd len="med" w="med" type="none"/>
          </a:ln>
        </p:spPr>
      </p:cxnSp>
      <p:cxnSp>
        <p:nvCxnSpPr>
          <p:cNvPr id="250" name="Google Shape;250;p36"/>
          <p:cNvCxnSpPr/>
          <p:nvPr/>
        </p:nvCxnSpPr>
        <p:spPr>
          <a:xfrm>
            <a:off x="2925525" y="3382400"/>
            <a:ext cx="837900" cy="1262100"/>
          </a:xfrm>
          <a:prstGeom prst="straightConnector1">
            <a:avLst/>
          </a:prstGeom>
          <a:noFill/>
          <a:ln cap="flat" cmpd="sng" w="76200">
            <a:solidFill>
              <a:srgbClr val="4A86E8"/>
            </a:solidFill>
            <a:prstDash val="solid"/>
            <a:round/>
            <a:headEnd len="med" w="med" type="none"/>
            <a:tailEnd len="med" w="med" type="none"/>
          </a:ln>
        </p:spPr>
      </p:cxnSp>
      <p:cxnSp>
        <p:nvCxnSpPr>
          <p:cNvPr id="251" name="Google Shape;251;p36"/>
          <p:cNvCxnSpPr/>
          <p:nvPr/>
        </p:nvCxnSpPr>
        <p:spPr>
          <a:xfrm>
            <a:off x="4050250" y="3382400"/>
            <a:ext cx="837900" cy="1262100"/>
          </a:xfrm>
          <a:prstGeom prst="straightConnector1">
            <a:avLst/>
          </a:prstGeom>
          <a:noFill/>
          <a:ln cap="flat" cmpd="sng" w="76200">
            <a:solidFill>
              <a:srgbClr val="4A86E8"/>
            </a:solidFill>
            <a:prstDash val="solid"/>
            <a:round/>
            <a:headEnd len="med" w="med" type="none"/>
            <a:tailEnd len="med" w="med" type="none"/>
          </a:ln>
        </p:spPr>
      </p:cxnSp>
      <p:cxnSp>
        <p:nvCxnSpPr>
          <p:cNvPr id="252" name="Google Shape;252;p36"/>
          <p:cNvCxnSpPr/>
          <p:nvPr/>
        </p:nvCxnSpPr>
        <p:spPr>
          <a:xfrm>
            <a:off x="5050850" y="3382400"/>
            <a:ext cx="837900" cy="1262100"/>
          </a:xfrm>
          <a:prstGeom prst="straightConnector1">
            <a:avLst/>
          </a:prstGeom>
          <a:noFill/>
          <a:ln cap="flat" cmpd="sng" w="76200">
            <a:solidFill>
              <a:srgbClr val="4A86E8"/>
            </a:solidFill>
            <a:prstDash val="solid"/>
            <a:round/>
            <a:headEnd len="med" w="med" type="none"/>
            <a:tailEnd len="med" w="med" type="none"/>
          </a:ln>
        </p:spPr>
      </p:cxnSp>
      <p:cxnSp>
        <p:nvCxnSpPr>
          <p:cNvPr id="253" name="Google Shape;253;p36"/>
          <p:cNvCxnSpPr/>
          <p:nvPr/>
        </p:nvCxnSpPr>
        <p:spPr>
          <a:xfrm>
            <a:off x="6051450" y="3327925"/>
            <a:ext cx="837900" cy="1262100"/>
          </a:xfrm>
          <a:prstGeom prst="straightConnector1">
            <a:avLst/>
          </a:prstGeom>
          <a:noFill/>
          <a:ln cap="flat" cmpd="sng" w="76200">
            <a:solidFill>
              <a:srgbClr val="4A86E8"/>
            </a:solidFill>
            <a:prstDash val="solid"/>
            <a:round/>
            <a:headEnd len="med" w="med" type="none"/>
            <a:tailEnd len="med" w="med" type="none"/>
          </a:ln>
        </p:spPr>
      </p:cxn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7" name="Shape 257"/>
        <p:cNvGrpSpPr/>
        <p:nvPr/>
      </p:nvGrpSpPr>
      <p:grpSpPr>
        <a:xfrm>
          <a:off x="0" y="0"/>
          <a:ext cx="0" cy="0"/>
          <a:chOff x="0" y="0"/>
          <a:chExt cx="0" cy="0"/>
        </a:xfrm>
      </p:grpSpPr>
      <p:sp>
        <p:nvSpPr>
          <p:cNvPr id="258" name="Google Shape;258;p37"/>
          <p:cNvSpPr txBox="1"/>
          <p:nvPr/>
        </p:nvSpPr>
        <p:spPr>
          <a:xfrm>
            <a:off x="509350" y="233800"/>
            <a:ext cx="4668300" cy="5541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en" sz="2400">
                <a:solidFill>
                  <a:schemeClr val="dk1"/>
                </a:solidFill>
                <a:latin typeface="Montserrat"/>
                <a:ea typeface="Montserrat"/>
                <a:cs typeface="Montserrat"/>
                <a:sym typeface="Montserrat"/>
              </a:rPr>
              <a:t>How many ants?</a:t>
            </a:r>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2" name="Shape 262"/>
        <p:cNvGrpSpPr/>
        <p:nvPr/>
      </p:nvGrpSpPr>
      <p:grpSpPr>
        <a:xfrm>
          <a:off x="0" y="0"/>
          <a:ext cx="0" cy="0"/>
          <a:chOff x="0" y="0"/>
          <a:chExt cx="0" cy="0"/>
        </a:xfrm>
      </p:grpSpPr>
      <p:sp>
        <p:nvSpPr>
          <p:cNvPr id="263" name="Google Shape;263;p38"/>
          <p:cNvSpPr txBox="1"/>
          <p:nvPr/>
        </p:nvSpPr>
        <p:spPr>
          <a:xfrm>
            <a:off x="509350" y="233800"/>
            <a:ext cx="4668300" cy="8772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en" sz="4500">
                <a:solidFill>
                  <a:schemeClr val="dk1"/>
                </a:solidFill>
                <a:latin typeface="Montserrat"/>
                <a:ea typeface="Montserrat"/>
                <a:cs typeface="Montserrat"/>
                <a:sym typeface="Montserrat"/>
              </a:rPr>
              <a:t>10</a:t>
            </a:r>
            <a:endParaRPr sz="4500"/>
          </a:p>
        </p:txBody>
      </p:sp>
      <p:pic>
        <p:nvPicPr>
          <p:cNvPr descr="Ants Free Stock Photo - Public Domain Pictures" id="264" name="Google Shape;264;p38"/>
          <p:cNvPicPr preferRelativeResize="0"/>
          <p:nvPr/>
        </p:nvPicPr>
        <p:blipFill rotWithShape="1">
          <a:blip r:embed="rId3">
            <a:alphaModFix/>
          </a:blip>
          <a:srcRect b="47762" l="0" r="0" t="0"/>
          <a:stretch/>
        </p:blipFill>
        <p:spPr>
          <a:xfrm>
            <a:off x="754193" y="1835225"/>
            <a:ext cx="2195190" cy="736525"/>
          </a:xfrm>
          <a:prstGeom prst="rect">
            <a:avLst/>
          </a:prstGeom>
          <a:noFill/>
          <a:ln>
            <a:noFill/>
          </a:ln>
        </p:spPr>
      </p:pic>
      <p:pic>
        <p:nvPicPr>
          <p:cNvPr descr="Ants Free Stock Photo - Public Domain Pictures" id="265" name="Google Shape;265;p38"/>
          <p:cNvPicPr preferRelativeResize="0"/>
          <p:nvPr/>
        </p:nvPicPr>
        <p:blipFill rotWithShape="1">
          <a:blip r:embed="rId3">
            <a:alphaModFix/>
          </a:blip>
          <a:srcRect b="47762" l="0" r="0" t="0"/>
          <a:stretch/>
        </p:blipFill>
        <p:spPr>
          <a:xfrm>
            <a:off x="3151218" y="1835225"/>
            <a:ext cx="2195190" cy="736525"/>
          </a:xfrm>
          <a:prstGeom prst="rect">
            <a:avLst/>
          </a:prstGeom>
          <a:noFill/>
          <a:ln>
            <a:noFill/>
          </a:ln>
        </p:spPr>
      </p:pic>
      <p:pic>
        <p:nvPicPr>
          <p:cNvPr descr="Ants Free Stock Photo - Public Domain Pictures" id="266" name="Google Shape;266;p38"/>
          <p:cNvPicPr preferRelativeResize="0"/>
          <p:nvPr/>
        </p:nvPicPr>
        <p:blipFill rotWithShape="1">
          <a:blip r:embed="rId3">
            <a:alphaModFix/>
          </a:blip>
          <a:srcRect b="47762" l="65364" r="0" t="0"/>
          <a:stretch/>
        </p:blipFill>
        <p:spPr>
          <a:xfrm>
            <a:off x="5452212" y="1835225"/>
            <a:ext cx="760325" cy="736525"/>
          </a:xfrm>
          <a:prstGeom prst="rect">
            <a:avLst/>
          </a:prstGeom>
          <a:noFill/>
          <a:ln>
            <a:noFill/>
          </a:ln>
        </p:spPr>
      </p:pic>
      <p:pic>
        <p:nvPicPr>
          <p:cNvPr descr="Ants Free Stock Photo - Public Domain Pictures" id="267" name="Google Shape;267;p38"/>
          <p:cNvPicPr preferRelativeResize="0"/>
          <p:nvPr/>
        </p:nvPicPr>
        <p:blipFill rotWithShape="1">
          <a:blip r:embed="rId3">
            <a:alphaModFix/>
          </a:blip>
          <a:srcRect b="47762" l="65364" r="0" t="0"/>
          <a:stretch/>
        </p:blipFill>
        <p:spPr>
          <a:xfrm>
            <a:off x="6318337" y="1835225"/>
            <a:ext cx="760324" cy="736525"/>
          </a:xfrm>
          <a:prstGeom prst="rect">
            <a:avLst/>
          </a:prstGeom>
          <a:noFill/>
          <a:ln>
            <a:noFill/>
          </a:ln>
        </p:spPr>
      </p:pic>
      <p:pic>
        <p:nvPicPr>
          <p:cNvPr descr="Ants Free Stock Photo - Public Domain Pictures" id="268" name="Google Shape;268;p38"/>
          <p:cNvPicPr preferRelativeResize="0"/>
          <p:nvPr/>
        </p:nvPicPr>
        <p:blipFill rotWithShape="1">
          <a:blip r:embed="rId3">
            <a:alphaModFix/>
          </a:blip>
          <a:srcRect b="0" l="0" r="35330" t="52238"/>
          <a:stretch/>
        </p:blipFill>
        <p:spPr>
          <a:xfrm>
            <a:off x="7184464" y="1835237"/>
            <a:ext cx="1419700" cy="673400"/>
          </a:xfrm>
          <a:prstGeom prst="rect">
            <a:avLst/>
          </a:prstGeom>
          <a:noFill/>
          <a:ln>
            <a:noFill/>
          </a:ln>
        </p:spPr>
      </p:pic>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2" name="Shape 272"/>
        <p:cNvGrpSpPr/>
        <p:nvPr/>
      </p:nvGrpSpPr>
      <p:grpSpPr>
        <a:xfrm>
          <a:off x="0" y="0"/>
          <a:ext cx="0" cy="0"/>
          <a:chOff x="0" y="0"/>
          <a:chExt cx="0" cy="0"/>
        </a:xfrm>
      </p:grpSpPr>
      <p:sp>
        <p:nvSpPr>
          <p:cNvPr id="273" name="Google Shape;273;p39"/>
          <p:cNvSpPr txBox="1"/>
          <p:nvPr/>
        </p:nvSpPr>
        <p:spPr>
          <a:xfrm>
            <a:off x="509350" y="233800"/>
            <a:ext cx="4668300" cy="8772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en" sz="4500">
                <a:solidFill>
                  <a:schemeClr val="dk1"/>
                </a:solidFill>
                <a:latin typeface="Montserrat"/>
                <a:ea typeface="Montserrat"/>
                <a:cs typeface="Montserrat"/>
                <a:sym typeface="Montserrat"/>
              </a:rPr>
              <a:t>9</a:t>
            </a:r>
            <a:endParaRPr sz="4500"/>
          </a:p>
        </p:txBody>
      </p:sp>
      <p:pic>
        <p:nvPicPr>
          <p:cNvPr descr="Ants Free Stock Photo - Public Domain Pictures" id="274" name="Google Shape;274;p39"/>
          <p:cNvPicPr preferRelativeResize="0"/>
          <p:nvPr/>
        </p:nvPicPr>
        <p:blipFill rotWithShape="1">
          <a:blip r:embed="rId3">
            <a:alphaModFix/>
          </a:blip>
          <a:srcRect b="47762" l="0" r="0" t="0"/>
          <a:stretch/>
        </p:blipFill>
        <p:spPr>
          <a:xfrm>
            <a:off x="754193" y="1835225"/>
            <a:ext cx="2195190" cy="736525"/>
          </a:xfrm>
          <a:prstGeom prst="rect">
            <a:avLst/>
          </a:prstGeom>
          <a:noFill/>
          <a:ln>
            <a:noFill/>
          </a:ln>
        </p:spPr>
      </p:pic>
      <p:pic>
        <p:nvPicPr>
          <p:cNvPr descr="Ants Free Stock Photo - Public Domain Pictures" id="275" name="Google Shape;275;p39"/>
          <p:cNvPicPr preferRelativeResize="0"/>
          <p:nvPr/>
        </p:nvPicPr>
        <p:blipFill rotWithShape="1">
          <a:blip r:embed="rId3">
            <a:alphaModFix/>
          </a:blip>
          <a:srcRect b="47762" l="0" r="0" t="0"/>
          <a:stretch/>
        </p:blipFill>
        <p:spPr>
          <a:xfrm>
            <a:off x="3151218" y="1835225"/>
            <a:ext cx="2195190" cy="736525"/>
          </a:xfrm>
          <a:prstGeom prst="rect">
            <a:avLst/>
          </a:prstGeom>
          <a:noFill/>
          <a:ln>
            <a:noFill/>
          </a:ln>
        </p:spPr>
      </p:pic>
      <p:pic>
        <p:nvPicPr>
          <p:cNvPr descr="Ants Free Stock Photo - Public Domain Pictures" id="276" name="Google Shape;276;p39"/>
          <p:cNvPicPr preferRelativeResize="0"/>
          <p:nvPr/>
        </p:nvPicPr>
        <p:blipFill rotWithShape="1">
          <a:blip r:embed="rId3">
            <a:alphaModFix/>
          </a:blip>
          <a:srcRect b="47762" l="65364" r="0" t="0"/>
          <a:stretch/>
        </p:blipFill>
        <p:spPr>
          <a:xfrm>
            <a:off x="5452212" y="1835225"/>
            <a:ext cx="760325" cy="736525"/>
          </a:xfrm>
          <a:prstGeom prst="rect">
            <a:avLst/>
          </a:prstGeom>
          <a:noFill/>
          <a:ln>
            <a:noFill/>
          </a:ln>
        </p:spPr>
      </p:pic>
      <p:pic>
        <p:nvPicPr>
          <p:cNvPr descr="Ants Free Stock Photo - Public Domain Pictures" id="277" name="Google Shape;277;p39"/>
          <p:cNvPicPr preferRelativeResize="0"/>
          <p:nvPr/>
        </p:nvPicPr>
        <p:blipFill rotWithShape="1">
          <a:blip r:embed="rId3">
            <a:alphaModFix/>
          </a:blip>
          <a:srcRect b="47762" l="65364" r="0" t="0"/>
          <a:stretch/>
        </p:blipFill>
        <p:spPr>
          <a:xfrm>
            <a:off x="6318337" y="1835225"/>
            <a:ext cx="760324" cy="736525"/>
          </a:xfrm>
          <a:prstGeom prst="rect">
            <a:avLst/>
          </a:prstGeom>
          <a:noFill/>
          <a:ln>
            <a:noFill/>
          </a:ln>
        </p:spPr>
      </p:pic>
      <p:pic>
        <p:nvPicPr>
          <p:cNvPr descr="Ants Free Stock Photo - Public Domain Pictures" id="278" name="Google Shape;278;p39"/>
          <p:cNvPicPr preferRelativeResize="0"/>
          <p:nvPr/>
        </p:nvPicPr>
        <p:blipFill rotWithShape="1">
          <a:blip r:embed="rId3">
            <a:alphaModFix/>
          </a:blip>
          <a:srcRect b="0" l="0" r="67708" t="52238"/>
          <a:stretch/>
        </p:blipFill>
        <p:spPr>
          <a:xfrm>
            <a:off x="7184470" y="1835225"/>
            <a:ext cx="708900" cy="673400"/>
          </a:xfrm>
          <a:prstGeom prst="rect">
            <a:avLst/>
          </a:prstGeom>
          <a:noFill/>
          <a:ln>
            <a:noFill/>
          </a:ln>
        </p:spPr>
      </p:pic>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2" name="Shape 282"/>
        <p:cNvGrpSpPr/>
        <p:nvPr/>
      </p:nvGrpSpPr>
      <p:grpSpPr>
        <a:xfrm>
          <a:off x="0" y="0"/>
          <a:ext cx="0" cy="0"/>
          <a:chOff x="0" y="0"/>
          <a:chExt cx="0" cy="0"/>
        </a:xfrm>
      </p:grpSpPr>
      <p:sp>
        <p:nvSpPr>
          <p:cNvPr id="283" name="Google Shape;283;p40"/>
          <p:cNvSpPr txBox="1"/>
          <p:nvPr/>
        </p:nvSpPr>
        <p:spPr>
          <a:xfrm>
            <a:off x="509350" y="233800"/>
            <a:ext cx="4668300" cy="8772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en" sz="4500">
                <a:solidFill>
                  <a:schemeClr val="dk1"/>
                </a:solidFill>
                <a:latin typeface="Montserrat"/>
                <a:ea typeface="Montserrat"/>
                <a:cs typeface="Montserrat"/>
                <a:sym typeface="Montserrat"/>
              </a:rPr>
              <a:t>8</a:t>
            </a:r>
            <a:endParaRPr sz="4500"/>
          </a:p>
        </p:txBody>
      </p:sp>
      <p:pic>
        <p:nvPicPr>
          <p:cNvPr descr="Ants Free Stock Photo - Public Domain Pictures" id="284" name="Google Shape;284;p40"/>
          <p:cNvPicPr preferRelativeResize="0"/>
          <p:nvPr/>
        </p:nvPicPr>
        <p:blipFill rotWithShape="1">
          <a:blip r:embed="rId3">
            <a:alphaModFix/>
          </a:blip>
          <a:srcRect b="47762" l="0" r="0" t="0"/>
          <a:stretch/>
        </p:blipFill>
        <p:spPr>
          <a:xfrm>
            <a:off x="754193" y="1835225"/>
            <a:ext cx="2195190" cy="736525"/>
          </a:xfrm>
          <a:prstGeom prst="rect">
            <a:avLst/>
          </a:prstGeom>
          <a:noFill/>
          <a:ln>
            <a:noFill/>
          </a:ln>
        </p:spPr>
      </p:pic>
      <p:pic>
        <p:nvPicPr>
          <p:cNvPr descr="Ants Free Stock Photo - Public Domain Pictures" id="285" name="Google Shape;285;p40"/>
          <p:cNvPicPr preferRelativeResize="0"/>
          <p:nvPr/>
        </p:nvPicPr>
        <p:blipFill rotWithShape="1">
          <a:blip r:embed="rId3">
            <a:alphaModFix/>
          </a:blip>
          <a:srcRect b="47762" l="0" r="0" t="0"/>
          <a:stretch/>
        </p:blipFill>
        <p:spPr>
          <a:xfrm>
            <a:off x="3151218" y="1835225"/>
            <a:ext cx="2195190" cy="736525"/>
          </a:xfrm>
          <a:prstGeom prst="rect">
            <a:avLst/>
          </a:prstGeom>
          <a:noFill/>
          <a:ln>
            <a:noFill/>
          </a:ln>
        </p:spPr>
      </p:pic>
      <p:pic>
        <p:nvPicPr>
          <p:cNvPr descr="Ants Free Stock Photo - Public Domain Pictures" id="286" name="Google Shape;286;p40"/>
          <p:cNvPicPr preferRelativeResize="0"/>
          <p:nvPr/>
        </p:nvPicPr>
        <p:blipFill rotWithShape="1">
          <a:blip r:embed="rId3">
            <a:alphaModFix/>
          </a:blip>
          <a:srcRect b="47762" l="65364" r="0" t="0"/>
          <a:stretch/>
        </p:blipFill>
        <p:spPr>
          <a:xfrm>
            <a:off x="5452212" y="1835225"/>
            <a:ext cx="760325" cy="736525"/>
          </a:xfrm>
          <a:prstGeom prst="rect">
            <a:avLst/>
          </a:prstGeom>
          <a:noFill/>
          <a:ln>
            <a:noFill/>
          </a:ln>
        </p:spPr>
      </p:pic>
      <p:pic>
        <p:nvPicPr>
          <p:cNvPr descr="Ants Free Stock Photo - Public Domain Pictures" id="287" name="Google Shape;287;p40"/>
          <p:cNvPicPr preferRelativeResize="0"/>
          <p:nvPr/>
        </p:nvPicPr>
        <p:blipFill rotWithShape="1">
          <a:blip r:embed="rId3">
            <a:alphaModFix/>
          </a:blip>
          <a:srcRect b="47762" l="65364" r="0" t="0"/>
          <a:stretch/>
        </p:blipFill>
        <p:spPr>
          <a:xfrm>
            <a:off x="6318337" y="1835225"/>
            <a:ext cx="760324" cy="736525"/>
          </a:xfrm>
          <a:prstGeom prst="rect">
            <a:avLst/>
          </a:prstGeom>
          <a:noFill/>
          <a:ln>
            <a:noFill/>
          </a:ln>
        </p:spPr>
      </p:pic>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1" name="Shape 291"/>
        <p:cNvGrpSpPr/>
        <p:nvPr/>
      </p:nvGrpSpPr>
      <p:grpSpPr>
        <a:xfrm>
          <a:off x="0" y="0"/>
          <a:ext cx="0" cy="0"/>
          <a:chOff x="0" y="0"/>
          <a:chExt cx="0" cy="0"/>
        </a:xfrm>
      </p:grpSpPr>
      <p:sp>
        <p:nvSpPr>
          <p:cNvPr id="292" name="Google Shape;292;p41"/>
          <p:cNvSpPr txBox="1"/>
          <p:nvPr/>
        </p:nvSpPr>
        <p:spPr>
          <a:xfrm>
            <a:off x="509350" y="233800"/>
            <a:ext cx="4668300" cy="8772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en" sz="4500">
                <a:solidFill>
                  <a:schemeClr val="dk1"/>
                </a:solidFill>
                <a:latin typeface="Montserrat"/>
                <a:ea typeface="Montserrat"/>
                <a:cs typeface="Montserrat"/>
                <a:sym typeface="Montserrat"/>
              </a:rPr>
              <a:t>7</a:t>
            </a:r>
            <a:endParaRPr sz="4500"/>
          </a:p>
        </p:txBody>
      </p:sp>
      <p:pic>
        <p:nvPicPr>
          <p:cNvPr descr="Ants Free Stock Photo - Public Domain Pictures" id="293" name="Google Shape;293;p41"/>
          <p:cNvPicPr preferRelativeResize="0"/>
          <p:nvPr/>
        </p:nvPicPr>
        <p:blipFill rotWithShape="1">
          <a:blip r:embed="rId3">
            <a:alphaModFix/>
          </a:blip>
          <a:srcRect b="47762" l="0" r="0" t="0"/>
          <a:stretch/>
        </p:blipFill>
        <p:spPr>
          <a:xfrm>
            <a:off x="754193" y="1835225"/>
            <a:ext cx="2195190" cy="736525"/>
          </a:xfrm>
          <a:prstGeom prst="rect">
            <a:avLst/>
          </a:prstGeom>
          <a:noFill/>
          <a:ln>
            <a:noFill/>
          </a:ln>
        </p:spPr>
      </p:pic>
      <p:pic>
        <p:nvPicPr>
          <p:cNvPr descr="Ants Free Stock Photo - Public Domain Pictures" id="294" name="Google Shape;294;p41"/>
          <p:cNvPicPr preferRelativeResize="0"/>
          <p:nvPr/>
        </p:nvPicPr>
        <p:blipFill rotWithShape="1">
          <a:blip r:embed="rId3">
            <a:alphaModFix/>
          </a:blip>
          <a:srcRect b="47762" l="0" r="0" t="0"/>
          <a:stretch/>
        </p:blipFill>
        <p:spPr>
          <a:xfrm>
            <a:off x="3151218" y="1835225"/>
            <a:ext cx="2195190" cy="736525"/>
          </a:xfrm>
          <a:prstGeom prst="rect">
            <a:avLst/>
          </a:prstGeom>
          <a:noFill/>
          <a:ln>
            <a:noFill/>
          </a:ln>
        </p:spPr>
      </p:pic>
      <p:pic>
        <p:nvPicPr>
          <p:cNvPr descr="Ants Free Stock Photo - Public Domain Pictures" id="295" name="Google Shape;295;p41"/>
          <p:cNvPicPr preferRelativeResize="0"/>
          <p:nvPr/>
        </p:nvPicPr>
        <p:blipFill rotWithShape="1">
          <a:blip r:embed="rId3">
            <a:alphaModFix/>
          </a:blip>
          <a:srcRect b="47762" l="65364" r="0" t="0"/>
          <a:stretch/>
        </p:blipFill>
        <p:spPr>
          <a:xfrm>
            <a:off x="5452212" y="1835225"/>
            <a:ext cx="760325" cy="736525"/>
          </a:xfrm>
          <a:prstGeom prst="rect">
            <a:avLst/>
          </a:prstGeom>
          <a:noFill/>
          <a:ln>
            <a:noFill/>
          </a:ln>
        </p:spPr>
      </p:pic>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9" name="Shape 299"/>
        <p:cNvGrpSpPr/>
        <p:nvPr/>
      </p:nvGrpSpPr>
      <p:grpSpPr>
        <a:xfrm>
          <a:off x="0" y="0"/>
          <a:ext cx="0" cy="0"/>
          <a:chOff x="0" y="0"/>
          <a:chExt cx="0" cy="0"/>
        </a:xfrm>
      </p:grpSpPr>
      <p:sp>
        <p:nvSpPr>
          <p:cNvPr id="300" name="Google Shape;300;p42"/>
          <p:cNvSpPr txBox="1"/>
          <p:nvPr/>
        </p:nvSpPr>
        <p:spPr>
          <a:xfrm>
            <a:off x="509350" y="233800"/>
            <a:ext cx="4668300" cy="8772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en" sz="4500">
                <a:solidFill>
                  <a:schemeClr val="dk1"/>
                </a:solidFill>
                <a:latin typeface="Montserrat"/>
                <a:ea typeface="Montserrat"/>
                <a:cs typeface="Montserrat"/>
                <a:sym typeface="Montserrat"/>
              </a:rPr>
              <a:t>6</a:t>
            </a:r>
            <a:endParaRPr sz="4500"/>
          </a:p>
        </p:txBody>
      </p:sp>
      <p:pic>
        <p:nvPicPr>
          <p:cNvPr descr="Ants Free Stock Photo - Public Domain Pictures" id="301" name="Google Shape;301;p42"/>
          <p:cNvPicPr preferRelativeResize="0"/>
          <p:nvPr/>
        </p:nvPicPr>
        <p:blipFill rotWithShape="1">
          <a:blip r:embed="rId3">
            <a:alphaModFix/>
          </a:blip>
          <a:srcRect b="47762" l="0" r="0" t="0"/>
          <a:stretch/>
        </p:blipFill>
        <p:spPr>
          <a:xfrm>
            <a:off x="754193" y="1835225"/>
            <a:ext cx="2195190" cy="736525"/>
          </a:xfrm>
          <a:prstGeom prst="rect">
            <a:avLst/>
          </a:prstGeom>
          <a:noFill/>
          <a:ln>
            <a:noFill/>
          </a:ln>
        </p:spPr>
      </p:pic>
      <p:pic>
        <p:nvPicPr>
          <p:cNvPr descr="Ants Free Stock Photo - Public Domain Pictures" id="302" name="Google Shape;302;p42"/>
          <p:cNvPicPr preferRelativeResize="0"/>
          <p:nvPr/>
        </p:nvPicPr>
        <p:blipFill rotWithShape="1">
          <a:blip r:embed="rId3">
            <a:alphaModFix/>
          </a:blip>
          <a:srcRect b="47762" l="0" r="0" t="0"/>
          <a:stretch/>
        </p:blipFill>
        <p:spPr>
          <a:xfrm>
            <a:off x="3151218" y="1835225"/>
            <a:ext cx="2195190" cy="736525"/>
          </a:xfrm>
          <a:prstGeom prst="rect">
            <a:avLst/>
          </a:prstGeom>
          <a:noFill/>
          <a:ln>
            <a:noFill/>
          </a:ln>
        </p:spPr>
      </p:pic>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6" name="Shape 306"/>
        <p:cNvGrpSpPr/>
        <p:nvPr/>
      </p:nvGrpSpPr>
      <p:grpSpPr>
        <a:xfrm>
          <a:off x="0" y="0"/>
          <a:ext cx="0" cy="0"/>
          <a:chOff x="0" y="0"/>
          <a:chExt cx="0" cy="0"/>
        </a:xfrm>
      </p:grpSpPr>
      <p:sp>
        <p:nvSpPr>
          <p:cNvPr id="307" name="Google Shape;307;p43"/>
          <p:cNvSpPr txBox="1"/>
          <p:nvPr/>
        </p:nvSpPr>
        <p:spPr>
          <a:xfrm>
            <a:off x="509350" y="233800"/>
            <a:ext cx="4668300" cy="8772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en" sz="4500">
                <a:solidFill>
                  <a:schemeClr val="dk1"/>
                </a:solidFill>
                <a:latin typeface="Montserrat"/>
                <a:ea typeface="Montserrat"/>
                <a:cs typeface="Montserrat"/>
                <a:sym typeface="Montserrat"/>
              </a:rPr>
              <a:t>5</a:t>
            </a:r>
            <a:endParaRPr sz="4500"/>
          </a:p>
        </p:txBody>
      </p:sp>
      <p:pic>
        <p:nvPicPr>
          <p:cNvPr descr="Ants Free Stock Photo - Public Domain Pictures" id="308" name="Google Shape;308;p43"/>
          <p:cNvPicPr preferRelativeResize="0"/>
          <p:nvPr/>
        </p:nvPicPr>
        <p:blipFill rotWithShape="1">
          <a:blip r:embed="rId3">
            <a:alphaModFix/>
          </a:blip>
          <a:srcRect b="47762" l="0" r="0" t="0"/>
          <a:stretch/>
        </p:blipFill>
        <p:spPr>
          <a:xfrm>
            <a:off x="754193" y="1835225"/>
            <a:ext cx="2195190" cy="736525"/>
          </a:xfrm>
          <a:prstGeom prst="rect">
            <a:avLst/>
          </a:prstGeom>
          <a:noFill/>
          <a:ln>
            <a:noFill/>
          </a:ln>
        </p:spPr>
      </p:pic>
      <p:pic>
        <p:nvPicPr>
          <p:cNvPr descr="Ants Free Stock Photo - Public Domain Pictures" id="309" name="Google Shape;309;p43"/>
          <p:cNvPicPr preferRelativeResize="0"/>
          <p:nvPr/>
        </p:nvPicPr>
        <p:blipFill rotWithShape="1">
          <a:blip r:embed="rId3">
            <a:alphaModFix/>
          </a:blip>
          <a:srcRect b="47762" l="0" r="35279" t="0"/>
          <a:stretch/>
        </p:blipFill>
        <p:spPr>
          <a:xfrm>
            <a:off x="3151223" y="1835225"/>
            <a:ext cx="1420775" cy="736525"/>
          </a:xfrm>
          <a:prstGeom prst="rect">
            <a:avLst/>
          </a:prstGeom>
          <a:noFill/>
          <a:ln>
            <a:noFill/>
          </a:ln>
        </p:spPr>
      </p:pic>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3" name="Shape 313"/>
        <p:cNvGrpSpPr/>
        <p:nvPr/>
      </p:nvGrpSpPr>
      <p:grpSpPr>
        <a:xfrm>
          <a:off x="0" y="0"/>
          <a:ext cx="0" cy="0"/>
          <a:chOff x="0" y="0"/>
          <a:chExt cx="0" cy="0"/>
        </a:xfrm>
      </p:grpSpPr>
      <p:sp>
        <p:nvSpPr>
          <p:cNvPr id="314" name="Google Shape;314;p44"/>
          <p:cNvSpPr txBox="1"/>
          <p:nvPr/>
        </p:nvSpPr>
        <p:spPr>
          <a:xfrm>
            <a:off x="509350" y="233800"/>
            <a:ext cx="4668300" cy="8772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en" sz="4500">
                <a:solidFill>
                  <a:schemeClr val="dk1"/>
                </a:solidFill>
                <a:latin typeface="Montserrat"/>
                <a:ea typeface="Montserrat"/>
                <a:cs typeface="Montserrat"/>
                <a:sym typeface="Montserrat"/>
              </a:rPr>
              <a:t>4</a:t>
            </a:r>
            <a:endParaRPr sz="4500"/>
          </a:p>
        </p:txBody>
      </p:sp>
      <p:pic>
        <p:nvPicPr>
          <p:cNvPr descr="Ants Free Stock Photo - Public Domain Pictures" id="315" name="Google Shape;315;p44"/>
          <p:cNvPicPr preferRelativeResize="0"/>
          <p:nvPr/>
        </p:nvPicPr>
        <p:blipFill rotWithShape="1">
          <a:blip r:embed="rId3">
            <a:alphaModFix/>
          </a:blip>
          <a:srcRect b="47762" l="0" r="0" t="0"/>
          <a:stretch/>
        </p:blipFill>
        <p:spPr>
          <a:xfrm>
            <a:off x="754193" y="1835225"/>
            <a:ext cx="2195190" cy="736525"/>
          </a:xfrm>
          <a:prstGeom prst="rect">
            <a:avLst/>
          </a:prstGeom>
          <a:noFill/>
          <a:ln>
            <a:noFill/>
          </a:ln>
        </p:spPr>
      </p:pic>
      <p:pic>
        <p:nvPicPr>
          <p:cNvPr descr="Ants Free Stock Photo - Public Domain Pictures" id="316" name="Google Shape;316;p44"/>
          <p:cNvPicPr preferRelativeResize="0"/>
          <p:nvPr/>
        </p:nvPicPr>
        <p:blipFill rotWithShape="1">
          <a:blip r:embed="rId3">
            <a:alphaModFix/>
          </a:blip>
          <a:srcRect b="47762" l="0" r="72458" t="0"/>
          <a:stretch/>
        </p:blipFill>
        <p:spPr>
          <a:xfrm>
            <a:off x="3151220" y="1835225"/>
            <a:ext cx="604600" cy="736525"/>
          </a:xfrm>
          <a:prstGeom prst="rect">
            <a:avLst/>
          </a:prstGeom>
          <a:noFill/>
          <a:ln>
            <a:noFill/>
          </a:ln>
        </p:spPr>
      </p:pic>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0" name="Shape 320"/>
        <p:cNvGrpSpPr/>
        <p:nvPr/>
      </p:nvGrpSpPr>
      <p:grpSpPr>
        <a:xfrm>
          <a:off x="0" y="0"/>
          <a:ext cx="0" cy="0"/>
          <a:chOff x="0" y="0"/>
          <a:chExt cx="0" cy="0"/>
        </a:xfrm>
      </p:grpSpPr>
      <p:sp>
        <p:nvSpPr>
          <p:cNvPr id="321" name="Google Shape;321;p45"/>
          <p:cNvSpPr txBox="1"/>
          <p:nvPr/>
        </p:nvSpPr>
        <p:spPr>
          <a:xfrm>
            <a:off x="509350" y="233800"/>
            <a:ext cx="4668300" cy="8772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en" sz="4500">
                <a:solidFill>
                  <a:schemeClr val="dk1"/>
                </a:solidFill>
                <a:latin typeface="Montserrat"/>
                <a:ea typeface="Montserrat"/>
                <a:cs typeface="Montserrat"/>
                <a:sym typeface="Montserrat"/>
              </a:rPr>
              <a:t>3</a:t>
            </a:r>
            <a:endParaRPr sz="4500"/>
          </a:p>
        </p:txBody>
      </p:sp>
      <p:pic>
        <p:nvPicPr>
          <p:cNvPr descr="Ants Free Stock Photo - Public Domain Pictures" id="322" name="Google Shape;322;p45"/>
          <p:cNvPicPr preferRelativeResize="0"/>
          <p:nvPr/>
        </p:nvPicPr>
        <p:blipFill rotWithShape="1">
          <a:blip r:embed="rId3">
            <a:alphaModFix/>
          </a:blip>
          <a:srcRect b="47762" l="0" r="0" t="0"/>
          <a:stretch/>
        </p:blipFill>
        <p:spPr>
          <a:xfrm>
            <a:off x="754193" y="1835225"/>
            <a:ext cx="2195190" cy="736525"/>
          </a:xfrm>
          <a:prstGeom prst="rect">
            <a:avLst/>
          </a:prstGeom>
          <a:noFill/>
          <a:ln>
            <a:noFill/>
          </a:ln>
        </p:spPr>
      </p:pic>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6" name="Shape 326"/>
        <p:cNvGrpSpPr/>
        <p:nvPr/>
      </p:nvGrpSpPr>
      <p:grpSpPr>
        <a:xfrm>
          <a:off x="0" y="0"/>
          <a:ext cx="0" cy="0"/>
          <a:chOff x="0" y="0"/>
          <a:chExt cx="0" cy="0"/>
        </a:xfrm>
      </p:grpSpPr>
      <p:sp>
        <p:nvSpPr>
          <p:cNvPr id="327" name="Google Shape;327;p46"/>
          <p:cNvSpPr txBox="1"/>
          <p:nvPr/>
        </p:nvSpPr>
        <p:spPr>
          <a:xfrm>
            <a:off x="509350" y="233800"/>
            <a:ext cx="4668300" cy="8772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en" sz="4500">
                <a:solidFill>
                  <a:schemeClr val="dk1"/>
                </a:solidFill>
                <a:latin typeface="Montserrat"/>
                <a:ea typeface="Montserrat"/>
                <a:cs typeface="Montserrat"/>
                <a:sym typeface="Montserrat"/>
              </a:rPr>
              <a:t>2</a:t>
            </a:r>
            <a:endParaRPr sz="4500"/>
          </a:p>
        </p:txBody>
      </p:sp>
      <p:pic>
        <p:nvPicPr>
          <p:cNvPr descr="Ants Free Stock Photo - Public Domain Pictures" id="328" name="Google Shape;328;p46"/>
          <p:cNvPicPr preferRelativeResize="0"/>
          <p:nvPr/>
        </p:nvPicPr>
        <p:blipFill rotWithShape="1">
          <a:blip r:embed="rId3">
            <a:alphaModFix/>
          </a:blip>
          <a:srcRect b="47762" l="0" r="36773" t="0"/>
          <a:stretch/>
        </p:blipFill>
        <p:spPr>
          <a:xfrm>
            <a:off x="754198" y="1835225"/>
            <a:ext cx="1387975" cy="736525"/>
          </a:xfrm>
          <a:prstGeom prst="rect">
            <a:avLst/>
          </a:prstGeom>
          <a:noFill/>
          <a:ln>
            <a:noFill/>
          </a:ln>
        </p:spPr>
      </p:pic>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2" name="Shape 332"/>
        <p:cNvGrpSpPr/>
        <p:nvPr/>
      </p:nvGrpSpPr>
      <p:grpSpPr>
        <a:xfrm>
          <a:off x="0" y="0"/>
          <a:ext cx="0" cy="0"/>
          <a:chOff x="0" y="0"/>
          <a:chExt cx="0" cy="0"/>
        </a:xfrm>
      </p:grpSpPr>
      <p:sp>
        <p:nvSpPr>
          <p:cNvPr id="333" name="Google Shape;333;p47"/>
          <p:cNvSpPr txBox="1"/>
          <p:nvPr/>
        </p:nvSpPr>
        <p:spPr>
          <a:xfrm>
            <a:off x="509350" y="233800"/>
            <a:ext cx="4668300" cy="8772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en" sz="4500">
                <a:solidFill>
                  <a:schemeClr val="dk1"/>
                </a:solidFill>
                <a:latin typeface="Montserrat"/>
                <a:ea typeface="Montserrat"/>
                <a:cs typeface="Montserrat"/>
                <a:sym typeface="Montserrat"/>
              </a:rPr>
              <a:t>1</a:t>
            </a:r>
            <a:endParaRPr sz="4500"/>
          </a:p>
        </p:txBody>
      </p:sp>
      <p:pic>
        <p:nvPicPr>
          <p:cNvPr descr="Ants Free Stock Photo - Public Domain Pictures" id="334" name="Google Shape;334;p47"/>
          <p:cNvPicPr preferRelativeResize="0"/>
          <p:nvPr/>
        </p:nvPicPr>
        <p:blipFill rotWithShape="1">
          <a:blip r:embed="rId3">
            <a:alphaModFix/>
          </a:blip>
          <a:srcRect b="47762" l="0" r="70228" t="0"/>
          <a:stretch/>
        </p:blipFill>
        <p:spPr>
          <a:xfrm>
            <a:off x="754195" y="1835225"/>
            <a:ext cx="653550" cy="736525"/>
          </a:xfrm>
          <a:prstGeom prst="rect">
            <a:avLst/>
          </a:prstGeom>
          <a:noFill/>
          <a:ln>
            <a:noFill/>
          </a:ln>
        </p:spPr>
      </p:pic>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8" name="Shape 338"/>
        <p:cNvGrpSpPr/>
        <p:nvPr/>
      </p:nvGrpSpPr>
      <p:grpSpPr>
        <a:xfrm>
          <a:off x="0" y="0"/>
          <a:ext cx="0" cy="0"/>
          <a:chOff x="0" y="0"/>
          <a:chExt cx="0" cy="0"/>
        </a:xfrm>
      </p:grpSpPr>
      <p:sp>
        <p:nvSpPr>
          <p:cNvPr id="339" name="Google Shape;339;p48"/>
          <p:cNvSpPr txBox="1"/>
          <p:nvPr/>
        </p:nvSpPr>
        <p:spPr>
          <a:xfrm>
            <a:off x="509350" y="233800"/>
            <a:ext cx="4668300" cy="8772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en" sz="4500">
                <a:solidFill>
                  <a:schemeClr val="dk1"/>
                </a:solidFill>
                <a:latin typeface="Montserrat"/>
                <a:ea typeface="Montserrat"/>
                <a:cs typeface="Montserrat"/>
                <a:sym typeface="Montserrat"/>
              </a:rPr>
              <a:t>0</a:t>
            </a:r>
            <a:endParaRPr sz="4500"/>
          </a:p>
        </p:txBody>
      </p:sp>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3" name="Shape 343"/>
        <p:cNvGrpSpPr/>
        <p:nvPr/>
      </p:nvGrpSpPr>
      <p:grpSpPr>
        <a:xfrm>
          <a:off x="0" y="0"/>
          <a:ext cx="0" cy="0"/>
          <a:chOff x="0" y="0"/>
          <a:chExt cx="0" cy="0"/>
        </a:xfrm>
      </p:grpSpPr>
      <p:pic>
        <p:nvPicPr>
          <p:cNvPr id="344" name="Google Shape;344;p49" title="Screenshot 2025-09-02 at 4.08.17 pm.png"/>
          <p:cNvPicPr preferRelativeResize="0"/>
          <p:nvPr/>
        </p:nvPicPr>
        <p:blipFill rotWithShape="1">
          <a:blip r:embed="rId3">
            <a:alphaModFix/>
          </a:blip>
          <a:srcRect b="62694" l="27740" r="54354" t="4227"/>
          <a:stretch/>
        </p:blipFill>
        <p:spPr>
          <a:xfrm>
            <a:off x="1102975" y="1404350"/>
            <a:ext cx="993626" cy="1052074"/>
          </a:xfrm>
          <a:prstGeom prst="rect">
            <a:avLst/>
          </a:prstGeom>
          <a:noFill/>
          <a:ln>
            <a:noFill/>
          </a:ln>
        </p:spPr>
      </p:pic>
      <p:pic>
        <p:nvPicPr>
          <p:cNvPr id="345" name="Google Shape;345;p49" title="Screenshot 2025-09-02 at 4.08.17 pm.png"/>
          <p:cNvPicPr preferRelativeResize="0"/>
          <p:nvPr/>
        </p:nvPicPr>
        <p:blipFill rotWithShape="1">
          <a:blip r:embed="rId3">
            <a:alphaModFix/>
          </a:blip>
          <a:srcRect b="62694" l="27740" r="54354" t="4227"/>
          <a:stretch/>
        </p:blipFill>
        <p:spPr>
          <a:xfrm>
            <a:off x="2599700" y="1404350"/>
            <a:ext cx="993626" cy="1052074"/>
          </a:xfrm>
          <a:prstGeom prst="rect">
            <a:avLst/>
          </a:prstGeom>
          <a:noFill/>
          <a:ln>
            <a:noFill/>
          </a:ln>
        </p:spPr>
      </p:pic>
      <p:pic>
        <p:nvPicPr>
          <p:cNvPr id="346" name="Google Shape;346;p49" title="Screenshot 2025-09-02 at 4.08.17 pm.png"/>
          <p:cNvPicPr preferRelativeResize="0"/>
          <p:nvPr/>
        </p:nvPicPr>
        <p:blipFill rotWithShape="1">
          <a:blip r:embed="rId3">
            <a:alphaModFix/>
          </a:blip>
          <a:srcRect b="62694" l="27740" r="54354" t="4227"/>
          <a:stretch/>
        </p:blipFill>
        <p:spPr>
          <a:xfrm>
            <a:off x="4075187" y="1404350"/>
            <a:ext cx="993626" cy="1052074"/>
          </a:xfrm>
          <a:prstGeom prst="rect">
            <a:avLst/>
          </a:prstGeom>
          <a:noFill/>
          <a:ln>
            <a:noFill/>
          </a:ln>
        </p:spPr>
      </p:pic>
      <p:pic>
        <p:nvPicPr>
          <p:cNvPr id="347" name="Google Shape;347;p49" title="Screenshot 2025-09-02 at 4.08.17 pm.png"/>
          <p:cNvPicPr preferRelativeResize="0"/>
          <p:nvPr/>
        </p:nvPicPr>
        <p:blipFill rotWithShape="1">
          <a:blip r:embed="rId3">
            <a:alphaModFix/>
          </a:blip>
          <a:srcRect b="62694" l="27740" r="54354" t="4227"/>
          <a:stretch/>
        </p:blipFill>
        <p:spPr>
          <a:xfrm>
            <a:off x="5550687" y="1404350"/>
            <a:ext cx="993626" cy="1052074"/>
          </a:xfrm>
          <a:prstGeom prst="rect">
            <a:avLst/>
          </a:prstGeom>
          <a:noFill/>
          <a:ln>
            <a:noFill/>
          </a:ln>
        </p:spPr>
      </p:pic>
      <p:pic>
        <p:nvPicPr>
          <p:cNvPr id="348" name="Google Shape;348;p49" title="Screenshot 2025-09-02 at 4.08.17 pm.png"/>
          <p:cNvPicPr preferRelativeResize="0"/>
          <p:nvPr/>
        </p:nvPicPr>
        <p:blipFill rotWithShape="1">
          <a:blip r:embed="rId3">
            <a:alphaModFix/>
          </a:blip>
          <a:srcRect b="62694" l="27740" r="54354" t="4227"/>
          <a:stretch/>
        </p:blipFill>
        <p:spPr>
          <a:xfrm>
            <a:off x="7026187" y="1404350"/>
            <a:ext cx="993626" cy="1052074"/>
          </a:xfrm>
          <a:prstGeom prst="rect">
            <a:avLst/>
          </a:prstGeom>
          <a:noFill/>
          <a:ln>
            <a:noFill/>
          </a:ln>
        </p:spPr>
      </p:pic>
      <p:pic>
        <p:nvPicPr>
          <p:cNvPr id="349" name="Google Shape;349;p49" title="Screenshot 2025-09-02 at 4.08.17 pm.png"/>
          <p:cNvPicPr preferRelativeResize="0"/>
          <p:nvPr/>
        </p:nvPicPr>
        <p:blipFill rotWithShape="1">
          <a:blip r:embed="rId3">
            <a:alphaModFix/>
          </a:blip>
          <a:srcRect b="62694" l="27740" r="54354" t="4227"/>
          <a:stretch/>
        </p:blipFill>
        <p:spPr>
          <a:xfrm>
            <a:off x="1102975" y="2777325"/>
            <a:ext cx="993626" cy="1052074"/>
          </a:xfrm>
          <a:prstGeom prst="rect">
            <a:avLst/>
          </a:prstGeom>
          <a:noFill/>
          <a:ln>
            <a:noFill/>
          </a:ln>
        </p:spPr>
      </p:pic>
      <p:pic>
        <p:nvPicPr>
          <p:cNvPr id="350" name="Google Shape;350;p49" title="Screenshot 2025-09-02 at 4.08.17 pm.png"/>
          <p:cNvPicPr preferRelativeResize="0"/>
          <p:nvPr/>
        </p:nvPicPr>
        <p:blipFill rotWithShape="1">
          <a:blip r:embed="rId3">
            <a:alphaModFix/>
          </a:blip>
          <a:srcRect b="62694" l="27740" r="54354" t="4227"/>
          <a:stretch/>
        </p:blipFill>
        <p:spPr>
          <a:xfrm>
            <a:off x="2599700" y="2777325"/>
            <a:ext cx="993626" cy="1052074"/>
          </a:xfrm>
          <a:prstGeom prst="rect">
            <a:avLst/>
          </a:prstGeom>
          <a:noFill/>
          <a:ln>
            <a:noFill/>
          </a:ln>
        </p:spPr>
      </p:pic>
      <p:pic>
        <p:nvPicPr>
          <p:cNvPr id="351" name="Google Shape;351;p49" title="Screenshot 2025-09-02 at 4.08.17 pm.png"/>
          <p:cNvPicPr preferRelativeResize="0"/>
          <p:nvPr/>
        </p:nvPicPr>
        <p:blipFill rotWithShape="1">
          <a:blip r:embed="rId3">
            <a:alphaModFix/>
          </a:blip>
          <a:srcRect b="62694" l="27740" r="54354" t="4227"/>
          <a:stretch/>
        </p:blipFill>
        <p:spPr>
          <a:xfrm>
            <a:off x="4096312" y="2777325"/>
            <a:ext cx="993626" cy="1052074"/>
          </a:xfrm>
          <a:prstGeom prst="rect">
            <a:avLst/>
          </a:prstGeom>
          <a:noFill/>
          <a:ln>
            <a:noFill/>
          </a:ln>
        </p:spPr>
      </p:pic>
      <p:pic>
        <p:nvPicPr>
          <p:cNvPr id="352" name="Google Shape;352;p49" title="Screenshot 2025-09-02 at 4.08.17 pm.png"/>
          <p:cNvPicPr preferRelativeResize="0"/>
          <p:nvPr/>
        </p:nvPicPr>
        <p:blipFill rotWithShape="1">
          <a:blip r:embed="rId3">
            <a:alphaModFix/>
          </a:blip>
          <a:srcRect b="62694" l="27740" r="54354" t="4227"/>
          <a:stretch/>
        </p:blipFill>
        <p:spPr>
          <a:xfrm>
            <a:off x="5550687" y="2777325"/>
            <a:ext cx="993626" cy="1052074"/>
          </a:xfrm>
          <a:prstGeom prst="rect">
            <a:avLst/>
          </a:prstGeom>
          <a:noFill/>
          <a:ln>
            <a:noFill/>
          </a:ln>
        </p:spPr>
      </p:pic>
      <p:pic>
        <p:nvPicPr>
          <p:cNvPr id="353" name="Google Shape;353;p49" title="Screenshot 2025-09-02 at 4.08.17 pm.png"/>
          <p:cNvPicPr preferRelativeResize="0"/>
          <p:nvPr/>
        </p:nvPicPr>
        <p:blipFill rotWithShape="1">
          <a:blip r:embed="rId3">
            <a:alphaModFix/>
          </a:blip>
          <a:srcRect b="62694" l="27740" r="54354" t="4227"/>
          <a:stretch/>
        </p:blipFill>
        <p:spPr>
          <a:xfrm>
            <a:off x="7026187" y="2777325"/>
            <a:ext cx="993626" cy="1052074"/>
          </a:xfrm>
          <a:prstGeom prst="rect">
            <a:avLst/>
          </a:prstGeom>
          <a:noFill/>
          <a:ln>
            <a:noFill/>
          </a:ln>
        </p:spPr>
      </p:pic>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7" name="Shape 357"/>
        <p:cNvGrpSpPr/>
        <p:nvPr/>
      </p:nvGrpSpPr>
      <p:grpSpPr>
        <a:xfrm>
          <a:off x="0" y="0"/>
          <a:ext cx="0" cy="0"/>
          <a:chOff x="0" y="0"/>
          <a:chExt cx="0" cy="0"/>
        </a:xfrm>
      </p:grpSpPr>
      <p:pic>
        <p:nvPicPr>
          <p:cNvPr id="358" name="Google Shape;358;p50" title="Screenshot 2025-09-02 at 4.08.17 pm.png"/>
          <p:cNvPicPr preferRelativeResize="0"/>
          <p:nvPr/>
        </p:nvPicPr>
        <p:blipFill rotWithShape="1">
          <a:blip r:embed="rId3">
            <a:alphaModFix/>
          </a:blip>
          <a:srcRect b="62694" l="27740" r="54354" t="4227"/>
          <a:stretch/>
        </p:blipFill>
        <p:spPr>
          <a:xfrm>
            <a:off x="1102975" y="1404350"/>
            <a:ext cx="993626" cy="1052074"/>
          </a:xfrm>
          <a:prstGeom prst="rect">
            <a:avLst/>
          </a:prstGeom>
          <a:noFill/>
          <a:ln>
            <a:noFill/>
          </a:ln>
        </p:spPr>
      </p:pic>
      <p:pic>
        <p:nvPicPr>
          <p:cNvPr id="359" name="Google Shape;359;p50" title="Screenshot 2025-09-02 at 4.08.17 pm.png"/>
          <p:cNvPicPr preferRelativeResize="0"/>
          <p:nvPr/>
        </p:nvPicPr>
        <p:blipFill rotWithShape="1">
          <a:blip r:embed="rId3">
            <a:alphaModFix/>
          </a:blip>
          <a:srcRect b="62694" l="27740" r="54354" t="4227"/>
          <a:stretch/>
        </p:blipFill>
        <p:spPr>
          <a:xfrm>
            <a:off x="2599700" y="1404350"/>
            <a:ext cx="993626" cy="1052074"/>
          </a:xfrm>
          <a:prstGeom prst="rect">
            <a:avLst/>
          </a:prstGeom>
          <a:noFill/>
          <a:ln>
            <a:noFill/>
          </a:ln>
        </p:spPr>
      </p:pic>
      <p:pic>
        <p:nvPicPr>
          <p:cNvPr id="360" name="Google Shape;360;p50" title="Screenshot 2025-09-02 at 4.08.17 pm.png"/>
          <p:cNvPicPr preferRelativeResize="0"/>
          <p:nvPr/>
        </p:nvPicPr>
        <p:blipFill rotWithShape="1">
          <a:blip r:embed="rId3">
            <a:alphaModFix/>
          </a:blip>
          <a:srcRect b="62694" l="27740" r="54354" t="4227"/>
          <a:stretch/>
        </p:blipFill>
        <p:spPr>
          <a:xfrm>
            <a:off x="4075187" y="1404350"/>
            <a:ext cx="993626" cy="1052074"/>
          </a:xfrm>
          <a:prstGeom prst="rect">
            <a:avLst/>
          </a:prstGeom>
          <a:noFill/>
          <a:ln>
            <a:noFill/>
          </a:ln>
        </p:spPr>
      </p:pic>
      <p:pic>
        <p:nvPicPr>
          <p:cNvPr id="361" name="Google Shape;361;p50" title="Screenshot 2025-09-02 at 4.08.17 pm.png"/>
          <p:cNvPicPr preferRelativeResize="0"/>
          <p:nvPr/>
        </p:nvPicPr>
        <p:blipFill rotWithShape="1">
          <a:blip r:embed="rId3">
            <a:alphaModFix/>
          </a:blip>
          <a:srcRect b="62694" l="27740" r="54354" t="4227"/>
          <a:stretch/>
        </p:blipFill>
        <p:spPr>
          <a:xfrm>
            <a:off x="5550687" y="1404350"/>
            <a:ext cx="993626" cy="1052074"/>
          </a:xfrm>
          <a:prstGeom prst="rect">
            <a:avLst/>
          </a:prstGeom>
          <a:noFill/>
          <a:ln>
            <a:noFill/>
          </a:ln>
        </p:spPr>
      </p:pic>
      <p:pic>
        <p:nvPicPr>
          <p:cNvPr id="362" name="Google Shape;362;p50" title="Screenshot 2025-09-02 at 4.08.17 pm.png"/>
          <p:cNvPicPr preferRelativeResize="0"/>
          <p:nvPr/>
        </p:nvPicPr>
        <p:blipFill rotWithShape="1">
          <a:blip r:embed="rId3">
            <a:alphaModFix/>
          </a:blip>
          <a:srcRect b="62694" l="27740" r="54354" t="4227"/>
          <a:stretch/>
        </p:blipFill>
        <p:spPr>
          <a:xfrm>
            <a:off x="7026187" y="1404350"/>
            <a:ext cx="993626" cy="1052074"/>
          </a:xfrm>
          <a:prstGeom prst="rect">
            <a:avLst/>
          </a:prstGeom>
          <a:noFill/>
          <a:ln>
            <a:noFill/>
          </a:ln>
        </p:spPr>
      </p:pic>
      <p:pic>
        <p:nvPicPr>
          <p:cNvPr id="363" name="Google Shape;363;p50" title="Screenshot 2025-09-02 at 4.08.17 pm.png"/>
          <p:cNvPicPr preferRelativeResize="0"/>
          <p:nvPr/>
        </p:nvPicPr>
        <p:blipFill rotWithShape="1">
          <a:blip r:embed="rId3">
            <a:alphaModFix/>
          </a:blip>
          <a:srcRect b="62694" l="27740" r="54354" t="4227"/>
          <a:stretch/>
        </p:blipFill>
        <p:spPr>
          <a:xfrm>
            <a:off x="1102975" y="2777325"/>
            <a:ext cx="993626" cy="1052074"/>
          </a:xfrm>
          <a:prstGeom prst="rect">
            <a:avLst/>
          </a:prstGeom>
          <a:noFill/>
          <a:ln>
            <a:noFill/>
          </a:ln>
        </p:spPr>
      </p:pic>
      <p:pic>
        <p:nvPicPr>
          <p:cNvPr id="364" name="Google Shape;364;p50" title="Screenshot 2025-09-02 at 4.08.17 pm.png"/>
          <p:cNvPicPr preferRelativeResize="0"/>
          <p:nvPr/>
        </p:nvPicPr>
        <p:blipFill rotWithShape="1">
          <a:blip r:embed="rId3">
            <a:alphaModFix/>
          </a:blip>
          <a:srcRect b="62694" l="27740" r="54354" t="4227"/>
          <a:stretch/>
        </p:blipFill>
        <p:spPr>
          <a:xfrm>
            <a:off x="2599700" y="2777325"/>
            <a:ext cx="993626" cy="1052074"/>
          </a:xfrm>
          <a:prstGeom prst="rect">
            <a:avLst/>
          </a:prstGeom>
          <a:noFill/>
          <a:ln>
            <a:noFill/>
          </a:ln>
        </p:spPr>
      </p:pic>
      <p:pic>
        <p:nvPicPr>
          <p:cNvPr id="365" name="Google Shape;365;p50" title="Screenshot 2025-09-02 at 4.08.17 pm.png"/>
          <p:cNvPicPr preferRelativeResize="0"/>
          <p:nvPr/>
        </p:nvPicPr>
        <p:blipFill rotWithShape="1">
          <a:blip r:embed="rId3">
            <a:alphaModFix/>
          </a:blip>
          <a:srcRect b="62694" l="27740" r="54354" t="4227"/>
          <a:stretch/>
        </p:blipFill>
        <p:spPr>
          <a:xfrm>
            <a:off x="5550687" y="2777325"/>
            <a:ext cx="993626" cy="1052074"/>
          </a:xfrm>
          <a:prstGeom prst="rect">
            <a:avLst/>
          </a:prstGeom>
          <a:noFill/>
          <a:ln>
            <a:noFill/>
          </a:ln>
        </p:spPr>
      </p:pic>
      <p:pic>
        <p:nvPicPr>
          <p:cNvPr id="366" name="Google Shape;366;p50" title="Screenshot 2025-09-02 at 4.08.17 pm.png"/>
          <p:cNvPicPr preferRelativeResize="0"/>
          <p:nvPr/>
        </p:nvPicPr>
        <p:blipFill rotWithShape="1">
          <a:blip r:embed="rId3">
            <a:alphaModFix/>
          </a:blip>
          <a:srcRect b="62694" l="27740" r="54354" t="4227"/>
          <a:stretch/>
        </p:blipFill>
        <p:spPr>
          <a:xfrm>
            <a:off x="7026187" y="2777325"/>
            <a:ext cx="993626" cy="1052074"/>
          </a:xfrm>
          <a:prstGeom prst="rect">
            <a:avLst/>
          </a:prstGeom>
          <a:noFill/>
          <a:ln>
            <a:noFill/>
          </a:ln>
        </p:spPr>
      </p:pic>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0" name="Shape 370"/>
        <p:cNvGrpSpPr/>
        <p:nvPr/>
      </p:nvGrpSpPr>
      <p:grpSpPr>
        <a:xfrm>
          <a:off x="0" y="0"/>
          <a:ext cx="0" cy="0"/>
          <a:chOff x="0" y="0"/>
          <a:chExt cx="0" cy="0"/>
        </a:xfrm>
      </p:grpSpPr>
      <p:pic>
        <p:nvPicPr>
          <p:cNvPr id="371" name="Google Shape;371;p51" title="Screenshot 2025-09-02 at 4.08.17 pm.png"/>
          <p:cNvPicPr preferRelativeResize="0"/>
          <p:nvPr/>
        </p:nvPicPr>
        <p:blipFill rotWithShape="1">
          <a:blip r:embed="rId3">
            <a:alphaModFix/>
          </a:blip>
          <a:srcRect b="62694" l="27740" r="54354" t="4227"/>
          <a:stretch/>
        </p:blipFill>
        <p:spPr>
          <a:xfrm>
            <a:off x="2599700" y="1404350"/>
            <a:ext cx="993626" cy="1052074"/>
          </a:xfrm>
          <a:prstGeom prst="rect">
            <a:avLst/>
          </a:prstGeom>
          <a:noFill/>
          <a:ln>
            <a:noFill/>
          </a:ln>
        </p:spPr>
      </p:pic>
      <p:pic>
        <p:nvPicPr>
          <p:cNvPr id="372" name="Google Shape;372;p51" title="Screenshot 2025-09-02 at 4.08.17 pm.png"/>
          <p:cNvPicPr preferRelativeResize="0"/>
          <p:nvPr/>
        </p:nvPicPr>
        <p:blipFill rotWithShape="1">
          <a:blip r:embed="rId3">
            <a:alphaModFix/>
          </a:blip>
          <a:srcRect b="62694" l="27740" r="54354" t="4227"/>
          <a:stretch/>
        </p:blipFill>
        <p:spPr>
          <a:xfrm>
            <a:off x="4075187" y="1404350"/>
            <a:ext cx="993626" cy="1052074"/>
          </a:xfrm>
          <a:prstGeom prst="rect">
            <a:avLst/>
          </a:prstGeom>
          <a:noFill/>
          <a:ln>
            <a:noFill/>
          </a:ln>
        </p:spPr>
      </p:pic>
      <p:pic>
        <p:nvPicPr>
          <p:cNvPr id="373" name="Google Shape;373;p51" title="Screenshot 2025-09-02 at 4.08.17 pm.png"/>
          <p:cNvPicPr preferRelativeResize="0"/>
          <p:nvPr/>
        </p:nvPicPr>
        <p:blipFill rotWithShape="1">
          <a:blip r:embed="rId3">
            <a:alphaModFix/>
          </a:blip>
          <a:srcRect b="62694" l="27740" r="54354" t="4227"/>
          <a:stretch/>
        </p:blipFill>
        <p:spPr>
          <a:xfrm>
            <a:off x="5550687" y="1404350"/>
            <a:ext cx="993626" cy="1052074"/>
          </a:xfrm>
          <a:prstGeom prst="rect">
            <a:avLst/>
          </a:prstGeom>
          <a:noFill/>
          <a:ln>
            <a:noFill/>
          </a:ln>
        </p:spPr>
      </p:pic>
      <p:pic>
        <p:nvPicPr>
          <p:cNvPr id="374" name="Google Shape;374;p51" title="Screenshot 2025-09-02 at 4.08.17 pm.png"/>
          <p:cNvPicPr preferRelativeResize="0"/>
          <p:nvPr/>
        </p:nvPicPr>
        <p:blipFill rotWithShape="1">
          <a:blip r:embed="rId3">
            <a:alphaModFix/>
          </a:blip>
          <a:srcRect b="62694" l="27740" r="54354" t="4227"/>
          <a:stretch/>
        </p:blipFill>
        <p:spPr>
          <a:xfrm>
            <a:off x="7026187" y="1404350"/>
            <a:ext cx="993626" cy="1052074"/>
          </a:xfrm>
          <a:prstGeom prst="rect">
            <a:avLst/>
          </a:prstGeom>
          <a:noFill/>
          <a:ln>
            <a:noFill/>
          </a:ln>
        </p:spPr>
      </p:pic>
      <p:pic>
        <p:nvPicPr>
          <p:cNvPr id="375" name="Google Shape;375;p51" title="Screenshot 2025-09-02 at 4.08.17 pm.png"/>
          <p:cNvPicPr preferRelativeResize="0"/>
          <p:nvPr/>
        </p:nvPicPr>
        <p:blipFill rotWithShape="1">
          <a:blip r:embed="rId3">
            <a:alphaModFix/>
          </a:blip>
          <a:srcRect b="62694" l="27740" r="54354" t="4227"/>
          <a:stretch/>
        </p:blipFill>
        <p:spPr>
          <a:xfrm>
            <a:off x="1102975" y="2777325"/>
            <a:ext cx="993626" cy="1052074"/>
          </a:xfrm>
          <a:prstGeom prst="rect">
            <a:avLst/>
          </a:prstGeom>
          <a:noFill/>
          <a:ln>
            <a:noFill/>
          </a:ln>
        </p:spPr>
      </p:pic>
      <p:pic>
        <p:nvPicPr>
          <p:cNvPr id="376" name="Google Shape;376;p51" title="Screenshot 2025-09-02 at 4.08.17 pm.png"/>
          <p:cNvPicPr preferRelativeResize="0"/>
          <p:nvPr/>
        </p:nvPicPr>
        <p:blipFill rotWithShape="1">
          <a:blip r:embed="rId3">
            <a:alphaModFix/>
          </a:blip>
          <a:srcRect b="62694" l="27740" r="54354" t="4227"/>
          <a:stretch/>
        </p:blipFill>
        <p:spPr>
          <a:xfrm>
            <a:off x="2599700" y="2777325"/>
            <a:ext cx="993626" cy="1052074"/>
          </a:xfrm>
          <a:prstGeom prst="rect">
            <a:avLst/>
          </a:prstGeom>
          <a:noFill/>
          <a:ln>
            <a:noFill/>
          </a:ln>
        </p:spPr>
      </p:pic>
      <p:pic>
        <p:nvPicPr>
          <p:cNvPr id="377" name="Google Shape;377;p51" title="Screenshot 2025-09-02 at 4.08.17 pm.png"/>
          <p:cNvPicPr preferRelativeResize="0"/>
          <p:nvPr/>
        </p:nvPicPr>
        <p:blipFill rotWithShape="1">
          <a:blip r:embed="rId3">
            <a:alphaModFix/>
          </a:blip>
          <a:srcRect b="62694" l="27740" r="54354" t="4227"/>
          <a:stretch/>
        </p:blipFill>
        <p:spPr>
          <a:xfrm>
            <a:off x="5550687" y="2777325"/>
            <a:ext cx="993626" cy="1052074"/>
          </a:xfrm>
          <a:prstGeom prst="rect">
            <a:avLst/>
          </a:prstGeom>
          <a:noFill/>
          <a:ln>
            <a:noFill/>
          </a:ln>
        </p:spPr>
      </p:pic>
      <p:pic>
        <p:nvPicPr>
          <p:cNvPr id="378" name="Google Shape;378;p51" title="Screenshot 2025-09-02 at 4.08.17 pm.png"/>
          <p:cNvPicPr preferRelativeResize="0"/>
          <p:nvPr/>
        </p:nvPicPr>
        <p:blipFill rotWithShape="1">
          <a:blip r:embed="rId3">
            <a:alphaModFix/>
          </a:blip>
          <a:srcRect b="62694" l="27740" r="54354" t="4227"/>
          <a:stretch/>
        </p:blipFill>
        <p:spPr>
          <a:xfrm>
            <a:off x="7026187" y="2777325"/>
            <a:ext cx="993626" cy="1052074"/>
          </a:xfrm>
          <a:prstGeom prst="rect">
            <a:avLst/>
          </a:prstGeom>
          <a:noFill/>
          <a:ln>
            <a:noFill/>
          </a:ln>
        </p:spPr>
      </p:pic>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2" name="Shape 382"/>
        <p:cNvGrpSpPr/>
        <p:nvPr/>
      </p:nvGrpSpPr>
      <p:grpSpPr>
        <a:xfrm>
          <a:off x="0" y="0"/>
          <a:ext cx="0" cy="0"/>
          <a:chOff x="0" y="0"/>
          <a:chExt cx="0" cy="0"/>
        </a:xfrm>
      </p:grpSpPr>
      <p:pic>
        <p:nvPicPr>
          <p:cNvPr id="383" name="Google Shape;383;p52" title="Screenshot 2025-09-02 at 4.08.17 pm.png"/>
          <p:cNvPicPr preferRelativeResize="0"/>
          <p:nvPr/>
        </p:nvPicPr>
        <p:blipFill rotWithShape="1">
          <a:blip r:embed="rId3">
            <a:alphaModFix/>
          </a:blip>
          <a:srcRect b="62694" l="27740" r="54354" t="4227"/>
          <a:stretch/>
        </p:blipFill>
        <p:spPr>
          <a:xfrm>
            <a:off x="2599700" y="1404350"/>
            <a:ext cx="993626" cy="1052074"/>
          </a:xfrm>
          <a:prstGeom prst="rect">
            <a:avLst/>
          </a:prstGeom>
          <a:noFill/>
          <a:ln>
            <a:noFill/>
          </a:ln>
        </p:spPr>
      </p:pic>
      <p:pic>
        <p:nvPicPr>
          <p:cNvPr id="384" name="Google Shape;384;p52" title="Screenshot 2025-09-02 at 4.08.17 pm.png"/>
          <p:cNvPicPr preferRelativeResize="0"/>
          <p:nvPr/>
        </p:nvPicPr>
        <p:blipFill rotWithShape="1">
          <a:blip r:embed="rId3">
            <a:alphaModFix/>
          </a:blip>
          <a:srcRect b="62694" l="27740" r="54354" t="4227"/>
          <a:stretch/>
        </p:blipFill>
        <p:spPr>
          <a:xfrm>
            <a:off x="4075187" y="1404350"/>
            <a:ext cx="993626" cy="1052074"/>
          </a:xfrm>
          <a:prstGeom prst="rect">
            <a:avLst/>
          </a:prstGeom>
          <a:noFill/>
          <a:ln>
            <a:noFill/>
          </a:ln>
        </p:spPr>
      </p:pic>
      <p:pic>
        <p:nvPicPr>
          <p:cNvPr id="385" name="Google Shape;385;p52" title="Screenshot 2025-09-02 at 4.08.17 pm.png"/>
          <p:cNvPicPr preferRelativeResize="0"/>
          <p:nvPr/>
        </p:nvPicPr>
        <p:blipFill rotWithShape="1">
          <a:blip r:embed="rId3">
            <a:alphaModFix/>
          </a:blip>
          <a:srcRect b="62694" l="27740" r="54354" t="4227"/>
          <a:stretch/>
        </p:blipFill>
        <p:spPr>
          <a:xfrm>
            <a:off x="7026187" y="1404350"/>
            <a:ext cx="993626" cy="1052074"/>
          </a:xfrm>
          <a:prstGeom prst="rect">
            <a:avLst/>
          </a:prstGeom>
          <a:noFill/>
          <a:ln>
            <a:noFill/>
          </a:ln>
        </p:spPr>
      </p:pic>
      <p:pic>
        <p:nvPicPr>
          <p:cNvPr id="386" name="Google Shape;386;p52" title="Screenshot 2025-09-02 at 4.08.17 pm.png"/>
          <p:cNvPicPr preferRelativeResize="0"/>
          <p:nvPr/>
        </p:nvPicPr>
        <p:blipFill rotWithShape="1">
          <a:blip r:embed="rId3">
            <a:alphaModFix/>
          </a:blip>
          <a:srcRect b="62694" l="27740" r="54354" t="4227"/>
          <a:stretch/>
        </p:blipFill>
        <p:spPr>
          <a:xfrm>
            <a:off x="1102975" y="2777325"/>
            <a:ext cx="993626" cy="1052074"/>
          </a:xfrm>
          <a:prstGeom prst="rect">
            <a:avLst/>
          </a:prstGeom>
          <a:noFill/>
          <a:ln>
            <a:noFill/>
          </a:ln>
        </p:spPr>
      </p:pic>
      <p:pic>
        <p:nvPicPr>
          <p:cNvPr id="387" name="Google Shape;387;p52" title="Screenshot 2025-09-02 at 4.08.17 pm.png"/>
          <p:cNvPicPr preferRelativeResize="0"/>
          <p:nvPr/>
        </p:nvPicPr>
        <p:blipFill rotWithShape="1">
          <a:blip r:embed="rId3">
            <a:alphaModFix/>
          </a:blip>
          <a:srcRect b="62694" l="27740" r="54354" t="4227"/>
          <a:stretch/>
        </p:blipFill>
        <p:spPr>
          <a:xfrm>
            <a:off x="2599700" y="2777325"/>
            <a:ext cx="993626" cy="1052074"/>
          </a:xfrm>
          <a:prstGeom prst="rect">
            <a:avLst/>
          </a:prstGeom>
          <a:noFill/>
          <a:ln>
            <a:noFill/>
          </a:ln>
        </p:spPr>
      </p:pic>
      <p:pic>
        <p:nvPicPr>
          <p:cNvPr id="388" name="Google Shape;388;p52" title="Screenshot 2025-09-02 at 4.08.17 pm.png"/>
          <p:cNvPicPr preferRelativeResize="0"/>
          <p:nvPr/>
        </p:nvPicPr>
        <p:blipFill rotWithShape="1">
          <a:blip r:embed="rId3">
            <a:alphaModFix/>
          </a:blip>
          <a:srcRect b="62694" l="27740" r="54354" t="4227"/>
          <a:stretch/>
        </p:blipFill>
        <p:spPr>
          <a:xfrm>
            <a:off x="5550687" y="2777325"/>
            <a:ext cx="993626" cy="1052074"/>
          </a:xfrm>
          <a:prstGeom prst="rect">
            <a:avLst/>
          </a:prstGeom>
          <a:noFill/>
          <a:ln>
            <a:noFill/>
          </a:ln>
        </p:spPr>
      </p:pic>
      <p:pic>
        <p:nvPicPr>
          <p:cNvPr id="389" name="Google Shape;389;p52" title="Screenshot 2025-09-02 at 4.08.17 pm.png"/>
          <p:cNvPicPr preferRelativeResize="0"/>
          <p:nvPr/>
        </p:nvPicPr>
        <p:blipFill rotWithShape="1">
          <a:blip r:embed="rId3">
            <a:alphaModFix/>
          </a:blip>
          <a:srcRect b="62694" l="27740" r="54354" t="4227"/>
          <a:stretch/>
        </p:blipFill>
        <p:spPr>
          <a:xfrm>
            <a:off x="7026187" y="2777325"/>
            <a:ext cx="993626" cy="1052074"/>
          </a:xfrm>
          <a:prstGeom prst="rect">
            <a:avLst/>
          </a:prstGeom>
          <a:noFill/>
          <a:ln>
            <a:noFill/>
          </a:ln>
        </p:spPr>
      </p:pic>
    </p:spTree>
  </p:cSld>
  <p:clrMapOvr>
    <a:masterClrMapping/>
  </p:clrMapOvr>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3" name="Shape 393"/>
        <p:cNvGrpSpPr/>
        <p:nvPr/>
      </p:nvGrpSpPr>
      <p:grpSpPr>
        <a:xfrm>
          <a:off x="0" y="0"/>
          <a:ext cx="0" cy="0"/>
          <a:chOff x="0" y="0"/>
          <a:chExt cx="0" cy="0"/>
        </a:xfrm>
      </p:grpSpPr>
      <p:pic>
        <p:nvPicPr>
          <p:cNvPr id="394" name="Google Shape;394;p53" title="Screenshot 2025-09-02 at 4.08.17 pm.png"/>
          <p:cNvPicPr preferRelativeResize="0"/>
          <p:nvPr/>
        </p:nvPicPr>
        <p:blipFill rotWithShape="1">
          <a:blip r:embed="rId3">
            <a:alphaModFix/>
          </a:blip>
          <a:srcRect b="62694" l="27740" r="54354" t="4227"/>
          <a:stretch/>
        </p:blipFill>
        <p:spPr>
          <a:xfrm>
            <a:off x="2599700" y="1404350"/>
            <a:ext cx="993626" cy="1052074"/>
          </a:xfrm>
          <a:prstGeom prst="rect">
            <a:avLst/>
          </a:prstGeom>
          <a:noFill/>
          <a:ln>
            <a:noFill/>
          </a:ln>
        </p:spPr>
      </p:pic>
      <p:pic>
        <p:nvPicPr>
          <p:cNvPr id="395" name="Google Shape;395;p53" title="Screenshot 2025-09-02 at 4.08.17 pm.png"/>
          <p:cNvPicPr preferRelativeResize="0"/>
          <p:nvPr/>
        </p:nvPicPr>
        <p:blipFill rotWithShape="1">
          <a:blip r:embed="rId3">
            <a:alphaModFix/>
          </a:blip>
          <a:srcRect b="62694" l="27740" r="54354" t="4227"/>
          <a:stretch/>
        </p:blipFill>
        <p:spPr>
          <a:xfrm>
            <a:off x="4075187" y="1404350"/>
            <a:ext cx="993626" cy="1052074"/>
          </a:xfrm>
          <a:prstGeom prst="rect">
            <a:avLst/>
          </a:prstGeom>
          <a:noFill/>
          <a:ln>
            <a:noFill/>
          </a:ln>
        </p:spPr>
      </p:pic>
      <p:pic>
        <p:nvPicPr>
          <p:cNvPr id="396" name="Google Shape;396;p53" title="Screenshot 2025-09-02 at 4.08.17 pm.png"/>
          <p:cNvPicPr preferRelativeResize="0"/>
          <p:nvPr/>
        </p:nvPicPr>
        <p:blipFill rotWithShape="1">
          <a:blip r:embed="rId3">
            <a:alphaModFix/>
          </a:blip>
          <a:srcRect b="62694" l="27740" r="54354" t="4227"/>
          <a:stretch/>
        </p:blipFill>
        <p:spPr>
          <a:xfrm>
            <a:off x="7026187" y="1404350"/>
            <a:ext cx="993626" cy="1052074"/>
          </a:xfrm>
          <a:prstGeom prst="rect">
            <a:avLst/>
          </a:prstGeom>
          <a:noFill/>
          <a:ln>
            <a:noFill/>
          </a:ln>
        </p:spPr>
      </p:pic>
      <p:pic>
        <p:nvPicPr>
          <p:cNvPr id="397" name="Google Shape;397;p53" title="Screenshot 2025-09-02 at 4.08.17 pm.png"/>
          <p:cNvPicPr preferRelativeResize="0"/>
          <p:nvPr/>
        </p:nvPicPr>
        <p:blipFill rotWithShape="1">
          <a:blip r:embed="rId3">
            <a:alphaModFix/>
          </a:blip>
          <a:srcRect b="62694" l="27740" r="54354" t="4227"/>
          <a:stretch/>
        </p:blipFill>
        <p:spPr>
          <a:xfrm>
            <a:off x="1102975" y="2777325"/>
            <a:ext cx="993626" cy="1052074"/>
          </a:xfrm>
          <a:prstGeom prst="rect">
            <a:avLst/>
          </a:prstGeom>
          <a:noFill/>
          <a:ln>
            <a:noFill/>
          </a:ln>
        </p:spPr>
      </p:pic>
      <p:pic>
        <p:nvPicPr>
          <p:cNvPr id="398" name="Google Shape;398;p53" title="Screenshot 2025-09-02 at 4.08.17 pm.png"/>
          <p:cNvPicPr preferRelativeResize="0"/>
          <p:nvPr/>
        </p:nvPicPr>
        <p:blipFill rotWithShape="1">
          <a:blip r:embed="rId3">
            <a:alphaModFix/>
          </a:blip>
          <a:srcRect b="62694" l="27740" r="54354" t="4227"/>
          <a:stretch/>
        </p:blipFill>
        <p:spPr>
          <a:xfrm>
            <a:off x="2599700" y="2777325"/>
            <a:ext cx="993626" cy="1052074"/>
          </a:xfrm>
          <a:prstGeom prst="rect">
            <a:avLst/>
          </a:prstGeom>
          <a:noFill/>
          <a:ln>
            <a:noFill/>
          </a:ln>
        </p:spPr>
      </p:pic>
      <p:pic>
        <p:nvPicPr>
          <p:cNvPr id="399" name="Google Shape;399;p53" title="Screenshot 2025-09-02 at 4.08.17 pm.png"/>
          <p:cNvPicPr preferRelativeResize="0"/>
          <p:nvPr/>
        </p:nvPicPr>
        <p:blipFill rotWithShape="1">
          <a:blip r:embed="rId3">
            <a:alphaModFix/>
          </a:blip>
          <a:srcRect b="62694" l="27740" r="54354" t="4227"/>
          <a:stretch/>
        </p:blipFill>
        <p:spPr>
          <a:xfrm>
            <a:off x="5550687" y="2777325"/>
            <a:ext cx="993626" cy="1052074"/>
          </a:xfrm>
          <a:prstGeom prst="rect">
            <a:avLst/>
          </a:prstGeom>
          <a:noFill/>
          <a:ln>
            <a:noFill/>
          </a:ln>
        </p:spPr>
      </p:pic>
    </p:spTree>
  </p:cSld>
  <p:clrMapOvr>
    <a:masterClrMapping/>
  </p:clrMapOvr>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3" name="Shape 403"/>
        <p:cNvGrpSpPr/>
        <p:nvPr/>
      </p:nvGrpSpPr>
      <p:grpSpPr>
        <a:xfrm>
          <a:off x="0" y="0"/>
          <a:ext cx="0" cy="0"/>
          <a:chOff x="0" y="0"/>
          <a:chExt cx="0" cy="0"/>
        </a:xfrm>
      </p:grpSpPr>
      <p:pic>
        <p:nvPicPr>
          <p:cNvPr id="404" name="Google Shape;404;p54" title="Screenshot 2025-09-02 at 4.08.17 pm.png"/>
          <p:cNvPicPr preferRelativeResize="0"/>
          <p:nvPr/>
        </p:nvPicPr>
        <p:blipFill rotWithShape="1">
          <a:blip r:embed="rId3">
            <a:alphaModFix/>
          </a:blip>
          <a:srcRect b="62694" l="27740" r="54354" t="4227"/>
          <a:stretch/>
        </p:blipFill>
        <p:spPr>
          <a:xfrm>
            <a:off x="2599700" y="1404350"/>
            <a:ext cx="993626" cy="1052074"/>
          </a:xfrm>
          <a:prstGeom prst="rect">
            <a:avLst/>
          </a:prstGeom>
          <a:noFill/>
          <a:ln>
            <a:noFill/>
          </a:ln>
        </p:spPr>
      </p:pic>
      <p:pic>
        <p:nvPicPr>
          <p:cNvPr id="405" name="Google Shape;405;p54" title="Screenshot 2025-09-02 at 4.08.17 pm.png"/>
          <p:cNvPicPr preferRelativeResize="0"/>
          <p:nvPr/>
        </p:nvPicPr>
        <p:blipFill rotWithShape="1">
          <a:blip r:embed="rId3">
            <a:alphaModFix/>
          </a:blip>
          <a:srcRect b="62694" l="27740" r="54354" t="4227"/>
          <a:stretch/>
        </p:blipFill>
        <p:spPr>
          <a:xfrm>
            <a:off x="4075187" y="1404350"/>
            <a:ext cx="993626" cy="1052074"/>
          </a:xfrm>
          <a:prstGeom prst="rect">
            <a:avLst/>
          </a:prstGeom>
          <a:noFill/>
          <a:ln>
            <a:noFill/>
          </a:ln>
        </p:spPr>
      </p:pic>
      <p:pic>
        <p:nvPicPr>
          <p:cNvPr id="406" name="Google Shape;406;p54" title="Screenshot 2025-09-02 at 4.08.17 pm.png"/>
          <p:cNvPicPr preferRelativeResize="0"/>
          <p:nvPr/>
        </p:nvPicPr>
        <p:blipFill rotWithShape="1">
          <a:blip r:embed="rId3">
            <a:alphaModFix/>
          </a:blip>
          <a:srcRect b="62694" l="27740" r="54354" t="4227"/>
          <a:stretch/>
        </p:blipFill>
        <p:spPr>
          <a:xfrm>
            <a:off x="7026187" y="1404350"/>
            <a:ext cx="993626" cy="1052074"/>
          </a:xfrm>
          <a:prstGeom prst="rect">
            <a:avLst/>
          </a:prstGeom>
          <a:noFill/>
          <a:ln>
            <a:noFill/>
          </a:ln>
        </p:spPr>
      </p:pic>
      <p:pic>
        <p:nvPicPr>
          <p:cNvPr id="407" name="Google Shape;407;p54" title="Screenshot 2025-09-02 at 4.08.17 pm.png"/>
          <p:cNvPicPr preferRelativeResize="0"/>
          <p:nvPr/>
        </p:nvPicPr>
        <p:blipFill rotWithShape="1">
          <a:blip r:embed="rId3">
            <a:alphaModFix/>
          </a:blip>
          <a:srcRect b="62694" l="27740" r="54354" t="4227"/>
          <a:stretch/>
        </p:blipFill>
        <p:spPr>
          <a:xfrm>
            <a:off x="1102975" y="2777325"/>
            <a:ext cx="993626" cy="1052074"/>
          </a:xfrm>
          <a:prstGeom prst="rect">
            <a:avLst/>
          </a:prstGeom>
          <a:noFill/>
          <a:ln>
            <a:noFill/>
          </a:ln>
        </p:spPr>
      </p:pic>
      <p:pic>
        <p:nvPicPr>
          <p:cNvPr id="408" name="Google Shape;408;p54" title="Screenshot 2025-09-02 at 4.08.17 pm.png"/>
          <p:cNvPicPr preferRelativeResize="0"/>
          <p:nvPr/>
        </p:nvPicPr>
        <p:blipFill rotWithShape="1">
          <a:blip r:embed="rId3">
            <a:alphaModFix/>
          </a:blip>
          <a:srcRect b="62694" l="27740" r="54354" t="4227"/>
          <a:stretch/>
        </p:blipFill>
        <p:spPr>
          <a:xfrm>
            <a:off x="2599700" y="2777325"/>
            <a:ext cx="993626" cy="1052074"/>
          </a:xfrm>
          <a:prstGeom prst="rect">
            <a:avLst/>
          </a:prstGeom>
          <a:noFill/>
          <a:ln>
            <a:noFill/>
          </a:ln>
        </p:spPr>
      </p:pic>
    </p:spTree>
  </p:cSld>
  <p:clrMapOvr>
    <a:masterClrMapping/>
  </p:clrMapOvr>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2" name="Shape 412"/>
        <p:cNvGrpSpPr/>
        <p:nvPr/>
      </p:nvGrpSpPr>
      <p:grpSpPr>
        <a:xfrm>
          <a:off x="0" y="0"/>
          <a:ext cx="0" cy="0"/>
          <a:chOff x="0" y="0"/>
          <a:chExt cx="0" cy="0"/>
        </a:xfrm>
      </p:grpSpPr>
      <p:pic>
        <p:nvPicPr>
          <p:cNvPr id="413" name="Google Shape;413;p55" title="Screenshot 2025-09-02 at 4.08.17 pm.png"/>
          <p:cNvPicPr preferRelativeResize="0"/>
          <p:nvPr/>
        </p:nvPicPr>
        <p:blipFill rotWithShape="1">
          <a:blip r:embed="rId3">
            <a:alphaModFix/>
          </a:blip>
          <a:srcRect b="62694" l="27740" r="54354" t="4227"/>
          <a:stretch/>
        </p:blipFill>
        <p:spPr>
          <a:xfrm>
            <a:off x="4075187" y="1404350"/>
            <a:ext cx="993626" cy="1052074"/>
          </a:xfrm>
          <a:prstGeom prst="rect">
            <a:avLst/>
          </a:prstGeom>
          <a:noFill/>
          <a:ln>
            <a:noFill/>
          </a:ln>
        </p:spPr>
      </p:pic>
      <p:pic>
        <p:nvPicPr>
          <p:cNvPr id="414" name="Google Shape;414;p55" title="Screenshot 2025-09-02 at 4.08.17 pm.png"/>
          <p:cNvPicPr preferRelativeResize="0"/>
          <p:nvPr/>
        </p:nvPicPr>
        <p:blipFill rotWithShape="1">
          <a:blip r:embed="rId3">
            <a:alphaModFix/>
          </a:blip>
          <a:srcRect b="62694" l="27740" r="54354" t="4227"/>
          <a:stretch/>
        </p:blipFill>
        <p:spPr>
          <a:xfrm>
            <a:off x="7026187" y="1404350"/>
            <a:ext cx="993626" cy="1052074"/>
          </a:xfrm>
          <a:prstGeom prst="rect">
            <a:avLst/>
          </a:prstGeom>
          <a:noFill/>
          <a:ln>
            <a:noFill/>
          </a:ln>
        </p:spPr>
      </p:pic>
      <p:pic>
        <p:nvPicPr>
          <p:cNvPr id="415" name="Google Shape;415;p55" title="Screenshot 2025-09-02 at 4.08.17 pm.png"/>
          <p:cNvPicPr preferRelativeResize="0"/>
          <p:nvPr/>
        </p:nvPicPr>
        <p:blipFill rotWithShape="1">
          <a:blip r:embed="rId3">
            <a:alphaModFix/>
          </a:blip>
          <a:srcRect b="62694" l="27740" r="54354" t="4227"/>
          <a:stretch/>
        </p:blipFill>
        <p:spPr>
          <a:xfrm>
            <a:off x="1102975" y="2777325"/>
            <a:ext cx="993626" cy="1052074"/>
          </a:xfrm>
          <a:prstGeom prst="rect">
            <a:avLst/>
          </a:prstGeom>
          <a:noFill/>
          <a:ln>
            <a:noFill/>
          </a:ln>
        </p:spPr>
      </p:pic>
      <p:pic>
        <p:nvPicPr>
          <p:cNvPr id="416" name="Google Shape;416;p55" title="Screenshot 2025-09-02 at 4.08.17 pm.png"/>
          <p:cNvPicPr preferRelativeResize="0"/>
          <p:nvPr/>
        </p:nvPicPr>
        <p:blipFill rotWithShape="1">
          <a:blip r:embed="rId3">
            <a:alphaModFix/>
          </a:blip>
          <a:srcRect b="62694" l="27740" r="54354" t="4227"/>
          <a:stretch/>
        </p:blipFill>
        <p:spPr>
          <a:xfrm>
            <a:off x="2599700" y="2777325"/>
            <a:ext cx="993626" cy="1052074"/>
          </a:xfrm>
          <a:prstGeom prst="rect">
            <a:avLst/>
          </a:prstGeom>
          <a:noFill/>
          <a:ln>
            <a:noFill/>
          </a:ln>
        </p:spPr>
      </p:pic>
    </p:spTree>
  </p:cSld>
  <p:clrMapOvr>
    <a:masterClrMapping/>
  </p:clrMapOvr>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0" name="Shape 420"/>
        <p:cNvGrpSpPr/>
        <p:nvPr/>
      </p:nvGrpSpPr>
      <p:grpSpPr>
        <a:xfrm>
          <a:off x="0" y="0"/>
          <a:ext cx="0" cy="0"/>
          <a:chOff x="0" y="0"/>
          <a:chExt cx="0" cy="0"/>
        </a:xfrm>
      </p:grpSpPr>
      <p:pic>
        <p:nvPicPr>
          <p:cNvPr id="421" name="Google Shape;421;p56" title="Screenshot 2025-09-02 at 4.08.17 pm.png"/>
          <p:cNvPicPr preferRelativeResize="0"/>
          <p:nvPr/>
        </p:nvPicPr>
        <p:blipFill rotWithShape="1">
          <a:blip r:embed="rId3">
            <a:alphaModFix/>
          </a:blip>
          <a:srcRect b="62694" l="27740" r="54354" t="4227"/>
          <a:stretch/>
        </p:blipFill>
        <p:spPr>
          <a:xfrm>
            <a:off x="4075187" y="1404350"/>
            <a:ext cx="993626" cy="1052074"/>
          </a:xfrm>
          <a:prstGeom prst="rect">
            <a:avLst/>
          </a:prstGeom>
          <a:noFill/>
          <a:ln>
            <a:noFill/>
          </a:ln>
        </p:spPr>
      </p:pic>
      <p:pic>
        <p:nvPicPr>
          <p:cNvPr id="422" name="Google Shape;422;p56" title="Screenshot 2025-09-02 at 4.08.17 pm.png"/>
          <p:cNvPicPr preferRelativeResize="0"/>
          <p:nvPr/>
        </p:nvPicPr>
        <p:blipFill rotWithShape="1">
          <a:blip r:embed="rId3">
            <a:alphaModFix/>
          </a:blip>
          <a:srcRect b="62694" l="27740" r="54354" t="4227"/>
          <a:stretch/>
        </p:blipFill>
        <p:spPr>
          <a:xfrm>
            <a:off x="7026187" y="1404350"/>
            <a:ext cx="993626" cy="1052074"/>
          </a:xfrm>
          <a:prstGeom prst="rect">
            <a:avLst/>
          </a:prstGeom>
          <a:noFill/>
          <a:ln>
            <a:noFill/>
          </a:ln>
        </p:spPr>
      </p:pic>
      <p:pic>
        <p:nvPicPr>
          <p:cNvPr id="423" name="Google Shape;423;p56" title="Screenshot 2025-09-02 at 4.08.17 pm.png"/>
          <p:cNvPicPr preferRelativeResize="0"/>
          <p:nvPr/>
        </p:nvPicPr>
        <p:blipFill rotWithShape="1">
          <a:blip r:embed="rId3">
            <a:alphaModFix/>
          </a:blip>
          <a:srcRect b="62694" l="27740" r="54354" t="4227"/>
          <a:stretch/>
        </p:blipFill>
        <p:spPr>
          <a:xfrm>
            <a:off x="1102975" y="2777325"/>
            <a:ext cx="993626" cy="1052074"/>
          </a:xfrm>
          <a:prstGeom prst="rect">
            <a:avLst/>
          </a:prstGeom>
          <a:noFill/>
          <a:ln>
            <a:noFill/>
          </a:ln>
        </p:spPr>
      </p:pic>
    </p:spTree>
  </p:cSld>
  <p:clrMapOvr>
    <a:masterClrMapping/>
  </p:clrMapOvr>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7" name="Shape 427"/>
        <p:cNvGrpSpPr/>
        <p:nvPr/>
      </p:nvGrpSpPr>
      <p:grpSpPr>
        <a:xfrm>
          <a:off x="0" y="0"/>
          <a:ext cx="0" cy="0"/>
          <a:chOff x="0" y="0"/>
          <a:chExt cx="0" cy="0"/>
        </a:xfrm>
      </p:grpSpPr>
      <p:pic>
        <p:nvPicPr>
          <p:cNvPr id="428" name="Google Shape;428;p57" title="Screenshot 2025-09-02 at 4.08.17 pm.png"/>
          <p:cNvPicPr preferRelativeResize="0"/>
          <p:nvPr/>
        </p:nvPicPr>
        <p:blipFill rotWithShape="1">
          <a:blip r:embed="rId3">
            <a:alphaModFix/>
          </a:blip>
          <a:srcRect b="62694" l="27740" r="54354" t="4227"/>
          <a:stretch/>
        </p:blipFill>
        <p:spPr>
          <a:xfrm>
            <a:off x="4075187" y="1404350"/>
            <a:ext cx="993626" cy="1052074"/>
          </a:xfrm>
          <a:prstGeom prst="rect">
            <a:avLst/>
          </a:prstGeom>
          <a:noFill/>
          <a:ln>
            <a:noFill/>
          </a:ln>
        </p:spPr>
      </p:pic>
      <p:pic>
        <p:nvPicPr>
          <p:cNvPr id="429" name="Google Shape;429;p57" title="Screenshot 2025-09-02 at 4.08.17 pm.png"/>
          <p:cNvPicPr preferRelativeResize="0"/>
          <p:nvPr/>
        </p:nvPicPr>
        <p:blipFill rotWithShape="1">
          <a:blip r:embed="rId3">
            <a:alphaModFix/>
          </a:blip>
          <a:srcRect b="62694" l="27740" r="54354" t="4227"/>
          <a:stretch/>
        </p:blipFill>
        <p:spPr>
          <a:xfrm>
            <a:off x="7026187" y="1404350"/>
            <a:ext cx="993626" cy="1052074"/>
          </a:xfrm>
          <a:prstGeom prst="rect">
            <a:avLst/>
          </a:prstGeom>
          <a:noFill/>
          <a:ln>
            <a:noFill/>
          </a:ln>
        </p:spPr>
      </p:pic>
    </p:spTree>
  </p:cSld>
  <p:clrMapOvr>
    <a:masterClrMapping/>
  </p:clrMapOvr>
</p:sld>
</file>

<file path=ppt/slides/slide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3" name="Shape 433"/>
        <p:cNvGrpSpPr/>
        <p:nvPr/>
      </p:nvGrpSpPr>
      <p:grpSpPr>
        <a:xfrm>
          <a:off x="0" y="0"/>
          <a:ext cx="0" cy="0"/>
          <a:chOff x="0" y="0"/>
          <a:chExt cx="0" cy="0"/>
        </a:xfrm>
      </p:grpSpPr>
      <p:pic>
        <p:nvPicPr>
          <p:cNvPr id="434" name="Google Shape;434;p58" title="Screenshot 2025-09-02 at 4.08.17 pm.png"/>
          <p:cNvPicPr preferRelativeResize="0"/>
          <p:nvPr/>
        </p:nvPicPr>
        <p:blipFill rotWithShape="1">
          <a:blip r:embed="rId3">
            <a:alphaModFix/>
          </a:blip>
          <a:srcRect b="62694" l="27740" r="54354" t="4227"/>
          <a:stretch/>
        </p:blipFill>
        <p:spPr>
          <a:xfrm>
            <a:off x="4075187" y="1404350"/>
            <a:ext cx="993626" cy="1052074"/>
          </a:xfrm>
          <a:prstGeom prst="rect">
            <a:avLst/>
          </a:prstGeom>
          <a:noFill/>
          <a:ln>
            <a:noFill/>
          </a:ln>
        </p:spPr>
      </p:pic>
    </p:spTree>
  </p:cSld>
  <p:clrMapOvr>
    <a:masterClrMapping/>
  </p:clrMapOvr>
</p:sld>
</file>

<file path=ppt/slides/slide4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8" name="Shape 438"/>
        <p:cNvGrpSpPr/>
        <p:nvPr/>
      </p:nvGrpSpPr>
      <p:grpSpPr>
        <a:xfrm>
          <a:off x="0" y="0"/>
          <a:ext cx="0" cy="0"/>
          <a:chOff x="0" y="0"/>
          <a:chExt cx="0" cy="0"/>
        </a:xfrm>
      </p:grpSpPr>
    </p:spTree>
  </p:cSld>
  <p:clrMapOvr>
    <a:masterClrMapping/>
  </p:clrMapOvr>
</p:sld>
</file>

<file path=ppt/slides/slide4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2" name="Shape 442"/>
        <p:cNvGrpSpPr/>
        <p:nvPr/>
      </p:nvGrpSpPr>
      <p:grpSpPr>
        <a:xfrm>
          <a:off x="0" y="0"/>
          <a:ext cx="0" cy="0"/>
          <a:chOff x="0" y="0"/>
          <a:chExt cx="0" cy="0"/>
        </a:xfrm>
      </p:grpSpPr>
      <p:sp>
        <p:nvSpPr>
          <p:cNvPr id="443" name="Google Shape;443;p60"/>
          <p:cNvSpPr txBox="1"/>
          <p:nvPr/>
        </p:nvSpPr>
        <p:spPr>
          <a:xfrm>
            <a:off x="208750" y="2045700"/>
            <a:ext cx="8442600" cy="8772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en" sz="4500">
                <a:solidFill>
                  <a:schemeClr val="dk1"/>
                </a:solidFill>
                <a:latin typeface="Montserrat"/>
                <a:ea typeface="Montserrat"/>
                <a:cs typeface="Montserrat"/>
                <a:sym typeface="Montserrat"/>
              </a:rPr>
              <a:t>10</a:t>
            </a:r>
            <a:endParaRPr sz="4500"/>
          </a:p>
        </p:txBody>
      </p:sp>
    </p:spTree>
  </p:cSld>
  <p:clrMapOvr>
    <a:masterClrMapping/>
  </p:clrMapOvr>
</p:sld>
</file>

<file path=ppt/slides/slide4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7" name="Shape 447"/>
        <p:cNvGrpSpPr/>
        <p:nvPr/>
      </p:nvGrpSpPr>
      <p:grpSpPr>
        <a:xfrm>
          <a:off x="0" y="0"/>
          <a:ext cx="0" cy="0"/>
          <a:chOff x="0" y="0"/>
          <a:chExt cx="0" cy="0"/>
        </a:xfrm>
      </p:grpSpPr>
      <p:sp>
        <p:nvSpPr>
          <p:cNvPr id="448" name="Google Shape;448;p61"/>
          <p:cNvSpPr txBox="1"/>
          <p:nvPr/>
        </p:nvSpPr>
        <p:spPr>
          <a:xfrm>
            <a:off x="208750" y="2045700"/>
            <a:ext cx="8442600" cy="8772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en" sz="4500">
                <a:solidFill>
                  <a:schemeClr val="dk1"/>
                </a:solidFill>
                <a:latin typeface="Montserrat"/>
                <a:ea typeface="Montserrat"/>
                <a:cs typeface="Montserrat"/>
                <a:sym typeface="Montserrat"/>
              </a:rPr>
              <a:t>10   9</a:t>
            </a:r>
            <a:endParaRPr sz="4500"/>
          </a:p>
        </p:txBody>
      </p:sp>
    </p:spTree>
  </p:cSld>
  <p:clrMapOvr>
    <a:masterClrMapping/>
  </p:clrMapOvr>
</p:sld>
</file>

<file path=ppt/slides/slide5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2" name="Shape 452"/>
        <p:cNvGrpSpPr/>
        <p:nvPr/>
      </p:nvGrpSpPr>
      <p:grpSpPr>
        <a:xfrm>
          <a:off x="0" y="0"/>
          <a:ext cx="0" cy="0"/>
          <a:chOff x="0" y="0"/>
          <a:chExt cx="0" cy="0"/>
        </a:xfrm>
      </p:grpSpPr>
      <p:sp>
        <p:nvSpPr>
          <p:cNvPr id="453" name="Google Shape;453;p62"/>
          <p:cNvSpPr txBox="1"/>
          <p:nvPr/>
        </p:nvSpPr>
        <p:spPr>
          <a:xfrm>
            <a:off x="208750" y="2045700"/>
            <a:ext cx="8442600" cy="8772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en" sz="4500">
                <a:solidFill>
                  <a:schemeClr val="dk1"/>
                </a:solidFill>
                <a:latin typeface="Montserrat"/>
                <a:ea typeface="Montserrat"/>
                <a:cs typeface="Montserrat"/>
                <a:sym typeface="Montserrat"/>
              </a:rPr>
              <a:t>10   9   8</a:t>
            </a:r>
            <a:endParaRPr sz="4500"/>
          </a:p>
        </p:txBody>
      </p:sp>
    </p:spTree>
  </p:cSld>
  <p:clrMapOvr>
    <a:masterClrMapping/>
  </p:clrMapOvr>
</p:sld>
</file>

<file path=ppt/slides/slide5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7" name="Shape 457"/>
        <p:cNvGrpSpPr/>
        <p:nvPr/>
      </p:nvGrpSpPr>
      <p:grpSpPr>
        <a:xfrm>
          <a:off x="0" y="0"/>
          <a:ext cx="0" cy="0"/>
          <a:chOff x="0" y="0"/>
          <a:chExt cx="0" cy="0"/>
        </a:xfrm>
      </p:grpSpPr>
      <p:sp>
        <p:nvSpPr>
          <p:cNvPr id="458" name="Google Shape;458;p63"/>
          <p:cNvSpPr txBox="1"/>
          <p:nvPr/>
        </p:nvSpPr>
        <p:spPr>
          <a:xfrm>
            <a:off x="208750" y="2045700"/>
            <a:ext cx="8442600" cy="8772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en" sz="4500">
                <a:solidFill>
                  <a:schemeClr val="dk1"/>
                </a:solidFill>
                <a:latin typeface="Montserrat"/>
                <a:ea typeface="Montserrat"/>
                <a:cs typeface="Montserrat"/>
                <a:sym typeface="Montserrat"/>
              </a:rPr>
              <a:t>10   9   8   7</a:t>
            </a:r>
            <a:endParaRPr sz="4500"/>
          </a:p>
        </p:txBody>
      </p:sp>
    </p:spTree>
  </p:cSld>
  <p:clrMapOvr>
    <a:masterClrMapping/>
  </p:clrMapOvr>
</p:sld>
</file>

<file path=ppt/slides/slide5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62" name="Shape 462"/>
        <p:cNvGrpSpPr/>
        <p:nvPr/>
      </p:nvGrpSpPr>
      <p:grpSpPr>
        <a:xfrm>
          <a:off x="0" y="0"/>
          <a:ext cx="0" cy="0"/>
          <a:chOff x="0" y="0"/>
          <a:chExt cx="0" cy="0"/>
        </a:xfrm>
      </p:grpSpPr>
      <p:sp>
        <p:nvSpPr>
          <p:cNvPr id="463" name="Google Shape;463;p64"/>
          <p:cNvSpPr txBox="1"/>
          <p:nvPr/>
        </p:nvSpPr>
        <p:spPr>
          <a:xfrm>
            <a:off x="208750" y="2045700"/>
            <a:ext cx="8442600" cy="8772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en" sz="4500">
                <a:solidFill>
                  <a:schemeClr val="dk1"/>
                </a:solidFill>
                <a:latin typeface="Montserrat"/>
                <a:ea typeface="Montserrat"/>
                <a:cs typeface="Montserrat"/>
                <a:sym typeface="Montserrat"/>
              </a:rPr>
              <a:t>10   9   8   7   6</a:t>
            </a:r>
            <a:endParaRPr sz="4500"/>
          </a:p>
        </p:txBody>
      </p:sp>
    </p:spTree>
  </p:cSld>
  <p:clrMapOvr>
    <a:masterClrMapping/>
  </p:clrMapOvr>
</p:sld>
</file>

<file path=ppt/slides/slide5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67" name="Shape 467"/>
        <p:cNvGrpSpPr/>
        <p:nvPr/>
      </p:nvGrpSpPr>
      <p:grpSpPr>
        <a:xfrm>
          <a:off x="0" y="0"/>
          <a:ext cx="0" cy="0"/>
          <a:chOff x="0" y="0"/>
          <a:chExt cx="0" cy="0"/>
        </a:xfrm>
      </p:grpSpPr>
      <p:sp>
        <p:nvSpPr>
          <p:cNvPr id="468" name="Google Shape;468;p65"/>
          <p:cNvSpPr txBox="1"/>
          <p:nvPr/>
        </p:nvSpPr>
        <p:spPr>
          <a:xfrm>
            <a:off x="208750" y="2045700"/>
            <a:ext cx="8442600" cy="8772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en" sz="4500">
                <a:solidFill>
                  <a:schemeClr val="dk1"/>
                </a:solidFill>
                <a:latin typeface="Montserrat"/>
                <a:ea typeface="Montserrat"/>
                <a:cs typeface="Montserrat"/>
                <a:sym typeface="Montserrat"/>
              </a:rPr>
              <a:t>10   9   8   7   6   5</a:t>
            </a:r>
            <a:endParaRPr sz="4500"/>
          </a:p>
        </p:txBody>
      </p:sp>
    </p:spTree>
  </p:cSld>
  <p:clrMapOvr>
    <a:masterClrMapping/>
  </p:clrMapOvr>
</p:sld>
</file>

<file path=ppt/slides/slide5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72" name="Shape 472"/>
        <p:cNvGrpSpPr/>
        <p:nvPr/>
      </p:nvGrpSpPr>
      <p:grpSpPr>
        <a:xfrm>
          <a:off x="0" y="0"/>
          <a:ext cx="0" cy="0"/>
          <a:chOff x="0" y="0"/>
          <a:chExt cx="0" cy="0"/>
        </a:xfrm>
      </p:grpSpPr>
      <p:sp>
        <p:nvSpPr>
          <p:cNvPr id="473" name="Google Shape;473;p66"/>
          <p:cNvSpPr txBox="1"/>
          <p:nvPr/>
        </p:nvSpPr>
        <p:spPr>
          <a:xfrm>
            <a:off x="208750" y="2045700"/>
            <a:ext cx="8442600" cy="8772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en" sz="4500">
                <a:solidFill>
                  <a:schemeClr val="dk1"/>
                </a:solidFill>
                <a:latin typeface="Montserrat"/>
                <a:ea typeface="Montserrat"/>
                <a:cs typeface="Montserrat"/>
                <a:sym typeface="Montserrat"/>
              </a:rPr>
              <a:t>10   9   8   7   6   5   4</a:t>
            </a:r>
            <a:endParaRPr sz="4500"/>
          </a:p>
        </p:txBody>
      </p:sp>
    </p:spTree>
  </p:cSld>
  <p:clrMapOvr>
    <a:masterClrMapping/>
  </p:clrMapOvr>
</p:sld>
</file>

<file path=ppt/slides/slide5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77" name="Shape 477"/>
        <p:cNvGrpSpPr/>
        <p:nvPr/>
      </p:nvGrpSpPr>
      <p:grpSpPr>
        <a:xfrm>
          <a:off x="0" y="0"/>
          <a:ext cx="0" cy="0"/>
          <a:chOff x="0" y="0"/>
          <a:chExt cx="0" cy="0"/>
        </a:xfrm>
      </p:grpSpPr>
      <p:sp>
        <p:nvSpPr>
          <p:cNvPr id="478" name="Google Shape;478;p67"/>
          <p:cNvSpPr txBox="1"/>
          <p:nvPr/>
        </p:nvSpPr>
        <p:spPr>
          <a:xfrm>
            <a:off x="208750" y="2045700"/>
            <a:ext cx="8442600" cy="8772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en" sz="4500">
                <a:solidFill>
                  <a:schemeClr val="dk1"/>
                </a:solidFill>
                <a:latin typeface="Montserrat"/>
                <a:ea typeface="Montserrat"/>
                <a:cs typeface="Montserrat"/>
                <a:sym typeface="Montserrat"/>
              </a:rPr>
              <a:t>10   9   8   7   6   5   4   3</a:t>
            </a:r>
            <a:endParaRPr sz="4500"/>
          </a:p>
        </p:txBody>
      </p:sp>
    </p:spTree>
  </p:cSld>
  <p:clrMapOvr>
    <a:masterClrMapping/>
  </p:clrMapOvr>
</p:sld>
</file>

<file path=ppt/slides/slide5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82" name="Shape 482"/>
        <p:cNvGrpSpPr/>
        <p:nvPr/>
      </p:nvGrpSpPr>
      <p:grpSpPr>
        <a:xfrm>
          <a:off x="0" y="0"/>
          <a:ext cx="0" cy="0"/>
          <a:chOff x="0" y="0"/>
          <a:chExt cx="0" cy="0"/>
        </a:xfrm>
      </p:grpSpPr>
      <p:sp>
        <p:nvSpPr>
          <p:cNvPr id="483" name="Google Shape;483;p68"/>
          <p:cNvSpPr txBox="1"/>
          <p:nvPr/>
        </p:nvSpPr>
        <p:spPr>
          <a:xfrm>
            <a:off x="208750" y="2045700"/>
            <a:ext cx="8442600" cy="8772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en" sz="4500">
                <a:solidFill>
                  <a:schemeClr val="dk1"/>
                </a:solidFill>
                <a:latin typeface="Montserrat"/>
                <a:ea typeface="Montserrat"/>
                <a:cs typeface="Montserrat"/>
                <a:sym typeface="Montserrat"/>
              </a:rPr>
              <a:t>10   9   8   7   6   5   4   3   2</a:t>
            </a:r>
            <a:endParaRPr sz="4500"/>
          </a:p>
        </p:txBody>
      </p:sp>
    </p:spTree>
  </p:cSld>
  <p:clrMapOvr>
    <a:masterClrMapping/>
  </p:clrMapOvr>
</p:sld>
</file>

<file path=ppt/slides/slide5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87" name="Shape 487"/>
        <p:cNvGrpSpPr/>
        <p:nvPr/>
      </p:nvGrpSpPr>
      <p:grpSpPr>
        <a:xfrm>
          <a:off x="0" y="0"/>
          <a:ext cx="0" cy="0"/>
          <a:chOff x="0" y="0"/>
          <a:chExt cx="0" cy="0"/>
        </a:xfrm>
      </p:grpSpPr>
      <p:sp>
        <p:nvSpPr>
          <p:cNvPr id="488" name="Google Shape;488;p69"/>
          <p:cNvSpPr txBox="1"/>
          <p:nvPr/>
        </p:nvSpPr>
        <p:spPr>
          <a:xfrm>
            <a:off x="208750" y="2045700"/>
            <a:ext cx="8442600" cy="8772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en" sz="4500">
                <a:solidFill>
                  <a:schemeClr val="dk1"/>
                </a:solidFill>
                <a:latin typeface="Montserrat"/>
                <a:ea typeface="Montserrat"/>
                <a:cs typeface="Montserrat"/>
                <a:sym typeface="Montserrat"/>
              </a:rPr>
              <a:t>10   9   8   7   6   5   4   3   2   1</a:t>
            </a:r>
            <a:endParaRPr sz="4500"/>
          </a:p>
        </p:txBody>
      </p:sp>
    </p:spTree>
  </p:cSld>
  <p:clrMapOvr>
    <a:masterClrMapping/>
  </p:clrMapOvr>
</p:sld>
</file>

<file path=ppt/slides/slide5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92" name="Shape 492"/>
        <p:cNvGrpSpPr/>
        <p:nvPr/>
      </p:nvGrpSpPr>
      <p:grpSpPr>
        <a:xfrm>
          <a:off x="0" y="0"/>
          <a:ext cx="0" cy="0"/>
          <a:chOff x="0" y="0"/>
          <a:chExt cx="0" cy="0"/>
        </a:xfrm>
      </p:grpSpPr>
      <p:sp>
        <p:nvSpPr>
          <p:cNvPr id="493" name="Google Shape;493;p70"/>
          <p:cNvSpPr txBox="1"/>
          <p:nvPr/>
        </p:nvSpPr>
        <p:spPr>
          <a:xfrm>
            <a:off x="208750" y="2045700"/>
            <a:ext cx="8734800" cy="8772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en" sz="4500">
                <a:solidFill>
                  <a:schemeClr val="dk1"/>
                </a:solidFill>
                <a:latin typeface="Montserrat"/>
                <a:ea typeface="Montserrat"/>
                <a:cs typeface="Montserrat"/>
                <a:sym typeface="Montserrat"/>
              </a:rPr>
              <a:t>10   9   8   7   6   5   4   3   2   1   0</a:t>
            </a:r>
            <a:endParaRPr sz="4500"/>
          </a:p>
        </p:txBody>
      </p:sp>
    </p:spTree>
  </p:cSld>
  <p:clrMapOvr>
    <a:masterClrMapping/>
  </p:clrMapOvr>
</p:sld>
</file>

<file path=ppt/slides/slide5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97" name="Shape 497"/>
        <p:cNvGrpSpPr/>
        <p:nvPr/>
      </p:nvGrpSpPr>
      <p:grpSpPr>
        <a:xfrm>
          <a:off x="0" y="0"/>
          <a:ext cx="0" cy="0"/>
          <a:chOff x="0" y="0"/>
          <a:chExt cx="0" cy="0"/>
        </a:xfrm>
      </p:grpSpPr>
    </p:spTree>
  </p:cSld>
  <p:clrMapOvr>
    <a:masterClrMapping/>
  </p:clrMapOvr>
</p:sld>
</file>

<file path=ppt/slides/slide6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01" name="Shape 501"/>
        <p:cNvGrpSpPr/>
        <p:nvPr/>
      </p:nvGrpSpPr>
      <p:grpSpPr>
        <a:xfrm>
          <a:off x="0" y="0"/>
          <a:ext cx="0" cy="0"/>
          <a:chOff x="0" y="0"/>
          <a:chExt cx="0" cy="0"/>
        </a:xfrm>
      </p:grpSpPr>
      <p:sp>
        <p:nvSpPr>
          <p:cNvPr id="502" name="Google Shape;502;p72"/>
          <p:cNvSpPr txBox="1"/>
          <p:nvPr/>
        </p:nvSpPr>
        <p:spPr>
          <a:xfrm>
            <a:off x="-45900" y="-33400"/>
            <a:ext cx="7244400" cy="8772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en" sz="4500">
                <a:solidFill>
                  <a:schemeClr val="dk1"/>
                </a:solidFill>
                <a:latin typeface="Montserrat"/>
                <a:ea typeface="Montserrat"/>
                <a:cs typeface="Montserrat"/>
                <a:sym typeface="Montserrat"/>
              </a:rPr>
              <a:t>ten</a:t>
            </a:r>
            <a:endParaRPr sz="4500"/>
          </a:p>
        </p:txBody>
      </p:sp>
    </p:spTree>
  </p:cSld>
  <p:clrMapOvr>
    <a:masterClrMapping/>
  </p:clrMapOvr>
</p:sld>
</file>

<file path=ppt/slides/slide6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06" name="Shape 506"/>
        <p:cNvGrpSpPr/>
        <p:nvPr/>
      </p:nvGrpSpPr>
      <p:grpSpPr>
        <a:xfrm>
          <a:off x="0" y="0"/>
          <a:ext cx="0" cy="0"/>
          <a:chOff x="0" y="0"/>
          <a:chExt cx="0" cy="0"/>
        </a:xfrm>
      </p:grpSpPr>
      <p:sp>
        <p:nvSpPr>
          <p:cNvPr id="507" name="Google Shape;507;p73"/>
          <p:cNvSpPr txBox="1"/>
          <p:nvPr/>
        </p:nvSpPr>
        <p:spPr>
          <a:xfrm>
            <a:off x="-45900" y="-33400"/>
            <a:ext cx="6317400" cy="8772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en" sz="4500">
                <a:solidFill>
                  <a:schemeClr val="dk1"/>
                </a:solidFill>
                <a:latin typeface="Montserrat"/>
                <a:ea typeface="Montserrat"/>
                <a:cs typeface="Montserrat"/>
                <a:sym typeface="Montserrat"/>
              </a:rPr>
              <a:t>ten</a:t>
            </a:r>
            <a:endParaRPr sz="4500"/>
          </a:p>
        </p:txBody>
      </p:sp>
      <p:sp>
        <p:nvSpPr>
          <p:cNvPr id="508" name="Google Shape;508;p73"/>
          <p:cNvSpPr txBox="1"/>
          <p:nvPr/>
        </p:nvSpPr>
        <p:spPr>
          <a:xfrm>
            <a:off x="574100" y="444650"/>
            <a:ext cx="4820700" cy="8772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en" sz="4500">
                <a:solidFill>
                  <a:schemeClr val="dk1"/>
                </a:solidFill>
                <a:latin typeface="Montserrat"/>
                <a:ea typeface="Montserrat"/>
                <a:cs typeface="Montserrat"/>
                <a:sym typeface="Montserrat"/>
              </a:rPr>
              <a:t>nine</a:t>
            </a:r>
            <a:endParaRPr sz="4500"/>
          </a:p>
        </p:txBody>
      </p:sp>
    </p:spTree>
  </p:cSld>
  <p:clrMapOvr>
    <a:masterClrMapping/>
  </p:clrMapOvr>
</p:sld>
</file>

<file path=ppt/slides/slide6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12" name="Shape 512"/>
        <p:cNvGrpSpPr/>
        <p:nvPr/>
      </p:nvGrpSpPr>
      <p:grpSpPr>
        <a:xfrm>
          <a:off x="0" y="0"/>
          <a:ext cx="0" cy="0"/>
          <a:chOff x="0" y="0"/>
          <a:chExt cx="0" cy="0"/>
        </a:xfrm>
      </p:grpSpPr>
      <p:sp>
        <p:nvSpPr>
          <p:cNvPr id="513" name="Google Shape;513;p74"/>
          <p:cNvSpPr txBox="1"/>
          <p:nvPr/>
        </p:nvSpPr>
        <p:spPr>
          <a:xfrm>
            <a:off x="-45900" y="-33400"/>
            <a:ext cx="5240400" cy="8772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en" sz="4500">
                <a:solidFill>
                  <a:schemeClr val="dk1"/>
                </a:solidFill>
                <a:latin typeface="Montserrat"/>
                <a:ea typeface="Montserrat"/>
                <a:cs typeface="Montserrat"/>
                <a:sym typeface="Montserrat"/>
              </a:rPr>
              <a:t>ten</a:t>
            </a:r>
            <a:endParaRPr sz="4500"/>
          </a:p>
        </p:txBody>
      </p:sp>
      <p:sp>
        <p:nvSpPr>
          <p:cNvPr id="514" name="Google Shape;514;p74"/>
          <p:cNvSpPr txBox="1"/>
          <p:nvPr/>
        </p:nvSpPr>
        <p:spPr>
          <a:xfrm>
            <a:off x="574100" y="444650"/>
            <a:ext cx="6615900" cy="8772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en" sz="4500">
                <a:solidFill>
                  <a:schemeClr val="dk1"/>
                </a:solidFill>
                <a:latin typeface="Montserrat"/>
                <a:ea typeface="Montserrat"/>
                <a:cs typeface="Montserrat"/>
                <a:sym typeface="Montserrat"/>
              </a:rPr>
              <a:t>nine</a:t>
            </a:r>
            <a:endParaRPr sz="4500"/>
          </a:p>
        </p:txBody>
      </p:sp>
      <p:sp>
        <p:nvSpPr>
          <p:cNvPr id="515" name="Google Shape;515;p74"/>
          <p:cNvSpPr txBox="1"/>
          <p:nvPr/>
        </p:nvSpPr>
        <p:spPr>
          <a:xfrm>
            <a:off x="1127300" y="906000"/>
            <a:ext cx="6981300" cy="8772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en" sz="4500">
                <a:solidFill>
                  <a:schemeClr val="dk1"/>
                </a:solidFill>
                <a:latin typeface="Montserrat"/>
                <a:ea typeface="Montserrat"/>
                <a:cs typeface="Montserrat"/>
                <a:sym typeface="Montserrat"/>
              </a:rPr>
              <a:t>eight</a:t>
            </a:r>
            <a:endParaRPr sz="4500"/>
          </a:p>
        </p:txBody>
      </p:sp>
    </p:spTree>
  </p:cSld>
  <p:clrMapOvr>
    <a:masterClrMapping/>
  </p:clrMapOvr>
</p:sld>
</file>

<file path=ppt/slides/slide6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19" name="Shape 519"/>
        <p:cNvGrpSpPr/>
        <p:nvPr/>
      </p:nvGrpSpPr>
      <p:grpSpPr>
        <a:xfrm>
          <a:off x="0" y="0"/>
          <a:ext cx="0" cy="0"/>
          <a:chOff x="0" y="0"/>
          <a:chExt cx="0" cy="0"/>
        </a:xfrm>
      </p:grpSpPr>
      <p:sp>
        <p:nvSpPr>
          <p:cNvPr id="520" name="Google Shape;520;p75"/>
          <p:cNvSpPr txBox="1"/>
          <p:nvPr/>
        </p:nvSpPr>
        <p:spPr>
          <a:xfrm>
            <a:off x="-45900" y="-33400"/>
            <a:ext cx="6242400" cy="8772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en" sz="4500">
                <a:solidFill>
                  <a:schemeClr val="dk1"/>
                </a:solidFill>
                <a:latin typeface="Montserrat"/>
                <a:ea typeface="Montserrat"/>
                <a:cs typeface="Montserrat"/>
                <a:sym typeface="Montserrat"/>
              </a:rPr>
              <a:t>ten</a:t>
            </a:r>
            <a:endParaRPr sz="4500"/>
          </a:p>
        </p:txBody>
      </p:sp>
      <p:sp>
        <p:nvSpPr>
          <p:cNvPr id="521" name="Google Shape;521;p75"/>
          <p:cNvSpPr txBox="1"/>
          <p:nvPr/>
        </p:nvSpPr>
        <p:spPr>
          <a:xfrm>
            <a:off x="574100" y="444650"/>
            <a:ext cx="7383300" cy="8772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en" sz="4500">
                <a:solidFill>
                  <a:schemeClr val="dk1"/>
                </a:solidFill>
                <a:latin typeface="Montserrat"/>
                <a:ea typeface="Montserrat"/>
                <a:cs typeface="Montserrat"/>
                <a:sym typeface="Montserrat"/>
              </a:rPr>
              <a:t>nine</a:t>
            </a:r>
            <a:endParaRPr sz="4500"/>
          </a:p>
        </p:txBody>
      </p:sp>
      <p:sp>
        <p:nvSpPr>
          <p:cNvPr id="522" name="Google Shape;522;p75"/>
          <p:cNvSpPr txBox="1"/>
          <p:nvPr/>
        </p:nvSpPr>
        <p:spPr>
          <a:xfrm>
            <a:off x="1127300" y="906000"/>
            <a:ext cx="6328500" cy="8772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en" sz="4500">
                <a:solidFill>
                  <a:schemeClr val="dk1"/>
                </a:solidFill>
                <a:latin typeface="Montserrat"/>
                <a:ea typeface="Montserrat"/>
                <a:cs typeface="Montserrat"/>
                <a:sym typeface="Montserrat"/>
              </a:rPr>
              <a:t>eight</a:t>
            </a:r>
            <a:endParaRPr sz="4500"/>
          </a:p>
        </p:txBody>
      </p:sp>
      <p:sp>
        <p:nvSpPr>
          <p:cNvPr id="523" name="Google Shape;523;p75"/>
          <p:cNvSpPr txBox="1"/>
          <p:nvPr/>
        </p:nvSpPr>
        <p:spPr>
          <a:xfrm>
            <a:off x="1655425" y="1484225"/>
            <a:ext cx="4680600" cy="8772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en" sz="4500">
                <a:solidFill>
                  <a:schemeClr val="dk1"/>
                </a:solidFill>
                <a:latin typeface="Montserrat"/>
                <a:ea typeface="Montserrat"/>
                <a:cs typeface="Montserrat"/>
                <a:sym typeface="Montserrat"/>
              </a:rPr>
              <a:t>seven</a:t>
            </a:r>
            <a:endParaRPr sz="4500"/>
          </a:p>
        </p:txBody>
      </p:sp>
    </p:spTree>
  </p:cSld>
  <p:clrMapOvr>
    <a:masterClrMapping/>
  </p:clrMapOvr>
</p:sld>
</file>

<file path=ppt/slides/slide6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27" name="Shape 527"/>
        <p:cNvGrpSpPr/>
        <p:nvPr/>
      </p:nvGrpSpPr>
      <p:grpSpPr>
        <a:xfrm>
          <a:off x="0" y="0"/>
          <a:ext cx="0" cy="0"/>
          <a:chOff x="0" y="0"/>
          <a:chExt cx="0" cy="0"/>
        </a:xfrm>
      </p:grpSpPr>
      <p:sp>
        <p:nvSpPr>
          <p:cNvPr id="528" name="Google Shape;528;p76"/>
          <p:cNvSpPr txBox="1"/>
          <p:nvPr/>
        </p:nvSpPr>
        <p:spPr>
          <a:xfrm>
            <a:off x="-45900" y="-33400"/>
            <a:ext cx="4020600" cy="8772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en" sz="4500">
                <a:solidFill>
                  <a:schemeClr val="dk1"/>
                </a:solidFill>
                <a:latin typeface="Montserrat"/>
                <a:ea typeface="Montserrat"/>
                <a:cs typeface="Montserrat"/>
                <a:sym typeface="Montserrat"/>
              </a:rPr>
              <a:t>ten</a:t>
            </a:r>
            <a:endParaRPr sz="4500"/>
          </a:p>
        </p:txBody>
      </p:sp>
      <p:sp>
        <p:nvSpPr>
          <p:cNvPr id="529" name="Google Shape;529;p76"/>
          <p:cNvSpPr txBox="1"/>
          <p:nvPr/>
        </p:nvSpPr>
        <p:spPr>
          <a:xfrm>
            <a:off x="574100" y="444650"/>
            <a:ext cx="5804400" cy="8772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en" sz="4500">
                <a:solidFill>
                  <a:schemeClr val="dk1"/>
                </a:solidFill>
                <a:latin typeface="Montserrat"/>
                <a:ea typeface="Montserrat"/>
                <a:cs typeface="Montserrat"/>
                <a:sym typeface="Montserrat"/>
              </a:rPr>
              <a:t>nine</a:t>
            </a:r>
            <a:endParaRPr sz="4500"/>
          </a:p>
        </p:txBody>
      </p:sp>
      <p:sp>
        <p:nvSpPr>
          <p:cNvPr id="530" name="Google Shape;530;p76"/>
          <p:cNvSpPr txBox="1"/>
          <p:nvPr/>
        </p:nvSpPr>
        <p:spPr>
          <a:xfrm>
            <a:off x="1127300" y="906000"/>
            <a:ext cx="4966500" cy="8772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en" sz="4500">
                <a:solidFill>
                  <a:schemeClr val="dk1"/>
                </a:solidFill>
                <a:latin typeface="Montserrat"/>
                <a:ea typeface="Montserrat"/>
                <a:cs typeface="Montserrat"/>
                <a:sym typeface="Montserrat"/>
              </a:rPr>
              <a:t>eight</a:t>
            </a:r>
            <a:endParaRPr sz="4500"/>
          </a:p>
        </p:txBody>
      </p:sp>
      <p:sp>
        <p:nvSpPr>
          <p:cNvPr id="531" name="Google Shape;531;p76"/>
          <p:cNvSpPr txBox="1"/>
          <p:nvPr/>
        </p:nvSpPr>
        <p:spPr>
          <a:xfrm>
            <a:off x="1655425" y="1484225"/>
            <a:ext cx="5514900" cy="8772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en" sz="4500">
                <a:solidFill>
                  <a:schemeClr val="dk1"/>
                </a:solidFill>
                <a:latin typeface="Montserrat"/>
                <a:ea typeface="Montserrat"/>
                <a:cs typeface="Montserrat"/>
                <a:sym typeface="Montserrat"/>
              </a:rPr>
              <a:t>seven</a:t>
            </a:r>
            <a:endParaRPr sz="4500"/>
          </a:p>
        </p:txBody>
      </p:sp>
      <p:sp>
        <p:nvSpPr>
          <p:cNvPr id="532" name="Google Shape;532;p76"/>
          <p:cNvSpPr txBox="1"/>
          <p:nvPr/>
        </p:nvSpPr>
        <p:spPr>
          <a:xfrm>
            <a:off x="2943400" y="2056200"/>
            <a:ext cx="2748900" cy="8772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en" sz="4500">
                <a:solidFill>
                  <a:schemeClr val="dk1"/>
                </a:solidFill>
                <a:latin typeface="Montserrat"/>
                <a:ea typeface="Montserrat"/>
                <a:cs typeface="Montserrat"/>
                <a:sym typeface="Montserrat"/>
              </a:rPr>
              <a:t>six</a:t>
            </a:r>
            <a:endParaRPr sz="4500"/>
          </a:p>
        </p:txBody>
      </p:sp>
    </p:spTree>
  </p:cSld>
  <p:clrMapOvr>
    <a:masterClrMapping/>
  </p:clrMapOvr>
</p:sld>
</file>

<file path=ppt/slides/slide6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6" name="Shape 536"/>
        <p:cNvGrpSpPr/>
        <p:nvPr/>
      </p:nvGrpSpPr>
      <p:grpSpPr>
        <a:xfrm>
          <a:off x="0" y="0"/>
          <a:ext cx="0" cy="0"/>
          <a:chOff x="0" y="0"/>
          <a:chExt cx="0" cy="0"/>
        </a:xfrm>
      </p:grpSpPr>
      <p:sp>
        <p:nvSpPr>
          <p:cNvPr id="537" name="Google Shape;537;p77"/>
          <p:cNvSpPr txBox="1"/>
          <p:nvPr/>
        </p:nvSpPr>
        <p:spPr>
          <a:xfrm>
            <a:off x="-45900" y="-33400"/>
            <a:ext cx="4020600" cy="8772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en" sz="4500">
                <a:solidFill>
                  <a:schemeClr val="dk1"/>
                </a:solidFill>
                <a:latin typeface="Montserrat"/>
                <a:ea typeface="Montserrat"/>
                <a:cs typeface="Montserrat"/>
                <a:sym typeface="Montserrat"/>
              </a:rPr>
              <a:t>ten</a:t>
            </a:r>
            <a:endParaRPr sz="4500"/>
          </a:p>
        </p:txBody>
      </p:sp>
      <p:sp>
        <p:nvSpPr>
          <p:cNvPr id="538" name="Google Shape;538;p77"/>
          <p:cNvSpPr txBox="1"/>
          <p:nvPr/>
        </p:nvSpPr>
        <p:spPr>
          <a:xfrm>
            <a:off x="574100" y="444650"/>
            <a:ext cx="5804400" cy="8772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en" sz="4500">
                <a:solidFill>
                  <a:schemeClr val="dk1"/>
                </a:solidFill>
                <a:latin typeface="Montserrat"/>
                <a:ea typeface="Montserrat"/>
                <a:cs typeface="Montserrat"/>
                <a:sym typeface="Montserrat"/>
              </a:rPr>
              <a:t>nine</a:t>
            </a:r>
            <a:endParaRPr sz="4500"/>
          </a:p>
        </p:txBody>
      </p:sp>
      <p:sp>
        <p:nvSpPr>
          <p:cNvPr id="539" name="Google Shape;539;p77"/>
          <p:cNvSpPr txBox="1"/>
          <p:nvPr/>
        </p:nvSpPr>
        <p:spPr>
          <a:xfrm>
            <a:off x="1127300" y="906000"/>
            <a:ext cx="4966500" cy="8772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en" sz="4500">
                <a:solidFill>
                  <a:schemeClr val="dk1"/>
                </a:solidFill>
                <a:latin typeface="Montserrat"/>
                <a:ea typeface="Montserrat"/>
                <a:cs typeface="Montserrat"/>
                <a:sym typeface="Montserrat"/>
              </a:rPr>
              <a:t>eight</a:t>
            </a:r>
            <a:endParaRPr sz="4500"/>
          </a:p>
        </p:txBody>
      </p:sp>
      <p:sp>
        <p:nvSpPr>
          <p:cNvPr id="540" name="Google Shape;540;p77"/>
          <p:cNvSpPr txBox="1"/>
          <p:nvPr/>
        </p:nvSpPr>
        <p:spPr>
          <a:xfrm>
            <a:off x="1655425" y="1484225"/>
            <a:ext cx="5514900" cy="8772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en" sz="4500">
                <a:solidFill>
                  <a:schemeClr val="dk1"/>
                </a:solidFill>
                <a:latin typeface="Montserrat"/>
                <a:ea typeface="Montserrat"/>
                <a:cs typeface="Montserrat"/>
                <a:sym typeface="Montserrat"/>
              </a:rPr>
              <a:t>seven</a:t>
            </a:r>
            <a:endParaRPr sz="4500"/>
          </a:p>
        </p:txBody>
      </p:sp>
      <p:sp>
        <p:nvSpPr>
          <p:cNvPr id="541" name="Google Shape;541;p77"/>
          <p:cNvSpPr txBox="1"/>
          <p:nvPr/>
        </p:nvSpPr>
        <p:spPr>
          <a:xfrm>
            <a:off x="2943400" y="2056200"/>
            <a:ext cx="2748900" cy="8772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en" sz="4500">
                <a:solidFill>
                  <a:schemeClr val="dk1"/>
                </a:solidFill>
                <a:latin typeface="Montserrat"/>
                <a:ea typeface="Montserrat"/>
                <a:cs typeface="Montserrat"/>
                <a:sym typeface="Montserrat"/>
              </a:rPr>
              <a:t>six</a:t>
            </a:r>
            <a:endParaRPr sz="4500"/>
          </a:p>
        </p:txBody>
      </p:sp>
      <p:sp>
        <p:nvSpPr>
          <p:cNvPr id="542" name="Google Shape;542;p77"/>
          <p:cNvSpPr txBox="1"/>
          <p:nvPr/>
        </p:nvSpPr>
        <p:spPr>
          <a:xfrm>
            <a:off x="3344900" y="2571750"/>
            <a:ext cx="2748900" cy="8772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en" sz="4500">
                <a:solidFill>
                  <a:schemeClr val="dk1"/>
                </a:solidFill>
                <a:latin typeface="Montserrat"/>
                <a:ea typeface="Montserrat"/>
                <a:cs typeface="Montserrat"/>
                <a:sym typeface="Montserrat"/>
              </a:rPr>
              <a:t>five</a:t>
            </a:r>
            <a:endParaRPr sz="4500"/>
          </a:p>
        </p:txBody>
      </p:sp>
    </p:spTree>
  </p:cSld>
  <p:clrMapOvr>
    <a:masterClrMapping/>
  </p:clrMapOvr>
</p:sld>
</file>

<file path=ppt/slides/slide6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46" name="Shape 546"/>
        <p:cNvGrpSpPr/>
        <p:nvPr/>
      </p:nvGrpSpPr>
      <p:grpSpPr>
        <a:xfrm>
          <a:off x="0" y="0"/>
          <a:ext cx="0" cy="0"/>
          <a:chOff x="0" y="0"/>
          <a:chExt cx="0" cy="0"/>
        </a:xfrm>
      </p:grpSpPr>
      <p:sp>
        <p:nvSpPr>
          <p:cNvPr id="547" name="Google Shape;547;p78"/>
          <p:cNvSpPr txBox="1"/>
          <p:nvPr/>
        </p:nvSpPr>
        <p:spPr>
          <a:xfrm>
            <a:off x="-45900" y="-33400"/>
            <a:ext cx="4020600" cy="8772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en" sz="4500">
                <a:solidFill>
                  <a:schemeClr val="dk1"/>
                </a:solidFill>
                <a:latin typeface="Montserrat"/>
                <a:ea typeface="Montserrat"/>
                <a:cs typeface="Montserrat"/>
                <a:sym typeface="Montserrat"/>
              </a:rPr>
              <a:t>ten</a:t>
            </a:r>
            <a:endParaRPr sz="4500"/>
          </a:p>
        </p:txBody>
      </p:sp>
      <p:sp>
        <p:nvSpPr>
          <p:cNvPr id="548" name="Google Shape;548;p78"/>
          <p:cNvSpPr txBox="1"/>
          <p:nvPr/>
        </p:nvSpPr>
        <p:spPr>
          <a:xfrm>
            <a:off x="574100" y="444650"/>
            <a:ext cx="5804400" cy="8772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en" sz="4500">
                <a:solidFill>
                  <a:schemeClr val="dk1"/>
                </a:solidFill>
                <a:latin typeface="Montserrat"/>
                <a:ea typeface="Montserrat"/>
                <a:cs typeface="Montserrat"/>
                <a:sym typeface="Montserrat"/>
              </a:rPr>
              <a:t>nine</a:t>
            </a:r>
            <a:endParaRPr sz="4500"/>
          </a:p>
        </p:txBody>
      </p:sp>
      <p:sp>
        <p:nvSpPr>
          <p:cNvPr id="549" name="Google Shape;549;p78"/>
          <p:cNvSpPr txBox="1"/>
          <p:nvPr/>
        </p:nvSpPr>
        <p:spPr>
          <a:xfrm>
            <a:off x="1127300" y="906000"/>
            <a:ext cx="4966500" cy="8772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en" sz="4500">
                <a:solidFill>
                  <a:schemeClr val="dk1"/>
                </a:solidFill>
                <a:latin typeface="Montserrat"/>
                <a:ea typeface="Montserrat"/>
                <a:cs typeface="Montserrat"/>
                <a:sym typeface="Montserrat"/>
              </a:rPr>
              <a:t>eight</a:t>
            </a:r>
            <a:endParaRPr sz="4500"/>
          </a:p>
        </p:txBody>
      </p:sp>
      <p:sp>
        <p:nvSpPr>
          <p:cNvPr id="550" name="Google Shape;550;p78"/>
          <p:cNvSpPr txBox="1"/>
          <p:nvPr/>
        </p:nvSpPr>
        <p:spPr>
          <a:xfrm>
            <a:off x="1655425" y="1484225"/>
            <a:ext cx="5514900" cy="8772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en" sz="4500">
                <a:solidFill>
                  <a:schemeClr val="dk1"/>
                </a:solidFill>
                <a:latin typeface="Montserrat"/>
                <a:ea typeface="Montserrat"/>
                <a:cs typeface="Montserrat"/>
                <a:sym typeface="Montserrat"/>
              </a:rPr>
              <a:t>seven</a:t>
            </a:r>
            <a:endParaRPr sz="4500"/>
          </a:p>
        </p:txBody>
      </p:sp>
      <p:sp>
        <p:nvSpPr>
          <p:cNvPr id="551" name="Google Shape;551;p78"/>
          <p:cNvSpPr txBox="1"/>
          <p:nvPr/>
        </p:nvSpPr>
        <p:spPr>
          <a:xfrm>
            <a:off x="2943400" y="2056200"/>
            <a:ext cx="2748900" cy="8772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en" sz="4500">
                <a:solidFill>
                  <a:schemeClr val="dk1"/>
                </a:solidFill>
                <a:latin typeface="Montserrat"/>
                <a:ea typeface="Montserrat"/>
                <a:cs typeface="Montserrat"/>
                <a:sym typeface="Montserrat"/>
              </a:rPr>
              <a:t>six</a:t>
            </a:r>
            <a:endParaRPr sz="4500"/>
          </a:p>
        </p:txBody>
      </p:sp>
      <p:sp>
        <p:nvSpPr>
          <p:cNvPr id="552" name="Google Shape;552;p78"/>
          <p:cNvSpPr txBox="1"/>
          <p:nvPr/>
        </p:nvSpPr>
        <p:spPr>
          <a:xfrm>
            <a:off x="3344900" y="2571750"/>
            <a:ext cx="2748900" cy="8772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en" sz="4500">
                <a:solidFill>
                  <a:schemeClr val="dk1"/>
                </a:solidFill>
                <a:latin typeface="Montserrat"/>
                <a:ea typeface="Montserrat"/>
                <a:cs typeface="Montserrat"/>
                <a:sym typeface="Montserrat"/>
              </a:rPr>
              <a:t>five</a:t>
            </a:r>
            <a:endParaRPr sz="4500"/>
          </a:p>
        </p:txBody>
      </p:sp>
      <p:sp>
        <p:nvSpPr>
          <p:cNvPr id="553" name="Google Shape;553;p78"/>
          <p:cNvSpPr txBox="1"/>
          <p:nvPr/>
        </p:nvSpPr>
        <p:spPr>
          <a:xfrm>
            <a:off x="3797900" y="3099900"/>
            <a:ext cx="2748900" cy="8772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en" sz="4500">
                <a:solidFill>
                  <a:schemeClr val="dk1"/>
                </a:solidFill>
                <a:latin typeface="Montserrat"/>
                <a:ea typeface="Montserrat"/>
                <a:cs typeface="Montserrat"/>
                <a:sym typeface="Montserrat"/>
              </a:rPr>
              <a:t>four</a:t>
            </a:r>
            <a:endParaRPr sz="4500"/>
          </a:p>
        </p:txBody>
      </p:sp>
    </p:spTree>
  </p:cSld>
  <p:clrMapOvr>
    <a:masterClrMapping/>
  </p:clrMapOvr>
</p:sld>
</file>

<file path=ppt/slides/slide6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57" name="Shape 557"/>
        <p:cNvGrpSpPr/>
        <p:nvPr/>
      </p:nvGrpSpPr>
      <p:grpSpPr>
        <a:xfrm>
          <a:off x="0" y="0"/>
          <a:ext cx="0" cy="0"/>
          <a:chOff x="0" y="0"/>
          <a:chExt cx="0" cy="0"/>
        </a:xfrm>
      </p:grpSpPr>
      <p:sp>
        <p:nvSpPr>
          <p:cNvPr id="558" name="Google Shape;558;p79"/>
          <p:cNvSpPr txBox="1"/>
          <p:nvPr/>
        </p:nvSpPr>
        <p:spPr>
          <a:xfrm>
            <a:off x="-45900" y="-33400"/>
            <a:ext cx="4020600" cy="8772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en" sz="4500">
                <a:solidFill>
                  <a:schemeClr val="dk1"/>
                </a:solidFill>
                <a:latin typeface="Montserrat"/>
                <a:ea typeface="Montserrat"/>
                <a:cs typeface="Montserrat"/>
                <a:sym typeface="Montserrat"/>
              </a:rPr>
              <a:t>ten</a:t>
            </a:r>
            <a:endParaRPr sz="4500"/>
          </a:p>
        </p:txBody>
      </p:sp>
      <p:sp>
        <p:nvSpPr>
          <p:cNvPr id="559" name="Google Shape;559;p79"/>
          <p:cNvSpPr txBox="1"/>
          <p:nvPr/>
        </p:nvSpPr>
        <p:spPr>
          <a:xfrm>
            <a:off x="574100" y="444650"/>
            <a:ext cx="5804400" cy="8772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en" sz="4500">
                <a:solidFill>
                  <a:schemeClr val="dk1"/>
                </a:solidFill>
                <a:latin typeface="Montserrat"/>
                <a:ea typeface="Montserrat"/>
                <a:cs typeface="Montserrat"/>
                <a:sym typeface="Montserrat"/>
              </a:rPr>
              <a:t>nine</a:t>
            </a:r>
            <a:endParaRPr sz="4500"/>
          </a:p>
        </p:txBody>
      </p:sp>
      <p:sp>
        <p:nvSpPr>
          <p:cNvPr id="560" name="Google Shape;560;p79"/>
          <p:cNvSpPr txBox="1"/>
          <p:nvPr/>
        </p:nvSpPr>
        <p:spPr>
          <a:xfrm>
            <a:off x="1127300" y="906000"/>
            <a:ext cx="4966500" cy="8772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en" sz="4500">
                <a:solidFill>
                  <a:schemeClr val="dk1"/>
                </a:solidFill>
                <a:latin typeface="Montserrat"/>
                <a:ea typeface="Montserrat"/>
                <a:cs typeface="Montserrat"/>
                <a:sym typeface="Montserrat"/>
              </a:rPr>
              <a:t>eight</a:t>
            </a:r>
            <a:endParaRPr sz="4500"/>
          </a:p>
        </p:txBody>
      </p:sp>
      <p:sp>
        <p:nvSpPr>
          <p:cNvPr id="561" name="Google Shape;561;p79"/>
          <p:cNvSpPr txBox="1"/>
          <p:nvPr/>
        </p:nvSpPr>
        <p:spPr>
          <a:xfrm>
            <a:off x="1655425" y="1484225"/>
            <a:ext cx="5514900" cy="8772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en" sz="4500">
                <a:solidFill>
                  <a:schemeClr val="dk1"/>
                </a:solidFill>
                <a:latin typeface="Montserrat"/>
                <a:ea typeface="Montserrat"/>
                <a:cs typeface="Montserrat"/>
                <a:sym typeface="Montserrat"/>
              </a:rPr>
              <a:t>seven</a:t>
            </a:r>
            <a:endParaRPr sz="4500"/>
          </a:p>
        </p:txBody>
      </p:sp>
      <p:sp>
        <p:nvSpPr>
          <p:cNvPr id="562" name="Google Shape;562;p79"/>
          <p:cNvSpPr txBox="1"/>
          <p:nvPr/>
        </p:nvSpPr>
        <p:spPr>
          <a:xfrm>
            <a:off x="2943400" y="2056200"/>
            <a:ext cx="2748900" cy="8772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en" sz="4500">
                <a:solidFill>
                  <a:schemeClr val="dk1"/>
                </a:solidFill>
                <a:latin typeface="Montserrat"/>
                <a:ea typeface="Montserrat"/>
                <a:cs typeface="Montserrat"/>
                <a:sym typeface="Montserrat"/>
              </a:rPr>
              <a:t>six</a:t>
            </a:r>
            <a:endParaRPr sz="4500"/>
          </a:p>
        </p:txBody>
      </p:sp>
      <p:sp>
        <p:nvSpPr>
          <p:cNvPr id="563" name="Google Shape;563;p79"/>
          <p:cNvSpPr txBox="1"/>
          <p:nvPr/>
        </p:nvSpPr>
        <p:spPr>
          <a:xfrm>
            <a:off x="3344900" y="2571750"/>
            <a:ext cx="2748900" cy="8772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en" sz="4500">
                <a:solidFill>
                  <a:schemeClr val="dk1"/>
                </a:solidFill>
                <a:latin typeface="Montserrat"/>
                <a:ea typeface="Montserrat"/>
                <a:cs typeface="Montserrat"/>
                <a:sym typeface="Montserrat"/>
              </a:rPr>
              <a:t>five</a:t>
            </a:r>
            <a:endParaRPr sz="4500"/>
          </a:p>
        </p:txBody>
      </p:sp>
      <p:sp>
        <p:nvSpPr>
          <p:cNvPr id="564" name="Google Shape;564;p79"/>
          <p:cNvSpPr txBox="1"/>
          <p:nvPr/>
        </p:nvSpPr>
        <p:spPr>
          <a:xfrm>
            <a:off x="3797900" y="3099900"/>
            <a:ext cx="2748900" cy="8772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en" sz="4500">
                <a:solidFill>
                  <a:schemeClr val="dk1"/>
                </a:solidFill>
                <a:latin typeface="Montserrat"/>
                <a:ea typeface="Montserrat"/>
                <a:cs typeface="Montserrat"/>
                <a:sym typeface="Montserrat"/>
              </a:rPr>
              <a:t>four</a:t>
            </a:r>
            <a:endParaRPr sz="4500"/>
          </a:p>
        </p:txBody>
      </p:sp>
      <p:sp>
        <p:nvSpPr>
          <p:cNvPr id="565" name="Google Shape;565;p79"/>
          <p:cNvSpPr txBox="1"/>
          <p:nvPr/>
        </p:nvSpPr>
        <p:spPr>
          <a:xfrm>
            <a:off x="4309325" y="3659275"/>
            <a:ext cx="2748900" cy="8772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en" sz="4500">
                <a:solidFill>
                  <a:schemeClr val="dk1"/>
                </a:solidFill>
                <a:latin typeface="Montserrat"/>
                <a:ea typeface="Montserrat"/>
                <a:cs typeface="Montserrat"/>
                <a:sym typeface="Montserrat"/>
              </a:rPr>
              <a:t>three</a:t>
            </a:r>
            <a:endParaRPr sz="4500"/>
          </a:p>
        </p:txBody>
      </p:sp>
    </p:spTree>
  </p:cSld>
  <p:clrMapOvr>
    <a:masterClrMapping/>
  </p:clrMapOvr>
</p:sld>
</file>

<file path=ppt/slides/slide6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69" name="Shape 569"/>
        <p:cNvGrpSpPr/>
        <p:nvPr/>
      </p:nvGrpSpPr>
      <p:grpSpPr>
        <a:xfrm>
          <a:off x="0" y="0"/>
          <a:ext cx="0" cy="0"/>
          <a:chOff x="0" y="0"/>
          <a:chExt cx="0" cy="0"/>
        </a:xfrm>
      </p:grpSpPr>
      <p:sp>
        <p:nvSpPr>
          <p:cNvPr id="570" name="Google Shape;570;p80"/>
          <p:cNvSpPr txBox="1"/>
          <p:nvPr/>
        </p:nvSpPr>
        <p:spPr>
          <a:xfrm>
            <a:off x="-45900" y="-33400"/>
            <a:ext cx="4020600" cy="8772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en" sz="4500">
                <a:solidFill>
                  <a:schemeClr val="dk1"/>
                </a:solidFill>
                <a:latin typeface="Montserrat"/>
                <a:ea typeface="Montserrat"/>
                <a:cs typeface="Montserrat"/>
                <a:sym typeface="Montserrat"/>
              </a:rPr>
              <a:t>ten</a:t>
            </a:r>
            <a:endParaRPr sz="4500"/>
          </a:p>
        </p:txBody>
      </p:sp>
      <p:sp>
        <p:nvSpPr>
          <p:cNvPr id="571" name="Google Shape;571;p80"/>
          <p:cNvSpPr txBox="1"/>
          <p:nvPr/>
        </p:nvSpPr>
        <p:spPr>
          <a:xfrm>
            <a:off x="574100" y="444650"/>
            <a:ext cx="5804400" cy="8772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en" sz="4500">
                <a:solidFill>
                  <a:schemeClr val="dk1"/>
                </a:solidFill>
                <a:latin typeface="Montserrat"/>
                <a:ea typeface="Montserrat"/>
                <a:cs typeface="Montserrat"/>
                <a:sym typeface="Montserrat"/>
              </a:rPr>
              <a:t>nine</a:t>
            </a:r>
            <a:endParaRPr sz="4500"/>
          </a:p>
        </p:txBody>
      </p:sp>
      <p:sp>
        <p:nvSpPr>
          <p:cNvPr id="572" name="Google Shape;572;p80"/>
          <p:cNvSpPr txBox="1"/>
          <p:nvPr/>
        </p:nvSpPr>
        <p:spPr>
          <a:xfrm>
            <a:off x="1127300" y="906000"/>
            <a:ext cx="4966500" cy="8772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en" sz="4500">
                <a:solidFill>
                  <a:schemeClr val="dk1"/>
                </a:solidFill>
                <a:latin typeface="Montserrat"/>
                <a:ea typeface="Montserrat"/>
                <a:cs typeface="Montserrat"/>
                <a:sym typeface="Montserrat"/>
              </a:rPr>
              <a:t>eight</a:t>
            </a:r>
            <a:endParaRPr sz="4500"/>
          </a:p>
        </p:txBody>
      </p:sp>
      <p:sp>
        <p:nvSpPr>
          <p:cNvPr id="573" name="Google Shape;573;p80"/>
          <p:cNvSpPr txBox="1"/>
          <p:nvPr/>
        </p:nvSpPr>
        <p:spPr>
          <a:xfrm>
            <a:off x="1655425" y="1484225"/>
            <a:ext cx="5514900" cy="8772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en" sz="4500">
                <a:solidFill>
                  <a:schemeClr val="dk1"/>
                </a:solidFill>
                <a:latin typeface="Montserrat"/>
                <a:ea typeface="Montserrat"/>
                <a:cs typeface="Montserrat"/>
                <a:sym typeface="Montserrat"/>
              </a:rPr>
              <a:t>seven</a:t>
            </a:r>
            <a:endParaRPr sz="4500"/>
          </a:p>
        </p:txBody>
      </p:sp>
      <p:sp>
        <p:nvSpPr>
          <p:cNvPr id="574" name="Google Shape;574;p80"/>
          <p:cNvSpPr txBox="1"/>
          <p:nvPr/>
        </p:nvSpPr>
        <p:spPr>
          <a:xfrm>
            <a:off x="2943400" y="2056200"/>
            <a:ext cx="2748900" cy="8772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en" sz="4500">
                <a:solidFill>
                  <a:schemeClr val="dk1"/>
                </a:solidFill>
                <a:latin typeface="Montserrat"/>
                <a:ea typeface="Montserrat"/>
                <a:cs typeface="Montserrat"/>
                <a:sym typeface="Montserrat"/>
              </a:rPr>
              <a:t>six</a:t>
            </a:r>
            <a:endParaRPr sz="4500"/>
          </a:p>
        </p:txBody>
      </p:sp>
      <p:sp>
        <p:nvSpPr>
          <p:cNvPr id="575" name="Google Shape;575;p80"/>
          <p:cNvSpPr txBox="1"/>
          <p:nvPr/>
        </p:nvSpPr>
        <p:spPr>
          <a:xfrm>
            <a:off x="3344900" y="2571750"/>
            <a:ext cx="2748900" cy="8772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en" sz="4500">
                <a:solidFill>
                  <a:schemeClr val="dk1"/>
                </a:solidFill>
                <a:latin typeface="Montserrat"/>
                <a:ea typeface="Montserrat"/>
                <a:cs typeface="Montserrat"/>
                <a:sym typeface="Montserrat"/>
              </a:rPr>
              <a:t>five</a:t>
            </a:r>
            <a:endParaRPr sz="4500"/>
          </a:p>
        </p:txBody>
      </p:sp>
      <p:sp>
        <p:nvSpPr>
          <p:cNvPr id="576" name="Google Shape;576;p80"/>
          <p:cNvSpPr txBox="1"/>
          <p:nvPr/>
        </p:nvSpPr>
        <p:spPr>
          <a:xfrm>
            <a:off x="3797900" y="3099900"/>
            <a:ext cx="2748900" cy="8772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en" sz="4500">
                <a:solidFill>
                  <a:schemeClr val="dk1"/>
                </a:solidFill>
                <a:latin typeface="Montserrat"/>
                <a:ea typeface="Montserrat"/>
                <a:cs typeface="Montserrat"/>
                <a:sym typeface="Montserrat"/>
              </a:rPr>
              <a:t>four</a:t>
            </a:r>
            <a:endParaRPr sz="4500"/>
          </a:p>
        </p:txBody>
      </p:sp>
      <p:sp>
        <p:nvSpPr>
          <p:cNvPr id="577" name="Google Shape;577;p80"/>
          <p:cNvSpPr txBox="1"/>
          <p:nvPr/>
        </p:nvSpPr>
        <p:spPr>
          <a:xfrm>
            <a:off x="4309325" y="3659275"/>
            <a:ext cx="2748900" cy="8772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en" sz="4500">
                <a:solidFill>
                  <a:schemeClr val="dk1"/>
                </a:solidFill>
                <a:latin typeface="Montserrat"/>
                <a:ea typeface="Montserrat"/>
                <a:cs typeface="Montserrat"/>
                <a:sym typeface="Montserrat"/>
              </a:rPr>
              <a:t>three</a:t>
            </a:r>
            <a:endParaRPr sz="4500"/>
          </a:p>
        </p:txBody>
      </p:sp>
      <p:sp>
        <p:nvSpPr>
          <p:cNvPr id="578" name="Google Shape;578;p80"/>
          <p:cNvSpPr txBox="1"/>
          <p:nvPr/>
        </p:nvSpPr>
        <p:spPr>
          <a:xfrm>
            <a:off x="5064650" y="4143600"/>
            <a:ext cx="2748900" cy="8772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en" sz="4500">
                <a:solidFill>
                  <a:schemeClr val="dk1"/>
                </a:solidFill>
                <a:latin typeface="Montserrat"/>
                <a:ea typeface="Montserrat"/>
                <a:cs typeface="Montserrat"/>
                <a:sym typeface="Montserrat"/>
              </a:rPr>
              <a:t>two</a:t>
            </a:r>
            <a:endParaRPr sz="4500"/>
          </a:p>
        </p:txBody>
      </p:sp>
    </p:spTree>
  </p:cSld>
  <p:clrMapOvr>
    <a:masterClrMapping/>
  </p:clrMapOvr>
</p:sld>
</file>

<file path=ppt/slides/slide6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82" name="Shape 582"/>
        <p:cNvGrpSpPr/>
        <p:nvPr/>
      </p:nvGrpSpPr>
      <p:grpSpPr>
        <a:xfrm>
          <a:off x="0" y="0"/>
          <a:ext cx="0" cy="0"/>
          <a:chOff x="0" y="0"/>
          <a:chExt cx="0" cy="0"/>
        </a:xfrm>
      </p:grpSpPr>
      <p:sp>
        <p:nvSpPr>
          <p:cNvPr id="583" name="Google Shape;583;p81"/>
          <p:cNvSpPr txBox="1"/>
          <p:nvPr/>
        </p:nvSpPr>
        <p:spPr>
          <a:xfrm>
            <a:off x="-45900" y="-33400"/>
            <a:ext cx="4020600" cy="8772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en" sz="4500">
                <a:solidFill>
                  <a:schemeClr val="dk1"/>
                </a:solidFill>
                <a:latin typeface="Montserrat"/>
                <a:ea typeface="Montserrat"/>
                <a:cs typeface="Montserrat"/>
                <a:sym typeface="Montserrat"/>
              </a:rPr>
              <a:t>ten</a:t>
            </a:r>
            <a:endParaRPr sz="4500"/>
          </a:p>
        </p:txBody>
      </p:sp>
      <p:sp>
        <p:nvSpPr>
          <p:cNvPr id="584" name="Google Shape;584;p81"/>
          <p:cNvSpPr txBox="1"/>
          <p:nvPr/>
        </p:nvSpPr>
        <p:spPr>
          <a:xfrm>
            <a:off x="574100" y="444650"/>
            <a:ext cx="5804400" cy="8772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en" sz="4500">
                <a:solidFill>
                  <a:schemeClr val="dk1"/>
                </a:solidFill>
                <a:latin typeface="Montserrat"/>
                <a:ea typeface="Montserrat"/>
                <a:cs typeface="Montserrat"/>
                <a:sym typeface="Montserrat"/>
              </a:rPr>
              <a:t>nine</a:t>
            </a:r>
            <a:endParaRPr sz="4500"/>
          </a:p>
        </p:txBody>
      </p:sp>
      <p:sp>
        <p:nvSpPr>
          <p:cNvPr id="585" name="Google Shape;585;p81"/>
          <p:cNvSpPr txBox="1"/>
          <p:nvPr/>
        </p:nvSpPr>
        <p:spPr>
          <a:xfrm>
            <a:off x="1127300" y="906000"/>
            <a:ext cx="4966500" cy="8772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en" sz="4500">
                <a:solidFill>
                  <a:schemeClr val="dk1"/>
                </a:solidFill>
                <a:latin typeface="Montserrat"/>
                <a:ea typeface="Montserrat"/>
                <a:cs typeface="Montserrat"/>
                <a:sym typeface="Montserrat"/>
              </a:rPr>
              <a:t>eight</a:t>
            </a:r>
            <a:endParaRPr sz="4500"/>
          </a:p>
        </p:txBody>
      </p:sp>
      <p:sp>
        <p:nvSpPr>
          <p:cNvPr id="586" name="Google Shape;586;p81"/>
          <p:cNvSpPr txBox="1"/>
          <p:nvPr/>
        </p:nvSpPr>
        <p:spPr>
          <a:xfrm>
            <a:off x="1655425" y="1484225"/>
            <a:ext cx="5514900" cy="8772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en" sz="4500">
                <a:solidFill>
                  <a:schemeClr val="dk1"/>
                </a:solidFill>
                <a:latin typeface="Montserrat"/>
                <a:ea typeface="Montserrat"/>
                <a:cs typeface="Montserrat"/>
                <a:sym typeface="Montserrat"/>
              </a:rPr>
              <a:t>seven</a:t>
            </a:r>
            <a:endParaRPr sz="4500"/>
          </a:p>
        </p:txBody>
      </p:sp>
      <p:sp>
        <p:nvSpPr>
          <p:cNvPr id="587" name="Google Shape;587;p81"/>
          <p:cNvSpPr txBox="1"/>
          <p:nvPr/>
        </p:nvSpPr>
        <p:spPr>
          <a:xfrm>
            <a:off x="2943400" y="2056200"/>
            <a:ext cx="2748900" cy="8772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en" sz="4500">
                <a:solidFill>
                  <a:schemeClr val="dk1"/>
                </a:solidFill>
                <a:latin typeface="Montserrat"/>
                <a:ea typeface="Montserrat"/>
                <a:cs typeface="Montserrat"/>
                <a:sym typeface="Montserrat"/>
              </a:rPr>
              <a:t>six</a:t>
            </a:r>
            <a:endParaRPr sz="4500"/>
          </a:p>
        </p:txBody>
      </p:sp>
      <p:sp>
        <p:nvSpPr>
          <p:cNvPr id="588" name="Google Shape;588;p81"/>
          <p:cNvSpPr txBox="1"/>
          <p:nvPr/>
        </p:nvSpPr>
        <p:spPr>
          <a:xfrm>
            <a:off x="3344900" y="2571750"/>
            <a:ext cx="2748900" cy="8772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en" sz="4500">
                <a:solidFill>
                  <a:schemeClr val="dk1"/>
                </a:solidFill>
                <a:latin typeface="Montserrat"/>
                <a:ea typeface="Montserrat"/>
                <a:cs typeface="Montserrat"/>
                <a:sym typeface="Montserrat"/>
              </a:rPr>
              <a:t>five</a:t>
            </a:r>
            <a:endParaRPr sz="4500"/>
          </a:p>
        </p:txBody>
      </p:sp>
      <p:sp>
        <p:nvSpPr>
          <p:cNvPr id="589" name="Google Shape;589;p81"/>
          <p:cNvSpPr txBox="1"/>
          <p:nvPr/>
        </p:nvSpPr>
        <p:spPr>
          <a:xfrm>
            <a:off x="3797900" y="3099900"/>
            <a:ext cx="2748900" cy="8772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en" sz="4500">
                <a:solidFill>
                  <a:schemeClr val="dk1"/>
                </a:solidFill>
                <a:latin typeface="Montserrat"/>
                <a:ea typeface="Montserrat"/>
                <a:cs typeface="Montserrat"/>
                <a:sym typeface="Montserrat"/>
              </a:rPr>
              <a:t>four</a:t>
            </a:r>
            <a:endParaRPr sz="4500"/>
          </a:p>
        </p:txBody>
      </p:sp>
      <p:sp>
        <p:nvSpPr>
          <p:cNvPr id="590" name="Google Shape;590;p81"/>
          <p:cNvSpPr txBox="1"/>
          <p:nvPr/>
        </p:nvSpPr>
        <p:spPr>
          <a:xfrm>
            <a:off x="4309325" y="3659275"/>
            <a:ext cx="2748900" cy="8772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en" sz="4500">
                <a:solidFill>
                  <a:schemeClr val="dk1"/>
                </a:solidFill>
                <a:latin typeface="Montserrat"/>
                <a:ea typeface="Montserrat"/>
                <a:cs typeface="Montserrat"/>
                <a:sym typeface="Montserrat"/>
              </a:rPr>
              <a:t>three</a:t>
            </a:r>
            <a:endParaRPr sz="4500"/>
          </a:p>
        </p:txBody>
      </p:sp>
      <p:sp>
        <p:nvSpPr>
          <p:cNvPr id="591" name="Google Shape;591;p81"/>
          <p:cNvSpPr txBox="1"/>
          <p:nvPr/>
        </p:nvSpPr>
        <p:spPr>
          <a:xfrm>
            <a:off x="5064650" y="4143600"/>
            <a:ext cx="2748900" cy="8772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en" sz="4500">
                <a:solidFill>
                  <a:schemeClr val="dk1"/>
                </a:solidFill>
                <a:latin typeface="Montserrat"/>
                <a:ea typeface="Montserrat"/>
                <a:cs typeface="Montserrat"/>
                <a:sym typeface="Montserrat"/>
              </a:rPr>
              <a:t>two</a:t>
            </a:r>
            <a:endParaRPr sz="4500"/>
          </a:p>
        </p:txBody>
      </p:sp>
      <p:sp>
        <p:nvSpPr>
          <p:cNvPr id="592" name="Google Shape;592;p81"/>
          <p:cNvSpPr txBox="1"/>
          <p:nvPr/>
        </p:nvSpPr>
        <p:spPr>
          <a:xfrm>
            <a:off x="6378500" y="4191150"/>
            <a:ext cx="2748900" cy="8772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en" sz="4500">
                <a:solidFill>
                  <a:schemeClr val="dk1"/>
                </a:solidFill>
                <a:latin typeface="Montserrat"/>
                <a:ea typeface="Montserrat"/>
                <a:cs typeface="Montserrat"/>
                <a:sym typeface="Montserrat"/>
              </a:rPr>
              <a:t>one</a:t>
            </a:r>
            <a:endParaRPr sz="4500"/>
          </a:p>
        </p:txBody>
      </p:sp>
    </p:spTree>
  </p:cSld>
  <p:clrMapOvr>
    <a:masterClrMapping/>
  </p:clrMapOvr>
</p:sld>
</file>

<file path=ppt/slides/slide7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96" name="Shape 596"/>
        <p:cNvGrpSpPr/>
        <p:nvPr/>
      </p:nvGrpSpPr>
      <p:grpSpPr>
        <a:xfrm>
          <a:off x="0" y="0"/>
          <a:ext cx="0" cy="0"/>
          <a:chOff x="0" y="0"/>
          <a:chExt cx="0" cy="0"/>
        </a:xfrm>
      </p:grpSpPr>
      <p:sp>
        <p:nvSpPr>
          <p:cNvPr id="597" name="Google Shape;597;p82"/>
          <p:cNvSpPr txBox="1"/>
          <p:nvPr/>
        </p:nvSpPr>
        <p:spPr>
          <a:xfrm>
            <a:off x="-45900" y="-33400"/>
            <a:ext cx="4020600" cy="8772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en" sz="4500">
                <a:solidFill>
                  <a:schemeClr val="dk1"/>
                </a:solidFill>
                <a:latin typeface="Montserrat"/>
                <a:ea typeface="Montserrat"/>
                <a:cs typeface="Montserrat"/>
                <a:sym typeface="Montserrat"/>
              </a:rPr>
              <a:t>ten</a:t>
            </a:r>
            <a:endParaRPr sz="4500"/>
          </a:p>
        </p:txBody>
      </p:sp>
      <p:sp>
        <p:nvSpPr>
          <p:cNvPr id="598" name="Google Shape;598;p82"/>
          <p:cNvSpPr txBox="1"/>
          <p:nvPr/>
        </p:nvSpPr>
        <p:spPr>
          <a:xfrm>
            <a:off x="574100" y="444650"/>
            <a:ext cx="5804400" cy="8772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en" sz="4500">
                <a:solidFill>
                  <a:schemeClr val="dk1"/>
                </a:solidFill>
                <a:latin typeface="Montserrat"/>
                <a:ea typeface="Montserrat"/>
                <a:cs typeface="Montserrat"/>
                <a:sym typeface="Montserrat"/>
              </a:rPr>
              <a:t>nine</a:t>
            </a:r>
            <a:endParaRPr sz="4500"/>
          </a:p>
        </p:txBody>
      </p:sp>
      <p:sp>
        <p:nvSpPr>
          <p:cNvPr id="599" name="Google Shape;599;p82"/>
          <p:cNvSpPr txBox="1"/>
          <p:nvPr/>
        </p:nvSpPr>
        <p:spPr>
          <a:xfrm>
            <a:off x="1127300" y="906000"/>
            <a:ext cx="4966500" cy="8772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en" sz="4500">
                <a:solidFill>
                  <a:schemeClr val="dk1"/>
                </a:solidFill>
                <a:latin typeface="Montserrat"/>
                <a:ea typeface="Montserrat"/>
                <a:cs typeface="Montserrat"/>
                <a:sym typeface="Montserrat"/>
              </a:rPr>
              <a:t>eight</a:t>
            </a:r>
            <a:endParaRPr sz="4500"/>
          </a:p>
        </p:txBody>
      </p:sp>
      <p:sp>
        <p:nvSpPr>
          <p:cNvPr id="600" name="Google Shape;600;p82"/>
          <p:cNvSpPr txBox="1"/>
          <p:nvPr/>
        </p:nvSpPr>
        <p:spPr>
          <a:xfrm>
            <a:off x="1655425" y="1484225"/>
            <a:ext cx="5514900" cy="8772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en" sz="4500">
                <a:solidFill>
                  <a:schemeClr val="dk1"/>
                </a:solidFill>
                <a:latin typeface="Montserrat"/>
                <a:ea typeface="Montserrat"/>
                <a:cs typeface="Montserrat"/>
                <a:sym typeface="Montserrat"/>
              </a:rPr>
              <a:t>seven</a:t>
            </a:r>
            <a:endParaRPr sz="4500"/>
          </a:p>
        </p:txBody>
      </p:sp>
      <p:sp>
        <p:nvSpPr>
          <p:cNvPr id="601" name="Google Shape;601;p82"/>
          <p:cNvSpPr txBox="1"/>
          <p:nvPr/>
        </p:nvSpPr>
        <p:spPr>
          <a:xfrm>
            <a:off x="2943400" y="2056200"/>
            <a:ext cx="2748900" cy="8772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en" sz="4500">
                <a:solidFill>
                  <a:schemeClr val="dk1"/>
                </a:solidFill>
                <a:latin typeface="Montserrat"/>
                <a:ea typeface="Montserrat"/>
                <a:cs typeface="Montserrat"/>
                <a:sym typeface="Montserrat"/>
              </a:rPr>
              <a:t>six</a:t>
            </a:r>
            <a:endParaRPr sz="4500"/>
          </a:p>
        </p:txBody>
      </p:sp>
      <p:sp>
        <p:nvSpPr>
          <p:cNvPr id="602" name="Google Shape;602;p82"/>
          <p:cNvSpPr txBox="1"/>
          <p:nvPr/>
        </p:nvSpPr>
        <p:spPr>
          <a:xfrm>
            <a:off x="3344900" y="2571750"/>
            <a:ext cx="2748900" cy="8772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en" sz="4500">
                <a:solidFill>
                  <a:schemeClr val="dk1"/>
                </a:solidFill>
                <a:latin typeface="Montserrat"/>
                <a:ea typeface="Montserrat"/>
                <a:cs typeface="Montserrat"/>
                <a:sym typeface="Montserrat"/>
              </a:rPr>
              <a:t>five</a:t>
            </a:r>
            <a:endParaRPr sz="4500"/>
          </a:p>
        </p:txBody>
      </p:sp>
      <p:sp>
        <p:nvSpPr>
          <p:cNvPr id="603" name="Google Shape;603;p82"/>
          <p:cNvSpPr txBox="1"/>
          <p:nvPr/>
        </p:nvSpPr>
        <p:spPr>
          <a:xfrm>
            <a:off x="3797900" y="3099900"/>
            <a:ext cx="2748900" cy="8772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en" sz="4500">
                <a:solidFill>
                  <a:schemeClr val="dk1"/>
                </a:solidFill>
                <a:latin typeface="Montserrat"/>
                <a:ea typeface="Montserrat"/>
                <a:cs typeface="Montserrat"/>
                <a:sym typeface="Montserrat"/>
              </a:rPr>
              <a:t>four</a:t>
            </a:r>
            <a:endParaRPr sz="4500"/>
          </a:p>
        </p:txBody>
      </p:sp>
      <p:sp>
        <p:nvSpPr>
          <p:cNvPr id="604" name="Google Shape;604;p82"/>
          <p:cNvSpPr txBox="1"/>
          <p:nvPr/>
        </p:nvSpPr>
        <p:spPr>
          <a:xfrm>
            <a:off x="4309325" y="3659275"/>
            <a:ext cx="2748900" cy="8772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en" sz="4500">
                <a:solidFill>
                  <a:schemeClr val="dk1"/>
                </a:solidFill>
                <a:latin typeface="Montserrat"/>
                <a:ea typeface="Montserrat"/>
                <a:cs typeface="Montserrat"/>
                <a:sym typeface="Montserrat"/>
              </a:rPr>
              <a:t>three</a:t>
            </a:r>
            <a:endParaRPr sz="4500"/>
          </a:p>
        </p:txBody>
      </p:sp>
      <p:sp>
        <p:nvSpPr>
          <p:cNvPr id="605" name="Google Shape;605;p82"/>
          <p:cNvSpPr txBox="1"/>
          <p:nvPr/>
        </p:nvSpPr>
        <p:spPr>
          <a:xfrm>
            <a:off x="5064650" y="4143600"/>
            <a:ext cx="2748900" cy="8772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en" sz="4500">
                <a:solidFill>
                  <a:schemeClr val="dk1"/>
                </a:solidFill>
                <a:latin typeface="Montserrat"/>
                <a:ea typeface="Montserrat"/>
                <a:cs typeface="Montserrat"/>
                <a:sym typeface="Montserrat"/>
              </a:rPr>
              <a:t>two</a:t>
            </a:r>
            <a:endParaRPr sz="4500"/>
          </a:p>
        </p:txBody>
      </p:sp>
      <p:sp>
        <p:nvSpPr>
          <p:cNvPr id="606" name="Google Shape;606;p82"/>
          <p:cNvSpPr txBox="1"/>
          <p:nvPr/>
        </p:nvSpPr>
        <p:spPr>
          <a:xfrm>
            <a:off x="6378500" y="4191150"/>
            <a:ext cx="2748900" cy="8772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en" sz="4500">
                <a:solidFill>
                  <a:schemeClr val="dk1"/>
                </a:solidFill>
                <a:latin typeface="Montserrat"/>
                <a:ea typeface="Montserrat"/>
                <a:cs typeface="Montserrat"/>
                <a:sym typeface="Montserrat"/>
              </a:rPr>
              <a:t>one</a:t>
            </a:r>
            <a:endParaRPr sz="4500"/>
          </a:p>
        </p:txBody>
      </p:sp>
      <p:sp>
        <p:nvSpPr>
          <p:cNvPr id="607" name="Google Shape;607;p82"/>
          <p:cNvSpPr txBox="1"/>
          <p:nvPr/>
        </p:nvSpPr>
        <p:spPr>
          <a:xfrm>
            <a:off x="7813550" y="4191150"/>
            <a:ext cx="1511700" cy="8772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en" sz="4500">
                <a:solidFill>
                  <a:schemeClr val="dk1"/>
                </a:solidFill>
                <a:latin typeface="Montserrat"/>
                <a:ea typeface="Montserrat"/>
                <a:cs typeface="Montserrat"/>
                <a:sym typeface="Montserrat"/>
              </a:rPr>
              <a:t>zero</a:t>
            </a:r>
            <a:endParaRPr sz="4500"/>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ACDDE2"/>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