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</p:sldIdLst>
  <p:sldSz cy="5143500" cx="9144000"/>
  <p:notesSz cx="6858000" cy="9144000"/>
  <p:embeddedFontLst>
    <p:embeddedFont>
      <p:font typeface="Montserrat"/>
      <p:regular r:id="rId46"/>
      <p:bold r:id="rId47"/>
      <p:italic r:id="rId48"/>
      <p:boldItalic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font" Target="fonts/Montserrat-regular.fntdata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Montserrat-italic.fntdata"/><Relationship Id="rId47" Type="http://schemas.openxmlformats.org/officeDocument/2006/relationships/font" Target="fonts/Montserrat-bold.fntdata"/><Relationship Id="rId49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4d536d5381_0_4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4d536d5381_0_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4d58e4d0e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4d58e4d0e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4d58e4d0ec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4d58e4d0e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6f3d7956f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6f3d7956f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6f3d7956f2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6f3d7956f2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6f3d7956f2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6f3d7956f2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4d58e4d0ec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4d58e4d0ec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4d58e4d0ec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4d58e4d0ec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6f3d7956f2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6f3d7956f2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7a1da61a5c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7a1da61a5c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6f3d7956f2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6f3d7956f2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6f3d7956f2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6f3d7956f2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6f3d7956f2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6f3d7956f2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4d58e4d0ec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4d58e4d0ec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6f3d7956f2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6f3d7956f2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7a1da61a5c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7a1da61a5c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fabff5f001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fabff5f001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fabff5f001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fabff5f001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fabff5f001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fabff5f001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fabff5f001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fabff5f001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fabff5f001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fabff5f001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fabff5f001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fabff5f001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fabff5f001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fabff5f001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fabff5f001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fabff5f001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fabff5f001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fabff5f001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fabff5f001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fabff5f001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fabff5f001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fabff5f001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fabff5f001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fabff5f001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fabff5f001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fabff5f001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fabff5f001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fabff5f001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fabff5f001_0_2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fabff5f001_0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fabff5f001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fabff5f001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fabff5f001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fabff5f001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fabff5f001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fabff5f001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fabff5f001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3fabff5f001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fabff5f001_0_2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fabff5f001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fabff5f001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3fabff5f001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fabff5f001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3fabff5f001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fabff5f001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3fabff5f001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fabff5f001_0_3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3fabff5f001_0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7 - 2</a:t>
            </a:r>
            <a:endParaRPr sz="3000"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7 - 2</a:t>
            </a:r>
            <a:endParaRPr sz="3000"/>
          </a:p>
        </p:txBody>
      </p:sp>
      <p:sp>
        <p:nvSpPr>
          <p:cNvPr id="67" name="Google Shape;67;p15"/>
          <p:cNvSpPr txBox="1"/>
          <p:nvPr/>
        </p:nvSpPr>
        <p:spPr>
          <a:xfrm>
            <a:off x="1110575" y="24900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 </a:t>
            </a:r>
            <a:endParaRPr sz="3000"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7 - 2</a:t>
            </a:r>
            <a:endParaRPr sz="3000"/>
          </a:p>
        </p:txBody>
      </p:sp>
      <p:sp>
        <p:nvSpPr>
          <p:cNvPr id="74" name="Google Shape;74;p16"/>
          <p:cNvSpPr txBox="1"/>
          <p:nvPr/>
        </p:nvSpPr>
        <p:spPr>
          <a:xfrm>
            <a:off x="1110575" y="24900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7         6 </a:t>
            </a:r>
            <a:endParaRPr sz="3000"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6" name="Google Shape;76;p16"/>
          <p:cNvCxnSpPr/>
          <p:nvPr/>
        </p:nvCxnSpPr>
        <p:spPr>
          <a:xfrm>
            <a:off x="1774650" y="2805200"/>
            <a:ext cx="469800" cy="16200"/>
          </a:xfrm>
          <a:prstGeom prst="straightConnector1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7 - 2</a:t>
            </a:r>
            <a:endParaRPr sz="3000"/>
          </a:p>
        </p:txBody>
      </p:sp>
      <p:sp>
        <p:nvSpPr>
          <p:cNvPr id="82" name="Google Shape;82;p17"/>
          <p:cNvSpPr txBox="1"/>
          <p:nvPr/>
        </p:nvSpPr>
        <p:spPr>
          <a:xfrm>
            <a:off x="1110575" y="24900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7         6           5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4" name="Google Shape;84;p17"/>
          <p:cNvCxnSpPr/>
          <p:nvPr/>
        </p:nvCxnSpPr>
        <p:spPr>
          <a:xfrm>
            <a:off x="1774650" y="2805200"/>
            <a:ext cx="469800" cy="16200"/>
          </a:xfrm>
          <a:prstGeom prst="straightConnector1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5" name="Google Shape;85;p17"/>
          <p:cNvCxnSpPr/>
          <p:nvPr/>
        </p:nvCxnSpPr>
        <p:spPr>
          <a:xfrm>
            <a:off x="3077250" y="2805200"/>
            <a:ext cx="469800" cy="16200"/>
          </a:xfrm>
          <a:prstGeom prst="straightConnector1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7 - 2 = 5</a:t>
            </a:r>
            <a:endParaRPr sz="3000"/>
          </a:p>
        </p:txBody>
      </p:sp>
      <p:sp>
        <p:nvSpPr>
          <p:cNvPr id="91" name="Google Shape;91;p18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" name="Google Shape;92;p18"/>
          <p:cNvSpPr txBox="1"/>
          <p:nvPr/>
        </p:nvSpPr>
        <p:spPr>
          <a:xfrm>
            <a:off x="1110575" y="2490050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7         6           5</a:t>
            </a:r>
            <a:endParaRPr sz="3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3" name="Google Shape;93;p18"/>
          <p:cNvCxnSpPr/>
          <p:nvPr/>
        </p:nvCxnSpPr>
        <p:spPr>
          <a:xfrm>
            <a:off x="1774650" y="2805200"/>
            <a:ext cx="469800" cy="16200"/>
          </a:xfrm>
          <a:prstGeom prst="straightConnector1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4" name="Google Shape;94;p18"/>
          <p:cNvCxnSpPr/>
          <p:nvPr/>
        </p:nvCxnSpPr>
        <p:spPr>
          <a:xfrm>
            <a:off x="3077250" y="2805200"/>
            <a:ext cx="469800" cy="16200"/>
          </a:xfrm>
          <a:prstGeom prst="straightConnector1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8 - 2</a:t>
            </a:r>
            <a:endParaRPr sz="3000"/>
          </a:p>
        </p:txBody>
      </p:sp>
      <p:sp>
        <p:nvSpPr>
          <p:cNvPr id="105" name="Google Shape;105;p20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8 - 2</a:t>
            </a:r>
            <a:endParaRPr sz="3000"/>
          </a:p>
        </p:txBody>
      </p:sp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p21"/>
          <p:cNvSpPr txBox="1"/>
          <p:nvPr/>
        </p:nvSpPr>
        <p:spPr>
          <a:xfrm>
            <a:off x="1110575" y="2490050"/>
            <a:ext cx="426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      </a:t>
            </a:r>
            <a:endParaRPr sz="3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8 - 2</a:t>
            </a:r>
            <a:endParaRPr sz="3000"/>
          </a:p>
        </p:txBody>
      </p:sp>
      <p:sp>
        <p:nvSpPr>
          <p:cNvPr id="118" name="Google Shape;118;p22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" name="Google Shape;119;p22"/>
          <p:cNvSpPr txBox="1"/>
          <p:nvPr/>
        </p:nvSpPr>
        <p:spPr>
          <a:xfrm>
            <a:off x="1110575" y="2490050"/>
            <a:ext cx="426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8        7</a:t>
            </a:r>
            <a:endParaRPr sz="3000"/>
          </a:p>
        </p:txBody>
      </p:sp>
      <p:cxnSp>
        <p:nvCxnSpPr>
          <p:cNvPr id="120" name="Google Shape;120;p22"/>
          <p:cNvCxnSpPr/>
          <p:nvPr/>
        </p:nvCxnSpPr>
        <p:spPr>
          <a:xfrm>
            <a:off x="1713600" y="2854713"/>
            <a:ext cx="469800" cy="16200"/>
          </a:xfrm>
          <a:prstGeom prst="straightConnector1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8 - 2</a:t>
            </a:r>
            <a:endParaRPr sz="3000"/>
          </a:p>
        </p:txBody>
      </p:sp>
      <p:sp>
        <p:nvSpPr>
          <p:cNvPr id="126" name="Google Shape;126;p23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" name="Google Shape;127;p23"/>
          <p:cNvSpPr txBox="1"/>
          <p:nvPr/>
        </p:nvSpPr>
        <p:spPr>
          <a:xfrm>
            <a:off x="1110575" y="2490050"/>
            <a:ext cx="426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8        7          6</a:t>
            </a:r>
            <a:endParaRPr sz="3000"/>
          </a:p>
        </p:txBody>
      </p:sp>
      <p:cxnSp>
        <p:nvCxnSpPr>
          <p:cNvPr id="128" name="Google Shape;128;p23"/>
          <p:cNvCxnSpPr/>
          <p:nvPr/>
        </p:nvCxnSpPr>
        <p:spPr>
          <a:xfrm>
            <a:off x="1713600" y="2854713"/>
            <a:ext cx="469800" cy="16200"/>
          </a:xfrm>
          <a:prstGeom prst="straightConnector1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9" name="Google Shape;129;p23"/>
          <p:cNvCxnSpPr/>
          <p:nvPr/>
        </p:nvCxnSpPr>
        <p:spPr>
          <a:xfrm>
            <a:off x="2941925" y="2854713"/>
            <a:ext cx="469800" cy="16200"/>
          </a:xfrm>
          <a:prstGeom prst="straightConnector1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8 - 2 = 6</a:t>
            </a:r>
            <a:endParaRPr sz="3000"/>
          </a:p>
        </p:txBody>
      </p:sp>
      <p:sp>
        <p:nvSpPr>
          <p:cNvPr id="135" name="Google Shape;135;p24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6" name="Google Shape;136;p24"/>
          <p:cNvSpPr txBox="1"/>
          <p:nvPr/>
        </p:nvSpPr>
        <p:spPr>
          <a:xfrm>
            <a:off x="1110575" y="2490050"/>
            <a:ext cx="426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8        7          6</a:t>
            </a:r>
            <a:endParaRPr sz="3000"/>
          </a:p>
        </p:txBody>
      </p:sp>
      <p:cxnSp>
        <p:nvCxnSpPr>
          <p:cNvPr id="137" name="Google Shape;137;p24"/>
          <p:cNvCxnSpPr/>
          <p:nvPr/>
        </p:nvCxnSpPr>
        <p:spPr>
          <a:xfrm>
            <a:off x="1713600" y="2854713"/>
            <a:ext cx="469800" cy="16200"/>
          </a:xfrm>
          <a:prstGeom prst="straightConnector1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8" name="Google Shape;138;p24"/>
          <p:cNvCxnSpPr/>
          <p:nvPr/>
        </p:nvCxnSpPr>
        <p:spPr>
          <a:xfrm>
            <a:off x="2941925" y="2854713"/>
            <a:ext cx="469800" cy="16200"/>
          </a:xfrm>
          <a:prstGeom prst="straightConnector1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12 - 1</a:t>
            </a:r>
            <a:endParaRPr sz="3000"/>
          </a:p>
        </p:txBody>
      </p:sp>
      <p:sp>
        <p:nvSpPr>
          <p:cNvPr id="144" name="Google Shape;144;p25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12 - 1</a:t>
            </a:r>
            <a:endParaRPr sz="3000"/>
          </a:p>
        </p:txBody>
      </p:sp>
      <p:sp>
        <p:nvSpPr>
          <p:cNvPr id="150" name="Google Shape;150;p26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" name="Google Shape;151;p26"/>
          <p:cNvSpPr txBox="1"/>
          <p:nvPr/>
        </p:nvSpPr>
        <p:spPr>
          <a:xfrm>
            <a:off x="1110575" y="2490050"/>
            <a:ext cx="426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 </a:t>
            </a:r>
            <a:endParaRPr sz="3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7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12 - 1</a:t>
            </a:r>
            <a:endParaRPr sz="3000"/>
          </a:p>
        </p:txBody>
      </p:sp>
      <p:sp>
        <p:nvSpPr>
          <p:cNvPr id="157" name="Google Shape;157;p27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8" name="Google Shape;158;p27"/>
          <p:cNvSpPr txBox="1"/>
          <p:nvPr/>
        </p:nvSpPr>
        <p:spPr>
          <a:xfrm>
            <a:off x="1110575" y="2490050"/>
            <a:ext cx="426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	       11</a:t>
            </a:r>
            <a:endParaRPr sz="3000"/>
          </a:p>
        </p:txBody>
      </p:sp>
      <p:cxnSp>
        <p:nvCxnSpPr>
          <p:cNvPr id="159" name="Google Shape;159;p27"/>
          <p:cNvCxnSpPr/>
          <p:nvPr/>
        </p:nvCxnSpPr>
        <p:spPr>
          <a:xfrm>
            <a:off x="1835100" y="2854713"/>
            <a:ext cx="469800" cy="16200"/>
          </a:xfrm>
          <a:prstGeom prst="straightConnector1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8"/>
          <p:cNvSpPr txBox="1"/>
          <p:nvPr/>
        </p:nvSpPr>
        <p:spPr>
          <a:xfrm>
            <a:off x="1073825" y="1519875"/>
            <a:ext cx="3000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12 - 1 = 11</a:t>
            </a:r>
            <a:endParaRPr sz="3000"/>
          </a:p>
        </p:txBody>
      </p:sp>
      <p:sp>
        <p:nvSpPr>
          <p:cNvPr id="165" name="Google Shape;165;p28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6" name="Google Shape;166;p28"/>
          <p:cNvSpPr txBox="1"/>
          <p:nvPr/>
        </p:nvSpPr>
        <p:spPr>
          <a:xfrm>
            <a:off x="1110575" y="2490050"/>
            <a:ext cx="4262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	       11</a:t>
            </a:r>
            <a:endParaRPr sz="3000"/>
          </a:p>
        </p:txBody>
      </p:sp>
      <p:cxnSp>
        <p:nvCxnSpPr>
          <p:cNvPr id="167" name="Google Shape;167;p28"/>
          <p:cNvCxnSpPr/>
          <p:nvPr/>
        </p:nvCxnSpPr>
        <p:spPr>
          <a:xfrm>
            <a:off x="1835100" y="2854713"/>
            <a:ext cx="469800" cy="16200"/>
          </a:xfrm>
          <a:prstGeom prst="straightConnector1">
            <a:avLst/>
          </a:prstGeom>
          <a:noFill/>
          <a:ln cap="flat" cmpd="sng" w="38100">
            <a:solidFill>
              <a:srgbClr val="FF99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9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+ 2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3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0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7 - 2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1" name="Google Shape;181;p30"/>
          <p:cNvSpPr/>
          <p:nvPr/>
        </p:nvSpPr>
        <p:spPr>
          <a:xfrm>
            <a:off x="5517400" y="922875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30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3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1"/>
          <p:cNvSpPr/>
          <p:nvPr/>
        </p:nvSpPr>
        <p:spPr>
          <a:xfrm>
            <a:off x="5517400" y="922875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31"/>
          <p:cNvSpPr/>
          <p:nvPr/>
        </p:nvSpPr>
        <p:spPr>
          <a:xfrm>
            <a:off x="5054100" y="922875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31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7 - 2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1" name="Google Shape;191;p31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3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2"/>
          <p:cNvSpPr/>
          <p:nvPr/>
        </p:nvSpPr>
        <p:spPr>
          <a:xfrm>
            <a:off x="5517400" y="922875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32"/>
          <p:cNvSpPr/>
          <p:nvPr/>
        </p:nvSpPr>
        <p:spPr>
          <a:xfrm>
            <a:off x="4590800" y="922875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32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7 - 2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00" name="Google Shape;200;p32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3000"/>
          </a:p>
        </p:txBody>
      </p:sp>
      <p:sp>
        <p:nvSpPr>
          <p:cNvPr id="201" name="Google Shape;201;p32"/>
          <p:cNvSpPr/>
          <p:nvPr/>
        </p:nvSpPr>
        <p:spPr>
          <a:xfrm>
            <a:off x="5054100" y="922875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3"/>
          <p:cNvSpPr/>
          <p:nvPr/>
        </p:nvSpPr>
        <p:spPr>
          <a:xfrm>
            <a:off x="5517400" y="922875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33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7 - 2 = 5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09" name="Google Shape;209;p33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3000"/>
          </a:p>
        </p:txBody>
      </p:sp>
      <p:sp>
        <p:nvSpPr>
          <p:cNvPr id="210" name="Google Shape;210;p33"/>
          <p:cNvSpPr/>
          <p:nvPr/>
        </p:nvSpPr>
        <p:spPr>
          <a:xfrm>
            <a:off x="4590800" y="922875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33"/>
          <p:cNvSpPr/>
          <p:nvPr/>
        </p:nvSpPr>
        <p:spPr>
          <a:xfrm>
            <a:off x="5054100" y="922875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4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15 - 1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18" name="Google Shape;218;p34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3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5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15 - 1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25" name="Google Shape;225;p35"/>
          <p:cNvSpPr/>
          <p:nvPr/>
        </p:nvSpPr>
        <p:spPr>
          <a:xfrm>
            <a:off x="4572000" y="1337025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35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3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6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15 - 1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33" name="Google Shape;233;p36"/>
          <p:cNvSpPr/>
          <p:nvPr/>
        </p:nvSpPr>
        <p:spPr>
          <a:xfrm>
            <a:off x="4572000" y="1337025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36"/>
          <p:cNvSpPr/>
          <p:nvPr/>
        </p:nvSpPr>
        <p:spPr>
          <a:xfrm>
            <a:off x="4112175" y="1337025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36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3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7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15 - 1 = 14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42" name="Google Shape;242;p37"/>
          <p:cNvSpPr/>
          <p:nvPr/>
        </p:nvSpPr>
        <p:spPr>
          <a:xfrm>
            <a:off x="4572000" y="1337025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37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3000"/>
          </a:p>
        </p:txBody>
      </p:sp>
      <p:sp>
        <p:nvSpPr>
          <p:cNvPr id="244" name="Google Shape;244;p37"/>
          <p:cNvSpPr/>
          <p:nvPr/>
        </p:nvSpPr>
        <p:spPr>
          <a:xfrm>
            <a:off x="4112175" y="1337025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8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22 - 3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51" name="Google Shape;251;p38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3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9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22 - 3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58" name="Google Shape;258;p39"/>
          <p:cNvSpPr/>
          <p:nvPr/>
        </p:nvSpPr>
        <p:spPr>
          <a:xfrm>
            <a:off x="3184950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9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30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40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22 - 3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66" name="Google Shape;266;p40"/>
          <p:cNvSpPr/>
          <p:nvPr/>
        </p:nvSpPr>
        <p:spPr>
          <a:xfrm>
            <a:off x="3184950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40"/>
          <p:cNvSpPr/>
          <p:nvPr/>
        </p:nvSpPr>
        <p:spPr>
          <a:xfrm>
            <a:off x="2729350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40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3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41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22 - 3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75" name="Google Shape;275;p41"/>
          <p:cNvSpPr/>
          <p:nvPr/>
        </p:nvSpPr>
        <p:spPr>
          <a:xfrm>
            <a:off x="2246500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41"/>
          <p:cNvSpPr/>
          <p:nvPr/>
        </p:nvSpPr>
        <p:spPr>
          <a:xfrm>
            <a:off x="3184950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41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3000"/>
          </a:p>
        </p:txBody>
      </p:sp>
      <p:sp>
        <p:nvSpPr>
          <p:cNvPr id="278" name="Google Shape;278;p41"/>
          <p:cNvSpPr/>
          <p:nvPr/>
        </p:nvSpPr>
        <p:spPr>
          <a:xfrm>
            <a:off x="2729350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42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22 - 3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85" name="Google Shape;285;p42"/>
          <p:cNvSpPr/>
          <p:nvPr/>
        </p:nvSpPr>
        <p:spPr>
          <a:xfrm>
            <a:off x="3184950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42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3000"/>
          </a:p>
        </p:txBody>
      </p:sp>
      <p:sp>
        <p:nvSpPr>
          <p:cNvPr id="287" name="Google Shape;287;p42"/>
          <p:cNvSpPr/>
          <p:nvPr/>
        </p:nvSpPr>
        <p:spPr>
          <a:xfrm>
            <a:off x="2729350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42"/>
          <p:cNvSpPr/>
          <p:nvPr/>
        </p:nvSpPr>
        <p:spPr>
          <a:xfrm>
            <a:off x="2246500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42"/>
          <p:cNvSpPr/>
          <p:nvPr/>
        </p:nvSpPr>
        <p:spPr>
          <a:xfrm>
            <a:off x="6465325" y="1339300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43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22 - 3 = 19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96" name="Google Shape;296;p43"/>
          <p:cNvSpPr/>
          <p:nvPr/>
        </p:nvSpPr>
        <p:spPr>
          <a:xfrm>
            <a:off x="3184950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43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3000"/>
          </a:p>
        </p:txBody>
      </p:sp>
      <p:sp>
        <p:nvSpPr>
          <p:cNvPr id="298" name="Google Shape;298;p43"/>
          <p:cNvSpPr/>
          <p:nvPr/>
        </p:nvSpPr>
        <p:spPr>
          <a:xfrm>
            <a:off x="2729350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43"/>
          <p:cNvSpPr/>
          <p:nvPr/>
        </p:nvSpPr>
        <p:spPr>
          <a:xfrm>
            <a:off x="2246500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43"/>
          <p:cNvSpPr/>
          <p:nvPr/>
        </p:nvSpPr>
        <p:spPr>
          <a:xfrm>
            <a:off x="6465325" y="1339300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44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17 - 2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07" name="Google Shape;307;p44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30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45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17 - 2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14" name="Google Shape;314;p45"/>
          <p:cNvSpPr/>
          <p:nvPr/>
        </p:nvSpPr>
        <p:spPr>
          <a:xfrm>
            <a:off x="5531750" y="1337025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45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30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46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17 - 2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22" name="Google Shape;322;p46"/>
          <p:cNvSpPr/>
          <p:nvPr/>
        </p:nvSpPr>
        <p:spPr>
          <a:xfrm>
            <a:off x="5054125" y="1337025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46"/>
          <p:cNvSpPr/>
          <p:nvPr/>
        </p:nvSpPr>
        <p:spPr>
          <a:xfrm>
            <a:off x="5531750" y="1337025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46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30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47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17 - 2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31" name="Google Shape;331;p47"/>
          <p:cNvSpPr/>
          <p:nvPr/>
        </p:nvSpPr>
        <p:spPr>
          <a:xfrm>
            <a:off x="5531750" y="1337025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47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3000"/>
          </a:p>
        </p:txBody>
      </p:sp>
      <p:sp>
        <p:nvSpPr>
          <p:cNvPr id="333" name="Google Shape;333;p47"/>
          <p:cNvSpPr/>
          <p:nvPr/>
        </p:nvSpPr>
        <p:spPr>
          <a:xfrm>
            <a:off x="5054125" y="1337025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47"/>
          <p:cNvSpPr/>
          <p:nvPr/>
        </p:nvSpPr>
        <p:spPr>
          <a:xfrm>
            <a:off x="4576500" y="1337025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48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17 - 2 = 15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41" name="Google Shape;341;p48"/>
          <p:cNvSpPr/>
          <p:nvPr/>
        </p:nvSpPr>
        <p:spPr>
          <a:xfrm>
            <a:off x="5531750" y="1337025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48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3000"/>
          </a:p>
        </p:txBody>
      </p:sp>
      <p:sp>
        <p:nvSpPr>
          <p:cNvPr id="343" name="Google Shape;343;p48"/>
          <p:cNvSpPr/>
          <p:nvPr/>
        </p:nvSpPr>
        <p:spPr>
          <a:xfrm>
            <a:off x="5054125" y="1337025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48"/>
          <p:cNvSpPr/>
          <p:nvPr/>
        </p:nvSpPr>
        <p:spPr>
          <a:xfrm>
            <a:off x="4576500" y="1337025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49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20 - 1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51" name="Google Shape;351;p49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30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50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20 - 1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58" name="Google Shape;358;p50"/>
          <p:cNvSpPr/>
          <p:nvPr/>
        </p:nvSpPr>
        <p:spPr>
          <a:xfrm>
            <a:off x="2277775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50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30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51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20 - 1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66" name="Google Shape;366;p51"/>
          <p:cNvSpPr/>
          <p:nvPr/>
        </p:nvSpPr>
        <p:spPr>
          <a:xfrm>
            <a:off x="2277775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51"/>
          <p:cNvSpPr/>
          <p:nvPr/>
        </p:nvSpPr>
        <p:spPr>
          <a:xfrm>
            <a:off x="6447485" y="1338322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51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30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oogle Shape;373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550" y="833750"/>
            <a:ext cx="49149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52"/>
          <p:cNvSpPr txBox="1"/>
          <p:nvPr/>
        </p:nvSpPr>
        <p:spPr>
          <a:xfrm>
            <a:off x="3108900" y="3483275"/>
            <a:ext cx="2926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20 - 1 = 19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75" name="Google Shape;375;p52"/>
          <p:cNvSpPr/>
          <p:nvPr/>
        </p:nvSpPr>
        <p:spPr>
          <a:xfrm>
            <a:off x="2277775" y="1770900"/>
            <a:ext cx="411000" cy="394800"/>
          </a:xfrm>
          <a:prstGeom prst="ellipse">
            <a:avLst/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52"/>
          <p:cNvSpPr/>
          <p:nvPr/>
        </p:nvSpPr>
        <p:spPr>
          <a:xfrm>
            <a:off x="6447485" y="1338322"/>
            <a:ext cx="411000" cy="3948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52"/>
          <p:cNvSpPr txBox="1"/>
          <p:nvPr/>
        </p:nvSpPr>
        <p:spPr>
          <a:xfrm>
            <a:off x="116350" y="88425"/>
            <a:ext cx="4671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 back</a:t>
            </a:r>
            <a:endParaRPr sz="3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