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Montserrat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Montserrat-bold.fntdata"/><Relationship Id="rId10" Type="http://schemas.openxmlformats.org/officeDocument/2006/relationships/slide" Target="slides/slide5.xml"/><Relationship Id="rId32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35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34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49f288fccf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49f288fccf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72736eb2b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72736eb2b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2736eb2b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72736eb2b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2736eb2b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72736eb2b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72736eb2b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72736eb2b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2736eb2b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72736eb2b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2736eb2bc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2736eb2b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2736eb2bc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72736eb2b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72736eb2bc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72736eb2bc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72736eb2bc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72736eb2bc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72736eb2bc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72736eb2bc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72736eb2bc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72736eb2b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72736eb2bc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72736eb2bc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72736eb2bc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72736eb2bc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72736eb2bc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72736eb2bc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72736eb2bc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72736eb2bc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72736eb2bc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72736eb2bc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72736eb2bc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72736eb2bc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72736eb2bc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72736eb2bc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72736eb2bc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72736eb2bc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72736eb2bc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72736eb2bc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72736eb2bc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72736eb2bc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72736eb2bc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72736eb2bc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72736eb2bc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72736eb2bc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72736eb2bc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72736eb2bc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488600"/>
            <a:ext cx="8520600" cy="73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Montserrat"/>
                <a:ea typeface="Montserrat"/>
                <a:cs typeface="Montserrat"/>
                <a:sym typeface="Montserrat"/>
              </a:rPr>
              <a:t>Grouping: Remainders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" name="Google Shape;60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30975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9492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730675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30975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9492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730675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217550" y="14916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" name="Google Shape;79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30975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9492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730675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217550" y="14916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" name="Google Shape;84;p16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30975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9492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1271455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217550" y="14916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7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1317375" y="2627575"/>
            <a:ext cx="567476" cy="8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30975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9492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2791455" y="2627575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>
            <p:ph idx="1" type="body"/>
          </p:nvPr>
        </p:nvSpPr>
        <p:spPr>
          <a:xfrm>
            <a:off x="217550" y="14916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p18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1317375" y="2627575"/>
            <a:ext cx="567476" cy="8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" name="Google Shape;114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30975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2489981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2791455" y="2627575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 txBox="1"/>
          <p:nvPr>
            <p:ph idx="1" type="body"/>
          </p:nvPr>
        </p:nvSpPr>
        <p:spPr>
          <a:xfrm>
            <a:off x="217550" y="14916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p19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317375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6" name="Google Shape;126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3097500" y="689797"/>
            <a:ext cx="110826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79" r="32101" t="0"/>
          <a:stretch/>
        </p:blipFill>
        <p:spPr>
          <a:xfrm>
            <a:off x="2791445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217550" y="14916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p20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317375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" name="Google Shape;137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3638281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79" r="32101" t="0"/>
          <a:stretch/>
        </p:blipFill>
        <p:spPr>
          <a:xfrm>
            <a:off x="2791445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1"/>
          <p:cNvSpPr txBox="1"/>
          <p:nvPr>
            <p:ph idx="1" type="body"/>
          </p:nvPr>
        </p:nvSpPr>
        <p:spPr>
          <a:xfrm>
            <a:off x="217550" y="14916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21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2526" l="30980" r="50115" t="0"/>
          <a:stretch/>
        </p:blipFill>
        <p:spPr>
          <a:xfrm>
            <a:off x="1587775" y="1964148"/>
            <a:ext cx="567476" cy="7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317387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9" name="Google Shape;149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3010981" y="1964150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79" r="32101" t="0"/>
          <a:stretch/>
        </p:blipFill>
        <p:spPr>
          <a:xfrm>
            <a:off x="2791445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217550" y="14916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22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2526" l="30980" r="50115" t="0"/>
          <a:stretch/>
        </p:blipFill>
        <p:spPr>
          <a:xfrm>
            <a:off x="1587775" y="1964148"/>
            <a:ext cx="567476" cy="7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317387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3010981" y="1964150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79" r="32101" t="0"/>
          <a:stretch/>
        </p:blipFill>
        <p:spPr>
          <a:xfrm>
            <a:off x="2791445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3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2526" l="30980" r="50115" t="0"/>
          <a:stretch/>
        </p:blipFill>
        <p:spPr>
          <a:xfrm>
            <a:off x="1587775" y="1964148"/>
            <a:ext cx="567476" cy="7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317387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3010981" y="1964150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79" r="32101" t="0"/>
          <a:stretch/>
        </p:blipFill>
        <p:spPr>
          <a:xfrm>
            <a:off x="2791445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712175" y="15530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3 in each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4" name="Google Shape;174;p24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2526" l="30980" r="50115" t="0"/>
          <a:stretch/>
        </p:blipFill>
        <p:spPr>
          <a:xfrm>
            <a:off x="1587775" y="1964148"/>
            <a:ext cx="567476" cy="7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317387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/>
          <p:nvPr/>
        </p:nvSpPr>
        <p:spPr>
          <a:xfrm>
            <a:off x="1073625" y="2086950"/>
            <a:ext cx="1459800" cy="1988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4"/>
          <p:cNvSpPr/>
          <p:nvPr/>
        </p:nvSpPr>
        <p:spPr>
          <a:xfrm>
            <a:off x="2615675" y="2034300"/>
            <a:ext cx="1459800" cy="1988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3010981" y="1964150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79" r="32101" t="0"/>
          <a:stretch/>
        </p:blipFill>
        <p:spPr>
          <a:xfrm>
            <a:off x="2791445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 txBox="1"/>
          <p:nvPr>
            <p:ph idx="1" type="body"/>
          </p:nvPr>
        </p:nvSpPr>
        <p:spPr>
          <a:xfrm>
            <a:off x="712175" y="15530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3 in each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7" name="Google Shape;187;p25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2526" l="30980" r="50115" t="0"/>
          <a:stretch/>
        </p:blipFill>
        <p:spPr>
          <a:xfrm>
            <a:off x="1587775" y="1964148"/>
            <a:ext cx="567476" cy="7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317387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/>
          <p:nvPr/>
        </p:nvSpPr>
        <p:spPr>
          <a:xfrm>
            <a:off x="1073625" y="2086950"/>
            <a:ext cx="1459800" cy="1988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5"/>
          <p:cNvSpPr/>
          <p:nvPr/>
        </p:nvSpPr>
        <p:spPr>
          <a:xfrm>
            <a:off x="2615675" y="2034300"/>
            <a:ext cx="1459800" cy="1988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5"/>
          <p:cNvSpPr txBox="1"/>
          <p:nvPr>
            <p:ph idx="1" type="body"/>
          </p:nvPr>
        </p:nvSpPr>
        <p:spPr>
          <a:xfrm>
            <a:off x="3253613" y="306150"/>
            <a:ext cx="29313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is 1 extra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80" r="50115" t="0"/>
          <a:stretch/>
        </p:blipFill>
        <p:spPr>
          <a:xfrm>
            <a:off x="3010981" y="1964150"/>
            <a:ext cx="567476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30979" r="32101" t="0"/>
          <a:stretch/>
        </p:blipFill>
        <p:spPr>
          <a:xfrm>
            <a:off x="2791445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8129" t="0"/>
          <a:stretch/>
        </p:blipFill>
        <p:spPr>
          <a:xfrm>
            <a:off x="4245800" y="689800"/>
            <a:ext cx="567476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6"/>
          <p:cNvSpPr txBox="1"/>
          <p:nvPr>
            <p:ph idx="1" type="body"/>
          </p:nvPr>
        </p:nvSpPr>
        <p:spPr>
          <a:xfrm>
            <a:off x="712175" y="15530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3 in each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1" name="Google Shape;201;p26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0" r="38819" t="16412"/>
          <a:stretch/>
        </p:blipFill>
        <p:spPr>
          <a:xfrm>
            <a:off x="856400" y="3273525"/>
            <a:ext cx="3074751" cy="80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2526" l="30980" r="50115" t="0"/>
          <a:stretch/>
        </p:blipFill>
        <p:spPr>
          <a:xfrm>
            <a:off x="1587775" y="1964148"/>
            <a:ext cx="567476" cy="7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50114" t="0"/>
          <a:stretch/>
        </p:blipFill>
        <p:spPr>
          <a:xfrm>
            <a:off x="1317387" y="2627575"/>
            <a:ext cx="1108250" cy="8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6"/>
          <p:cNvSpPr/>
          <p:nvPr/>
        </p:nvSpPr>
        <p:spPr>
          <a:xfrm>
            <a:off x="1073625" y="2086950"/>
            <a:ext cx="1459800" cy="1988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6"/>
          <p:cNvSpPr/>
          <p:nvPr/>
        </p:nvSpPr>
        <p:spPr>
          <a:xfrm>
            <a:off x="2615675" y="2034300"/>
            <a:ext cx="1459800" cy="1988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6"/>
          <p:cNvSpPr txBox="1"/>
          <p:nvPr>
            <p:ph idx="1" type="body"/>
          </p:nvPr>
        </p:nvSpPr>
        <p:spPr>
          <a:xfrm>
            <a:off x="3010978" y="306150"/>
            <a:ext cx="37311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call this a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remainder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7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Share the lollies equally between the children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6" name="Google Shape;216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2666002" y="23041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006977" y="188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003827" y="188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154952" y="30826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453402" y="2571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883252" y="19759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5236352" y="3029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842552" y="1182362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8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Share the lollies equally between the children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5" name="Google Shape;235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2666002" y="23041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006977" y="188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003827" y="188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154952" y="30826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453402" y="2571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883252" y="19759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5236352" y="3029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9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Share the lollies equally between the children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4" name="Google Shape;254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2666002" y="23041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003827" y="188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154952" y="30826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453402" y="2571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883252" y="19759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5236352" y="3029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9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0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Share the lollies equally between the children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3" name="Google Shape;273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2666002" y="23041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003827" y="188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154952" y="30826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453402" y="2571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167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5236352" y="3029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0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1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Share the lollies equally between the children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2" name="Google Shape;292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2666002" y="23041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003827" y="188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154952" y="30826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453402" y="2571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167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13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1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2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Share the lollies equally between the children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1" name="Google Shape;311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003827" y="188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154952" y="30826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453402" y="2571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167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13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2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3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Share the lollies equally between the children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0" name="Google Shape;330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154952" y="30826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453402" y="2571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167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13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3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Share the lollies equally between the children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9" name="Google Shape;349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154952" y="30826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5929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167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13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4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5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Share the lollies equally between the children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8" name="Google Shape;368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42368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5929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167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13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5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6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isn’t enough for everyone to have another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7" name="Google Shape;387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42368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5929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167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13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6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7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4 groups of 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6" name="Google Shape;406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42368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5929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167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13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7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7"/>
          <p:cNvSpPr/>
          <p:nvPr/>
        </p:nvSpPr>
        <p:spPr>
          <a:xfrm>
            <a:off x="1010500" y="1037725"/>
            <a:ext cx="687600" cy="118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7"/>
          <p:cNvSpPr/>
          <p:nvPr/>
        </p:nvSpPr>
        <p:spPr>
          <a:xfrm>
            <a:off x="7286350" y="1037725"/>
            <a:ext cx="687600" cy="118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7"/>
          <p:cNvSpPr/>
          <p:nvPr/>
        </p:nvSpPr>
        <p:spPr>
          <a:xfrm>
            <a:off x="1364250" y="3615850"/>
            <a:ext cx="687600" cy="118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7"/>
          <p:cNvSpPr/>
          <p:nvPr/>
        </p:nvSpPr>
        <p:spPr>
          <a:xfrm>
            <a:off x="7154425" y="3961200"/>
            <a:ext cx="687600" cy="118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0" y="1028200"/>
            <a:ext cx="6096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150" y="3692650"/>
            <a:ext cx="8001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67825" y="1037725"/>
            <a:ext cx="5048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0675" y="4006963"/>
            <a:ext cx="61912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8"/>
          <p:cNvSpPr txBox="1"/>
          <p:nvPr/>
        </p:nvSpPr>
        <p:spPr>
          <a:xfrm>
            <a:off x="178150" y="222625"/>
            <a:ext cx="7108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is a remainder of 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9" name="Google Shape;429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3388452" y="2342962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377930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62532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364252" y="42368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5929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286352" y="1167750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4195652" y="32350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7154427" y="4135375"/>
            <a:ext cx="68759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8" title="Screenshot 2025-08-01 at 3.33.08 pm.png"/>
          <p:cNvPicPr preferRelativeResize="0"/>
          <p:nvPr/>
        </p:nvPicPr>
        <p:blipFill rotWithShape="1">
          <a:blip r:embed="rId7">
            <a:alphaModFix/>
          </a:blip>
          <a:srcRect b="48330" l="3086" r="83762" t="18571"/>
          <a:stretch/>
        </p:blipFill>
        <p:spPr>
          <a:xfrm>
            <a:off x="1010502" y="1109987"/>
            <a:ext cx="687599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8"/>
          <p:cNvSpPr/>
          <p:nvPr/>
        </p:nvSpPr>
        <p:spPr>
          <a:xfrm>
            <a:off x="3136475" y="1881875"/>
            <a:ext cx="2019300" cy="2183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