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Montserrat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italic.fntdata"/><Relationship Id="rId47" Type="http://schemas.openxmlformats.org/officeDocument/2006/relationships/font" Target="fonts/Montserrat-bold.fntdata"/><Relationship Id="rId49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835c0bd3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835c0bd3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35c0bd3a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835c0bd3a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835c0bd3a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835c0bd3a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835c0bd3a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835c0bd3a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e7c02d965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e7c02d965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e7c02d965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e7c02d96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8e7c02d965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8e7c02d965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8e7c02d965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8e7c02d965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e7c02d965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8e7c02d965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8e7c02d965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8e7c02d965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8e7c02d965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8e7c02d965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8e7c02d965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8e7c02d965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8e7c02d965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8e7c02d965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8e7c02d965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8e7c02d965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e7c02d965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8e7c02d965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e7c02d965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8e7c02d965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e7c02d965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8e7c02d965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8e7c02d965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8e7c02d965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835c0bd3a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835c0bd3a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8e7c02d96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8e7c02d96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8e7c02d96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8e7c02d96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8e7c02d96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8e7c02d96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8e7c02d965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8e7c02d965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8e7c02d96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8e7c02d96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8e7c02d96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8e7c02d96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8e7c02d96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8e7c02d96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8e7c02d965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8e7c02d96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8e7c02d965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8e7c02d965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835c0bd3aa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835c0bd3a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8e7c02d965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8e7c02d96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8e7c02d96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8e7c02d96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8e7c02d965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8e7c02d965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8e7c02d965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8e7c02d965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8e7c02d965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8e7c02d965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8e7c02d965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8e7c02d96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8e7c02d965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8e7c02d965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8e7c02d965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8e7c02d96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8e7c02d965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8e7c02d965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097525"/>
            <a:ext cx="8520600" cy="69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ontserrat"/>
                <a:ea typeface="Montserrat"/>
                <a:cs typeface="Montserrat"/>
                <a:sym typeface="Montserrat"/>
              </a:rPr>
              <a:t>Counting to 120: Digits &amp; words 120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4500"/>
          </a:p>
        </p:txBody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4500"/>
          </a:p>
        </p:txBody>
      </p:sp>
      <p:sp>
        <p:nvSpPr>
          <p:cNvPr id="71" name="Google Shape;71;p16"/>
          <p:cNvSpPr txBox="1"/>
          <p:nvPr/>
        </p:nvSpPr>
        <p:spPr>
          <a:xfrm>
            <a:off x="2698650" y="2120575"/>
            <a:ext cx="5466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 hundred</a:t>
            </a:r>
            <a:endParaRPr sz="4000"/>
          </a:p>
        </p:txBody>
      </p:sp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101</a:t>
            </a:r>
            <a:endParaRPr sz="4500"/>
          </a:p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101</a:t>
            </a:r>
            <a:endParaRPr sz="4500"/>
          </a:p>
        </p:txBody>
      </p:sp>
      <p:sp>
        <p:nvSpPr>
          <p:cNvPr id="84" name="Google Shape;84;p18"/>
          <p:cNvSpPr txBox="1"/>
          <p:nvPr/>
        </p:nvSpPr>
        <p:spPr>
          <a:xfrm>
            <a:off x="2698650" y="2120575"/>
            <a:ext cx="5896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one</a:t>
            </a:r>
            <a:endParaRPr sz="4000"/>
          </a:p>
        </p:txBody>
      </p:sp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4500"/>
          </a:p>
        </p:txBody>
      </p:sp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4500"/>
          </a:p>
        </p:txBody>
      </p:sp>
      <p:sp>
        <p:nvSpPr>
          <p:cNvPr id="97" name="Google Shape;97;p20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seven</a:t>
            </a:r>
            <a:endParaRPr sz="3300"/>
          </a:p>
        </p:txBody>
      </p:sp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4500"/>
          </a:p>
        </p:txBody>
      </p:sp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4500"/>
          </a:p>
        </p:txBody>
      </p:sp>
      <p:sp>
        <p:nvSpPr>
          <p:cNvPr id="110" name="Google Shape;110;p22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nine</a:t>
            </a:r>
            <a:endParaRPr sz="3300"/>
          </a:p>
        </p:txBody>
      </p:sp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4500"/>
          </a:p>
        </p:txBody>
      </p:sp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4500"/>
          </a:p>
        </p:txBody>
      </p:sp>
      <p:sp>
        <p:nvSpPr>
          <p:cNvPr id="123" name="Google Shape;123;p24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eleven</a:t>
            </a:r>
            <a:endParaRPr sz="3300"/>
          </a:p>
        </p:txBody>
      </p:sp>
      <p:sp>
        <p:nvSpPr>
          <p:cNvPr id="124" name="Google Shape;124;p2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4500"/>
          </a:p>
        </p:txBody>
      </p:sp>
      <p:sp>
        <p:nvSpPr>
          <p:cNvPr id="130" name="Google Shape;130;p25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4500"/>
          </a:p>
        </p:txBody>
      </p:sp>
      <p:sp>
        <p:nvSpPr>
          <p:cNvPr id="136" name="Google Shape;136;p26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fifteen</a:t>
            </a:r>
            <a:endParaRPr sz="3300"/>
          </a:p>
        </p:txBody>
      </p:sp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4500"/>
          </a:p>
        </p:txBody>
      </p:sp>
      <p:sp>
        <p:nvSpPr>
          <p:cNvPr id="143" name="Google Shape;143;p27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4500"/>
          </a:p>
        </p:txBody>
      </p:sp>
      <p:sp>
        <p:nvSpPr>
          <p:cNvPr id="149" name="Google Shape;149;p28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fifteen</a:t>
            </a:r>
            <a:endParaRPr sz="3300"/>
          </a:p>
        </p:txBody>
      </p:sp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4500"/>
          </a:p>
        </p:txBody>
      </p:sp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4500"/>
          </a:p>
        </p:txBody>
      </p:sp>
      <p:sp>
        <p:nvSpPr>
          <p:cNvPr id="162" name="Google Shape;162;p30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nineteen</a:t>
            </a:r>
            <a:endParaRPr sz="3300"/>
          </a:p>
        </p:txBody>
      </p:sp>
      <p:sp>
        <p:nvSpPr>
          <p:cNvPr id="163" name="Google Shape;163;p30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4500"/>
          </a:p>
        </p:txBody>
      </p:sp>
      <p:sp>
        <p:nvSpPr>
          <p:cNvPr id="169" name="Google Shape;169;p31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4500"/>
          </a:p>
        </p:txBody>
      </p:sp>
      <p:sp>
        <p:nvSpPr>
          <p:cNvPr id="175" name="Google Shape;175;p32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twenty</a:t>
            </a:r>
            <a:endParaRPr sz="3300"/>
          </a:p>
        </p:txBody>
      </p:sp>
      <p:sp>
        <p:nvSpPr>
          <p:cNvPr id="176" name="Google Shape;176;p32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Spelling numbers to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34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188" name="Google Shape;188;p34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4500"/>
          </a:p>
        </p:txBody>
      </p:sp>
      <p:sp>
        <p:nvSpPr>
          <p:cNvPr id="189" name="Google Shape;189;p34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45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35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196" name="Google Shape;196;p35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3300"/>
          </a:p>
        </p:txBody>
      </p:sp>
      <p:sp>
        <p:nvSpPr>
          <p:cNvPr id="197" name="Google Shape;197;p35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4500"/>
          </a:p>
        </p:txBody>
      </p:sp>
      <p:sp>
        <p:nvSpPr>
          <p:cNvPr id="198" name="Google Shape;198;p35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4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36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205" name="Google Shape;205;p36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4500"/>
          </a:p>
        </p:txBody>
      </p:sp>
      <p:sp>
        <p:nvSpPr>
          <p:cNvPr id="206" name="Google Shape;206;p36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3300"/>
          </a:p>
        </p:txBody>
      </p:sp>
      <p:sp>
        <p:nvSpPr>
          <p:cNvPr id="207" name="Google Shape;207;p36"/>
          <p:cNvSpPr txBox="1"/>
          <p:nvPr/>
        </p:nvSpPr>
        <p:spPr>
          <a:xfrm>
            <a:off x="2698650" y="301322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two</a:t>
            </a:r>
            <a:endParaRPr sz="3300"/>
          </a:p>
        </p:txBody>
      </p:sp>
      <p:sp>
        <p:nvSpPr>
          <p:cNvPr id="208" name="Google Shape;208;p36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45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7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37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215" name="Google Shape;215;p37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4500"/>
          </a:p>
        </p:txBody>
      </p:sp>
      <p:sp>
        <p:nvSpPr>
          <p:cNvPr id="216" name="Google Shape;216;p37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3300"/>
          </a:p>
        </p:txBody>
      </p:sp>
      <p:sp>
        <p:nvSpPr>
          <p:cNvPr id="217" name="Google Shape;217;p37"/>
          <p:cNvSpPr txBox="1"/>
          <p:nvPr/>
        </p:nvSpPr>
        <p:spPr>
          <a:xfrm>
            <a:off x="2698650" y="301322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and two</a:t>
            </a:r>
            <a:endParaRPr sz="3300"/>
          </a:p>
        </p:txBody>
      </p:sp>
      <p:sp>
        <p:nvSpPr>
          <p:cNvPr id="218" name="Google Shape;218;p37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4500"/>
          </a:p>
        </p:txBody>
      </p:sp>
      <p:sp>
        <p:nvSpPr>
          <p:cNvPr id="219" name="Google Shape;219;p37"/>
          <p:cNvSpPr txBox="1"/>
          <p:nvPr/>
        </p:nvSpPr>
        <p:spPr>
          <a:xfrm>
            <a:off x="2698650" y="39858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twelve</a:t>
            </a:r>
            <a:endParaRPr sz="33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8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39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31" name="Google Shape;231;p39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4500"/>
          </a:p>
        </p:txBody>
      </p:sp>
      <p:sp>
        <p:nvSpPr>
          <p:cNvPr id="232" name="Google Shape;232;p39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45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0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40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39" name="Google Shape;239;p40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4500"/>
          </a:p>
        </p:txBody>
      </p:sp>
      <p:sp>
        <p:nvSpPr>
          <p:cNvPr id="240" name="Google Shape;240;p40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3300"/>
          </a:p>
        </p:txBody>
      </p:sp>
      <p:sp>
        <p:nvSpPr>
          <p:cNvPr id="241" name="Google Shape;241;p40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4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1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41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48" name="Google Shape;248;p41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4500"/>
          </a:p>
        </p:txBody>
      </p:sp>
      <p:sp>
        <p:nvSpPr>
          <p:cNvPr id="249" name="Google Shape;249;p41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3300"/>
          </a:p>
        </p:txBody>
      </p:sp>
      <p:sp>
        <p:nvSpPr>
          <p:cNvPr id="250" name="Google Shape;250;p41"/>
          <p:cNvSpPr txBox="1"/>
          <p:nvPr/>
        </p:nvSpPr>
        <p:spPr>
          <a:xfrm>
            <a:off x="2698650" y="301322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three</a:t>
            </a:r>
            <a:endParaRPr sz="3300"/>
          </a:p>
        </p:txBody>
      </p:sp>
      <p:sp>
        <p:nvSpPr>
          <p:cNvPr id="251" name="Google Shape;251;p41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45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2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42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58" name="Google Shape;258;p42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4500"/>
          </a:p>
        </p:txBody>
      </p:sp>
      <p:sp>
        <p:nvSpPr>
          <p:cNvPr id="259" name="Google Shape;259;p42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3300"/>
          </a:p>
        </p:txBody>
      </p:sp>
      <p:sp>
        <p:nvSpPr>
          <p:cNvPr id="260" name="Google Shape;260;p42"/>
          <p:cNvSpPr txBox="1"/>
          <p:nvPr/>
        </p:nvSpPr>
        <p:spPr>
          <a:xfrm>
            <a:off x="2698650" y="301322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three</a:t>
            </a:r>
            <a:endParaRPr sz="3300"/>
          </a:p>
        </p:txBody>
      </p:sp>
      <p:sp>
        <p:nvSpPr>
          <p:cNvPr id="261" name="Google Shape;261;p42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4500"/>
          </a:p>
        </p:txBody>
      </p:sp>
      <p:sp>
        <p:nvSpPr>
          <p:cNvPr id="262" name="Google Shape;262;p42"/>
          <p:cNvSpPr txBox="1"/>
          <p:nvPr/>
        </p:nvSpPr>
        <p:spPr>
          <a:xfrm>
            <a:off x="2698650" y="39858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thirteen</a:t>
            </a:r>
            <a:endParaRPr sz="33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44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274" name="Google Shape;274;p44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4500"/>
          </a:p>
        </p:txBody>
      </p:sp>
      <p:sp>
        <p:nvSpPr>
          <p:cNvPr id="275" name="Google Shape;275;p44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4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45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282" name="Google Shape;282;p45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4500"/>
          </a:p>
        </p:txBody>
      </p:sp>
      <p:sp>
        <p:nvSpPr>
          <p:cNvPr id="283" name="Google Shape;283;p45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3300"/>
          </a:p>
        </p:txBody>
      </p:sp>
      <p:sp>
        <p:nvSpPr>
          <p:cNvPr id="284" name="Google Shape;284;p45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45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6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46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291" name="Google Shape;291;p46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4500"/>
          </a:p>
        </p:txBody>
      </p:sp>
      <p:sp>
        <p:nvSpPr>
          <p:cNvPr id="292" name="Google Shape;292;p46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3300"/>
          </a:p>
        </p:txBody>
      </p:sp>
      <p:sp>
        <p:nvSpPr>
          <p:cNvPr id="293" name="Google Shape;293;p46"/>
          <p:cNvSpPr txBox="1"/>
          <p:nvPr/>
        </p:nvSpPr>
        <p:spPr>
          <a:xfrm>
            <a:off x="2698650" y="301322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eight</a:t>
            </a:r>
            <a:endParaRPr sz="3300"/>
          </a:p>
        </p:txBody>
      </p:sp>
      <p:sp>
        <p:nvSpPr>
          <p:cNvPr id="294" name="Google Shape;294;p46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45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7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47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301" name="Google Shape;301;p47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4500"/>
          </a:p>
        </p:txBody>
      </p:sp>
      <p:sp>
        <p:nvSpPr>
          <p:cNvPr id="302" name="Google Shape;302;p47"/>
          <p:cNvSpPr txBox="1"/>
          <p:nvPr/>
        </p:nvSpPr>
        <p:spPr>
          <a:xfrm>
            <a:off x="2698650" y="21205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3300"/>
          </a:p>
        </p:txBody>
      </p:sp>
      <p:sp>
        <p:nvSpPr>
          <p:cNvPr id="303" name="Google Shape;303;p47"/>
          <p:cNvSpPr txBox="1"/>
          <p:nvPr/>
        </p:nvSpPr>
        <p:spPr>
          <a:xfrm>
            <a:off x="2698650" y="301322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and eight</a:t>
            </a:r>
            <a:endParaRPr sz="3300"/>
          </a:p>
        </p:txBody>
      </p:sp>
      <p:sp>
        <p:nvSpPr>
          <p:cNvPr id="304" name="Google Shape;304;p47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4500"/>
          </a:p>
        </p:txBody>
      </p:sp>
      <p:sp>
        <p:nvSpPr>
          <p:cNvPr id="305" name="Google Shape;305;p47"/>
          <p:cNvSpPr txBox="1"/>
          <p:nvPr/>
        </p:nvSpPr>
        <p:spPr>
          <a:xfrm>
            <a:off x="2698650" y="3985875"/>
            <a:ext cx="589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eighteen</a:t>
            </a:r>
            <a:endParaRPr sz="33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8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9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49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4500"/>
          </a:p>
        </p:txBody>
      </p:sp>
      <p:sp>
        <p:nvSpPr>
          <p:cNvPr id="317" name="Google Shape;317;p49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110</a:t>
            </a:r>
            <a:endParaRPr sz="4500"/>
          </a:p>
        </p:txBody>
      </p:sp>
      <p:sp>
        <p:nvSpPr>
          <p:cNvPr id="318" name="Google Shape;318;p49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45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0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50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4500"/>
          </a:p>
        </p:txBody>
      </p:sp>
      <p:sp>
        <p:nvSpPr>
          <p:cNvPr id="325" name="Google Shape;325;p50"/>
          <p:cNvSpPr txBox="1"/>
          <p:nvPr/>
        </p:nvSpPr>
        <p:spPr>
          <a:xfrm>
            <a:off x="2698650" y="2120575"/>
            <a:ext cx="5645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</a:t>
            </a:r>
            <a:endParaRPr sz="3300"/>
          </a:p>
        </p:txBody>
      </p:sp>
      <p:sp>
        <p:nvSpPr>
          <p:cNvPr id="326" name="Google Shape;326;p50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110</a:t>
            </a:r>
            <a:endParaRPr sz="4500"/>
          </a:p>
        </p:txBody>
      </p:sp>
      <p:sp>
        <p:nvSpPr>
          <p:cNvPr id="327" name="Google Shape;327;p50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45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1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3" name="Google Shape;333;p51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4500"/>
          </a:p>
        </p:txBody>
      </p:sp>
      <p:sp>
        <p:nvSpPr>
          <p:cNvPr id="334" name="Google Shape;334;p51"/>
          <p:cNvSpPr txBox="1"/>
          <p:nvPr/>
        </p:nvSpPr>
        <p:spPr>
          <a:xfrm>
            <a:off x="2698650" y="2120575"/>
            <a:ext cx="5645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</a:t>
            </a:r>
            <a:endParaRPr sz="3300"/>
          </a:p>
        </p:txBody>
      </p:sp>
      <p:sp>
        <p:nvSpPr>
          <p:cNvPr id="335" name="Google Shape;335;p51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110</a:t>
            </a:r>
            <a:endParaRPr sz="4500"/>
          </a:p>
        </p:txBody>
      </p:sp>
      <p:sp>
        <p:nvSpPr>
          <p:cNvPr id="336" name="Google Shape;336;p51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4500"/>
          </a:p>
        </p:txBody>
      </p:sp>
      <p:sp>
        <p:nvSpPr>
          <p:cNvPr id="337" name="Google Shape;337;p51"/>
          <p:cNvSpPr txBox="1"/>
          <p:nvPr/>
        </p:nvSpPr>
        <p:spPr>
          <a:xfrm>
            <a:off x="2698650" y="2959375"/>
            <a:ext cx="5645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</a:t>
            </a:r>
            <a:endParaRPr sz="33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2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52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4500"/>
          </a:p>
        </p:txBody>
      </p:sp>
      <p:sp>
        <p:nvSpPr>
          <p:cNvPr id="344" name="Google Shape;344;p52"/>
          <p:cNvSpPr txBox="1"/>
          <p:nvPr/>
        </p:nvSpPr>
        <p:spPr>
          <a:xfrm>
            <a:off x="2698650" y="2120575"/>
            <a:ext cx="5645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</a:t>
            </a:r>
            <a:endParaRPr sz="3300"/>
          </a:p>
        </p:txBody>
      </p:sp>
      <p:sp>
        <p:nvSpPr>
          <p:cNvPr id="345" name="Google Shape;345;p52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110</a:t>
            </a:r>
            <a:endParaRPr sz="4500"/>
          </a:p>
        </p:txBody>
      </p:sp>
      <p:sp>
        <p:nvSpPr>
          <p:cNvPr id="346" name="Google Shape;346;p52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4500"/>
          </a:p>
        </p:txBody>
      </p:sp>
      <p:sp>
        <p:nvSpPr>
          <p:cNvPr id="347" name="Google Shape;347;p52"/>
          <p:cNvSpPr txBox="1"/>
          <p:nvPr/>
        </p:nvSpPr>
        <p:spPr>
          <a:xfrm>
            <a:off x="2698650" y="2959375"/>
            <a:ext cx="5645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and ten</a:t>
            </a:r>
            <a:endParaRPr sz="3300"/>
          </a:p>
        </p:txBody>
      </p:sp>
      <p:sp>
        <p:nvSpPr>
          <p:cNvPr id="348" name="Google Shape;348;p52"/>
          <p:cNvSpPr txBox="1"/>
          <p:nvPr/>
        </p:nvSpPr>
        <p:spPr>
          <a:xfrm>
            <a:off x="2698650" y="3985875"/>
            <a:ext cx="5645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 hundred </a:t>
            </a:r>
            <a:r>
              <a:rPr lang="en" sz="33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twenty</a:t>
            </a:r>
            <a:endParaRPr sz="3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