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</p:sldIdLst>
  <p:sldSz cy="5143500" cx="9144000"/>
  <p:notesSz cx="6858000" cy="9144000"/>
  <p:embeddedFontLst>
    <p:embeddedFont>
      <p:font typeface="Montserrat"/>
      <p:regular r:id="rId114"/>
      <p:bold r:id="rId115"/>
      <p:italic r:id="rId116"/>
      <p:boldItalic r:id="rId1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7" Type="http://schemas.openxmlformats.org/officeDocument/2006/relationships/font" Target="fonts/Montserrat-boldItalic.fntdata"/><Relationship Id="rId116" Type="http://schemas.openxmlformats.org/officeDocument/2006/relationships/font" Target="fonts/Montserrat-italic.fntdata"/><Relationship Id="rId115" Type="http://schemas.openxmlformats.org/officeDocument/2006/relationships/font" Target="fonts/Montserrat-bold.fntdata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Montserrat-regular.fntdata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a43922d48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8a43922d48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8a487cb7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38a487cb7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a487cb78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8a487cb78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a487cb78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8a487cb78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a487cb78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8a487cb78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a487cb78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8a487cb78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8a487cb78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8a487cb78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a487cb78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8a487cb78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8a487cb78d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8a487cb78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a487cb78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8a487cb78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8a487cb78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38a487cb78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a43922d48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8a43922d48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8a43922d48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8a43922d48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a43922d48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8a43922d48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a43922d48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8a43922d48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8a43922d48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8a43922d48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8a43922d48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8a43922d48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a43922d48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38a43922d48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a43922d48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38a43922d48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a43922d48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8a43922d48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a43922d48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38a43922d48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8a43922d48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38a43922d48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8a487cb78d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38a487cb78d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8a487cb78d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38a487cb78d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8a487cb78d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38a487cb78d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8a487cb78d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g38a487cb78d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8a487cb78d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8a487cb78d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8a487cb78d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g38a487cb78d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a487cb78d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8a487cb78d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8a487cb78d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g38a487cb78d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8a487cb78d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8a487cb78d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8a487cb78d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8a487cb78d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8a487cb78d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g38a487cb78d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8a487cb78d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g38a487cb78d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8a487cb78d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g38a487cb78d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a487cb78d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g38a487cb78d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8a487cb78d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g38a487cb78d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8a487cb78d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38a487cb78d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8a487cb78d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g38a487cb78d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8a487cb78d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g38a487cb78d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8a487cb78d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g38a487cb78d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8a487cb78d_0_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3" name="Google Shape;593;g38a487cb78d_0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a487cb78d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g38a487cb78d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8a487cb78d_0_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g38a487cb78d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8a487cb78d_0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g38a487cb78d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8a487cb78d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g38a487cb78d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8a487cb78d_0_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g38a487cb78d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8a487cb78d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4" name="Google Shape;624;g38a487cb78d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8a43922d48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g38a43922d48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8a487cb78d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g38a487cb78d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8a487cb78d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g38a487cb78d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8a487cb78d_0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4" name="Google Shape;644;g38a487cb78d_0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8a487cb78d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g38a487cb78d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8a487cb78d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g38a487cb78d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8a43922d48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g38a43922d48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8a43922d48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g38a43922d48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8a43922d48_0_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g38a43922d48_0_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8a43922d48_0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8" name="Google Shape;678;g38a43922d48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8a43922d48_0_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g38a43922d48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8a43922d48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0" name="Google Shape;690;g38a43922d48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8a43922d48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6" name="Google Shape;696;g38a43922d48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8a43922d48_0_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g38a43922d48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8a43922d48_0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g38a43922d48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8a43922d48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g38a43922d48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8a43922d48_0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0" name="Google Shape;720;g38a43922d48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8a487cb78d_0_7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g38a487cb78d_0_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a0cd3a421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g3a0cd3a421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a0cd3a421c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g3a0cd3a421c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a0cd3a421c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g3a0cd3a421c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a0cd3a421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8" name="Google Shape;748;g3a0cd3a421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a0cd3a421c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4" name="Google Shape;754;g3a0cd3a421c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a0cd3a421c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0" name="Google Shape;760;g3a0cd3a421c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a0cd3a421c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6" name="Google Shape;766;g3a0cd3a421c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a0cd3a421c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g3a0cd3a421c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a0cd3a421c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8" name="Google Shape;778;g3a0cd3a421c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a0cd3a421c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4" name="Google Shape;784;g3a0cd3a421c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a0cd3a421c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g3a0cd3a421c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a0cd3a421c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6" name="Google Shape;796;g3a0cd3a421c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a0cd3a421c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2" name="Google Shape;802;g3a0cd3a421c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a0cd3a421c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8" name="Google Shape;808;g3a0cd3a421c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a0cd3a421c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4" name="Google Shape;814;g3a0cd3a421c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a0cd3a421c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0" name="Google Shape;820;g3a0cd3a421c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a0cd3a421c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6" name="Google Shape;826;g3a0cd3a421c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a0cd3a421c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2" name="Google Shape;832;g3a0cd3a421c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a0cd3a421c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8" name="Google Shape;838;g3a0cd3a421c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a0cd3a421c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4" name="Google Shape;844;g3a0cd3a421c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8a43922d48_0_7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g38a43922d48_0_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8a487cb78d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5" name="Google Shape;855;g38a487cb78d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8a487cb78d_0_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0" name="Google Shape;860;g38a487cb78d_0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8a487cb78d_0_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5" name="Google Shape;865;g38a487cb78d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8a487cb78d_0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0" name="Google Shape;870;g38a487cb78d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8a487cb78d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5" name="Google Shape;875;g38a487cb78d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8a487cb78d_0_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0" name="Google Shape;880;g38a487cb78d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8a487cb78d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5" name="Google Shape;885;g38a487cb78d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38a487cb78d_0_8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0" name="Google Shape;890;g38a487cb78d_0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8a487cb78d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5" name="Google Shape;895;g38a487cb78d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8a487cb78d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0" name="Google Shape;900;g38a487cb78d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38a487cb78d_0_8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5" name="Google Shape;905;g38a487cb78d_0_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8a487cb78d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0" name="Google Shape;910;g38a487cb78d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8a487cb78d_0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5" name="Google Shape;915;g38a487cb78d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38a487cb78d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0" name="Google Shape;920;g38a487cb78d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38a487cb78d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5" name="Google Shape;925;g38a487cb78d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8a487cb78d_0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0" name="Google Shape;930;g38a487cb78d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8a487cb78d_0_9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5" name="Google Shape;935;g38a487cb78d_0_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8a487cb78d_0_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0" name="Google Shape;940;g38a487cb78d_0_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38a487cb78d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5" name="Google Shape;945;g38a487cb78d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38a487cb78d_0_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0" name="Google Shape;950;g38a487cb78d_0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500"/>
          </a:p>
        </p:txBody>
      </p:sp>
      <p:pic>
        <p:nvPicPr>
          <p:cNvPr descr="Ants Free Stock Photo - Public Domain Pictures" id="61" name="Google Shape;61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2" name="Google Shape;62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3" name="Google Shape;63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4" name="Google Shape;64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6" name="Google Shape;66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7" name="Google Shape;67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8" name="Google Shape;68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9" name="Google Shape;69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0" name="Google Shape;70;p1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500"/>
          </a:p>
        </p:txBody>
      </p:sp>
      <p:pic>
        <p:nvPicPr>
          <p:cNvPr descr="Ants Free Stock Photo - Public Domain Pictures" id="76" name="Google Shape;76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7" name="Google Shape;77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8" name="Google Shape;78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9" name="Google Shape;79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0" name="Google Shape;80;p1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1" name="Google Shape;81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2" name="Google Shape;82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3" name="Google Shape;83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4" name="Google Shape;84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5" name="Google Shape;85;p15"/>
          <p:cNvPicPr preferRelativeResize="0"/>
          <p:nvPr/>
        </p:nvPicPr>
        <p:blipFill rotWithShape="1">
          <a:blip r:embed="rId3">
            <a:alphaModFix/>
          </a:blip>
          <a:srcRect b="0" l="0" r="65366" t="52238"/>
          <a:stretch/>
        </p:blipFill>
        <p:spPr>
          <a:xfrm>
            <a:off x="7184470" y="2828550"/>
            <a:ext cx="760324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pic>
        <p:nvPicPr>
          <p:cNvPr descr="Ants Free Stock Photo - Public Domain Pictures" id="91" name="Google Shape;91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2" name="Google Shape;92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3" name="Google Shape;93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4" name="Google Shape;94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5" name="Google Shape;95;p1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6" name="Google Shape;96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7" name="Google Shape;97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8" name="Google Shape;98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9" name="Google Shape;99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4500"/>
          </a:p>
        </p:txBody>
      </p:sp>
      <p:pic>
        <p:nvPicPr>
          <p:cNvPr descr="Ants Free Stock Photo - Public Domain Pictures" id="105" name="Google Shape;105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6" name="Google Shape;106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7" name="Google Shape;107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8" name="Google Shape;108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9" name="Google Shape;109;p1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0" name="Google Shape;110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1" name="Google Shape;111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2" name="Google Shape;112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4500"/>
          </a:p>
        </p:txBody>
      </p:sp>
      <p:pic>
        <p:nvPicPr>
          <p:cNvPr descr="Ants Free Stock Photo - Public Domain Pictures" id="118" name="Google Shape;118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9" name="Google Shape;119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0" name="Google Shape;120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1" name="Google Shape;121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3" name="Google Shape;123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4" name="Google Shape;124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pic>
        <p:nvPicPr>
          <p:cNvPr descr="Ants Free Stock Photo - Public Domain Pictures" id="130" name="Google Shape;130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1" name="Google Shape;131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2" name="Google Shape;132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3" name="Google Shape;133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4" name="Google Shape;134;p1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5" name="Google Shape;135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6" name="Google Shape;136;p19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3151223" y="2828550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pic>
        <p:nvPicPr>
          <p:cNvPr descr="Ants Free Stock Photo - Public Domain Pictures" id="142" name="Google Shape;142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3" name="Google Shape;143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4" name="Google Shape;144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5" name="Google Shape;145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7" name="Google Shape;147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8" name="Google Shape;148;p20"/>
          <p:cNvPicPr preferRelativeResize="0"/>
          <p:nvPr/>
        </p:nvPicPr>
        <p:blipFill rotWithShape="1">
          <a:blip r:embed="rId3">
            <a:alphaModFix/>
          </a:blip>
          <a:srcRect b="47762" l="0" r="71343" t="0"/>
          <a:stretch/>
        </p:blipFill>
        <p:spPr>
          <a:xfrm>
            <a:off x="3151224" y="2828550"/>
            <a:ext cx="62907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pic>
        <p:nvPicPr>
          <p:cNvPr descr="Ants Free Stock Photo - Public Domain Pictures" id="154" name="Google Shape;154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5" name="Google Shape;155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" name="Google Shape;156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" name="Google Shape;157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" name="Google Shape;158;p2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" name="Google Shape;159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pic>
        <p:nvPicPr>
          <p:cNvPr descr="Ants Free Stock Photo - Public Domain Pictures" id="165" name="Google Shape;165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6" name="Google Shape;166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7" name="Google Shape;167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8" name="Google Shape;168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9" name="Google Shape;169;p2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0" name="Google Shape;170;p22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754198" y="2828550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4500"/>
          </a:p>
        </p:txBody>
      </p:sp>
      <p:pic>
        <p:nvPicPr>
          <p:cNvPr descr="Ants Free Stock Photo - Public Domain Pictures" id="176" name="Google Shape;176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7" name="Google Shape;177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8" name="Google Shape;178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9" name="Google Shape;179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1" name="Google Shape;181;p23"/>
          <p:cNvPicPr preferRelativeResize="0"/>
          <p:nvPr/>
        </p:nvPicPr>
        <p:blipFill rotWithShape="1">
          <a:blip r:embed="rId3">
            <a:alphaModFix/>
          </a:blip>
          <a:srcRect b="47762" l="0" r="73990" t="0"/>
          <a:stretch/>
        </p:blipFill>
        <p:spPr>
          <a:xfrm>
            <a:off x="754199" y="2828550"/>
            <a:ext cx="570951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500"/>
          </a:p>
        </p:txBody>
      </p:sp>
      <p:pic>
        <p:nvPicPr>
          <p:cNvPr descr="Ants Free Stock Photo - Public Domain Pictures" id="187" name="Google Shape;187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8" name="Google Shape;188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9" name="Google Shape;189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0" name="Google Shape;190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1" name="Google Shape;191;p2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4500"/>
          </a:p>
        </p:txBody>
      </p:sp>
      <p:pic>
        <p:nvPicPr>
          <p:cNvPr descr="Ants Free Stock Photo - Public Domain Pictures" id="197" name="Google Shape;197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8" name="Google Shape;198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9" name="Google Shape;199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0" name="Google Shape;200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1" name="Google Shape;201;p25"/>
          <p:cNvPicPr preferRelativeResize="0"/>
          <p:nvPr/>
        </p:nvPicPr>
        <p:blipFill rotWithShape="1">
          <a:blip r:embed="rId3">
            <a:alphaModFix/>
          </a:blip>
          <a:srcRect b="0" l="0" r="67708" t="52238"/>
          <a:stretch/>
        </p:blipFill>
        <p:spPr>
          <a:xfrm>
            <a:off x="7184470" y="1835225"/>
            <a:ext cx="7089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pic>
        <p:nvPicPr>
          <p:cNvPr descr="Ants Free Stock Photo - Public Domain Pictures" id="207" name="Google Shape;207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8" name="Google Shape;208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9" name="Google Shape;209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0" name="Google Shape;210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500"/>
          </a:p>
        </p:txBody>
      </p:sp>
      <p:pic>
        <p:nvPicPr>
          <p:cNvPr descr="Ants Free Stock Photo - Public Domain Pictures" id="216" name="Google Shape;216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7" name="Google Shape;217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8" name="Google Shape;218;p2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4500"/>
          </a:p>
        </p:txBody>
      </p:sp>
      <p:pic>
        <p:nvPicPr>
          <p:cNvPr descr="Ants Free Stock Photo - Public Domain Pictures" id="224" name="Google Shape;224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5" name="Google Shape;225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pic>
        <p:nvPicPr>
          <p:cNvPr descr="Ants Free Stock Photo - Public Domain Pictures" id="231" name="Google Shape;231;p2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2" name="Google Shape;232;p29"/>
          <p:cNvPicPr preferRelativeResize="0"/>
          <p:nvPr/>
        </p:nvPicPr>
        <p:blipFill rotWithShape="1">
          <a:blip r:embed="rId3">
            <a:alphaModFix/>
          </a:blip>
          <a:srcRect b="47762" l="0" r="35279" t="0"/>
          <a:stretch/>
        </p:blipFill>
        <p:spPr>
          <a:xfrm>
            <a:off x="3151223" y="1835225"/>
            <a:ext cx="142077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pic>
        <p:nvPicPr>
          <p:cNvPr descr="Ants Free Stock Photo - Public Domain Pictures" id="238" name="Google Shape;238;p3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9" name="Google Shape;239;p30"/>
          <p:cNvPicPr preferRelativeResize="0"/>
          <p:nvPr/>
        </p:nvPicPr>
        <p:blipFill rotWithShape="1">
          <a:blip r:embed="rId3">
            <a:alphaModFix/>
          </a:blip>
          <a:srcRect b="47762" l="0" r="72458" t="0"/>
          <a:stretch/>
        </p:blipFill>
        <p:spPr>
          <a:xfrm>
            <a:off x="3151220" y="1835225"/>
            <a:ext cx="6046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pic>
        <p:nvPicPr>
          <p:cNvPr descr="Ants Free Stock Photo - Public Domain Pictures" id="245" name="Google Shape;245;p3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pic>
        <p:nvPicPr>
          <p:cNvPr descr="Ants Free Stock Photo - Public Domain Pictures" id="251" name="Google Shape;251;p32"/>
          <p:cNvPicPr preferRelativeResize="0"/>
          <p:nvPr/>
        </p:nvPicPr>
        <p:blipFill rotWithShape="1">
          <a:blip r:embed="rId3">
            <a:alphaModFix/>
          </a:blip>
          <a:srcRect b="47762" l="0" r="36773" t="0"/>
          <a:stretch/>
        </p:blipFill>
        <p:spPr>
          <a:xfrm>
            <a:off x="754198" y="1835225"/>
            <a:ext cx="138797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pic>
        <p:nvPicPr>
          <p:cNvPr descr="Ants Free Stock Photo - Public Domain Pictures" id="257" name="Google Shape;257;p33"/>
          <p:cNvPicPr preferRelativeResize="0"/>
          <p:nvPr/>
        </p:nvPicPr>
        <p:blipFill rotWithShape="1">
          <a:blip r:embed="rId3">
            <a:alphaModFix/>
          </a:blip>
          <a:srcRect b="47762" l="0" r="70228" t="0"/>
          <a:stretch/>
        </p:blipFill>
        <p:spPr>
          <a:xfrm>
            <a:off x="754195" y="1835225"/>
            <a:ext cx="65355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656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319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656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319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45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319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nineteen</a:t>
            </a:r>
            <a:endParaRPr sz="4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319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eighteen</a:t>
            </a:r>
            <a:endParaRPr sz="4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319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seventeen</a:t>
            </a:r>
            <a:endParaRPr sz="4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6219740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sixteen</a:t>
            </a:r>
            <a:endParaRPr sz="4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fourteen</a:t>
            </a:r>
            <a:endParaRPr sz="45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4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twelve</a:t>
            </a:r>
            <a:endParaRPr sz="4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71921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eleven</a:t>
            </a:r>
            <a:endParaRPr sz="45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endParaRPr sz="4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4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sz="4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5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917821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31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36756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4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endParaRPr sz="45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9241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endParaRPr sz="4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45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770003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5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45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213465" y="1423675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5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077840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5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 </a:t>
            </a:r>
            <a:endParaRPr sz="45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5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49025" y="2216644"/>
            <a:ext cx="573871" cy="607631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5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5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5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7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             </a:t>
            </a:r>
            <a:endParaRPr sz="45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8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            </a:t>
            </a:r>
            <a:endParaRPr sz="45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9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          </a:t>
            </a:r>
            <a:endParaRPr sz="45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60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          </a:t>
            </a:r>
            <a:endParaRPr sz="45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1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        </a:t>
            </a:r>
            <a:endParaRPr sz="45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2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      </a:t>
            </a:r>
            <a:endParaRPr sz="45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3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    </a:t>
            </a:r>
            <a:endParaRPr sz="45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4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  </a:t>
            </a:r>
            <a:endParaRPr sz="45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65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</a:t>
            </a:r>
            <a:endParaRPr sz="45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6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500"/>
          </a:p>
        </p:txBody>
      </p:sp>
      <p:sp>
        <p:nvSpPr>
          <p:cNvPr id="657" name="Google Shape;657;p67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8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</a:t>
            </a:r>
            <a:endParaRPr sz="4500"/>
          </a:p>
        </p:txBody>
      </p:sp>
      <p:sp>
        <p:nvSpPr>
          <p:cNvPr id="663" name="Google Shape;663;p68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9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</a:t>
            </a:r>
            <a:endParaRPr sz="4500"/>
          </a:p>
        </p:txBody>
      </p:sp>
      <p:sp>
        <p:nvSpPr>
          <p:cNvPr id="669" name="Google Shape;669;p69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0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</a:t>
            </a:r>
            <a:endParaRPr sz="4500"/>
          </a:p>
        </p:txBody>
      </p:sp>
      <p:sp>
        <p:nvSpPr>
          <p:cNvPr id="675" name="Google Shape;675;p70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1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</a:t>
            </a:r>
            <a:endParaRPr sz="4500"/>
          </a:p>
        </p:txBody>
      </p:sp>
      <p:sp>
        <p:nvSpPr>
          <p:cNvPr id="681" name="Google Shape;681;p71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2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</a:t>
            </a:r>
            <a:endParaRPr sz="4500"/>
          </a:p>
        </p:txBody>
      </p:sp>
      <p:sp>
        <p:nvSpPr>
          <p:cNvPr id="687" name="Google Shape;687;p72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3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</a:t>
            </a:r>
            <a:endParaRPr sz="4500"/>
          </a:p>
        </p:txBody>
      </p:sp>
      <p:sp>
        <p:nvSpPr>
          <p:cNvPr id="693" name="Google Shape;693;p73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74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</a:t>
            </a:r>
            <a:endParaRPr sz="4500"/>
          </a:p>
        </p:txBody>
      </p:sp>
      <p:sp>
        <p:nvSpPr>
          <p:cNvPr id="699" name="Google Shape;699;p74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5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</a:t>
            </a:r>
            <a:endParaRPr sz="4500"/>
          </a:p>
        </p:txBody>
      </p:sp>
      <p:sp>
        <p:nvSpPr>
          <p:cNvPr id="705" name="Google Shape;705;p75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6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10   9   8   7   6   5   4   3   2   1</a:t>
            </a:r>
            <a:endParaRPr sz="4500"/>
          </a:p>
        </p:txBody>
      </p:sp>
      <p:sp>
        <p:nvSpPr>
          <p:cNvPr id="711" name="Google Shape;711;p76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77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10   9   8   7   6   5   4   3   2   1   0</a:t>
            </a:r>
            <a:endParaRPr sz="4500"/>
          </a:p>
        </p:txBody>
      </p:sp>
      <p:sp>
        <p:nvSpPr>
          <p:cNvPr id="717" name="Google Shape;717;p77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79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27" name="Google Shape;727;p79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19  18  17  16  15  14  13  12  11  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80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33" name="Google Shape;733;p80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18  17  16  15  14  13  12  11  10   9   8   7   6   5   4   3   2   1   0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81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39" name="Google Shape;739;p81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17  16  15  14  13  12  11  10   9   8   7   6   5   4   3   2   1   0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82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45" name="Google Shape;745;p82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16  15  14  13  12  11  10   9   8   7   6   5   4   3   2   1   0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83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51" name="Google Shape;751;p83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15  14  13  12  11  10   9   8   7   6   5   4   3   2   1   0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4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57" name="Google Shape;757;p84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14  13  12  11  10   9   8   7   6   5   4   3   2   1   0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5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63" name="Google Shape;763;p85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13  12  11  10   9   8   7   6   5   4   3   2   1   0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86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69" name="Google Shape;769;p86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12  11  10   9   8   7   6   5   4   3   2   1   0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7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75" name="Google Shape;775;p87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11  10   9   8   7   6   5   4   3   2   1   0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8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81" name="Google Shape;781;p88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10   9   8   7   6   5   4   3   2   1   0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9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87" name="Google Shape;787;p89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9   8   7   6   5   4   3   2   1   0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90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93" name="Google Shape;793;p90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8   7   6   5   4   3   2   1   0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91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799" name="Google Shape;799;p91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7   6   5   4   3   2   1   0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2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05" name="Google Shape;805;p92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6   5   4   3   2   1   0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93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11" name="Google Shape;811;p93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5   4   3   2   1   0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94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17" name="Google Shape;817;p94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4   3   2   1   0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95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23" name="Google Shape;823;p95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20  19  18  17  16  15  14  13  12  11  10   9   8   7   6   5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3   2   1   0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96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29" name="Google Shape;829;p96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20  19  18  17  16  15  14  13  12  11  10   9   8   7   6   5   4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2   1   0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97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35" name="Google Shape;835;p97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20  19  18  17  16  15  14  13  12  11  10   9   8   7   6   5   4   3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98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41" name="Google Shape;841;p98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20  19  18  17  16  15  14  13  12  11  10   9   8   7   6   5   4   3   2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0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99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/>
          </a:p>
        </p:txBody>
      </p:sp>
      <p:sp>
        <p:nvSpPr>
          <p:cNvPr id="847" name="Google Shape;847;p99"/>
          <p:cNvSpPr txBox="1"/>
          <p:nvPr/>
        </p:nvSpPr>
        <p:spPr>
          <a:xfrm>
            <a:off x="208750" y="1212175"/>
            <a:ext cx="8442600" cy="3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20  19  18  17  16  15  14  13  12  11  10   9   8   7   6   5   4   3   2   1   </a:t>
            </a:r>
            <a:r>
              <a:rPr lang="en" sz="45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5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0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45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01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nineteen</a:t>
            </a:r>
            <a:endParaRPr sz="45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02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3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04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sixteen</a:t>
            </a:r>
            <a:endParaRPr sz="45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05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06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07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5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8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twelve</a:t>
            </a:r>
            <a:endParaRPr sz="450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09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eleven</a:t>
            </a:r>
            <a:endParaRPr sz="45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10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endParaRPr sz="45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11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sz="450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12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50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13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endParaRPr sz="450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14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endParaRPr sz="450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15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45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16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450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17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5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18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450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19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50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20"/>
          <p:cNvSpPr txBox="1"/>
          <p:nvPr/>
        </p:nvSpPr>
        <p:spPr>
          <a:xfrm>
            <a:off x="1520000" y="1694550"/>
            <a:ext cx="7244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</a:t>
            </a:r>
            <a:endParaRPr sz="4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