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</p:sldIdLst>
  <p:sldSz cy="5143500" cx="9144000"/>
  <p:notesSz cx="6858000" cy="9144000"/>
  <p:embeddedFontLst>
    <p:embeddedFont>
      <p:font typeface="Montserrat"/>
      <p:regular r:id="rId44"/>
      <p:bold r:id="rId45"/>
      <p:italic r:id="rId46"/>
      <p:boldItalic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font" Target="fonts/Montserrat-regular.fntdata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46" Type="http://schemas.openxmlformats.org/officeDocument/2006/relationships/font" Target="fonts/Montserrat-italic.fntdata"/><Relationship Id="rId23" Type="http://schemas.openxmlformats.org/officeDocument/2006/relationships/slide" Target="slides/slide18.xml"/><Relationship Id="rId45" Type="http://schemas.openxmlformats.org/officeDocument/2006/relationships/font" Target="fonts/Montserra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47" Type="http://schemas.openxmlformats.org/officeDocument/2006/relationships/font" Target="fonts/Montserrat-boldItalic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4f13a25711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4f13a25711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4f13a25711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4f13a25711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4f13a25711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4f13a25711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4f13a2571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4f13a2571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4f13a25711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4f13a25711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4f13a25711_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4f13a25711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4f13a25711_1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4f13a25711_1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4f13a25711_1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4f13a25711_1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4f13a25711_1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4f13a25711_1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4f13a25711_1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4f13a25711_1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4f13a25711_1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4f13a25711_1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4f13a25711_1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4f13a25711_1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4f13a25711_1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4f13a25711_1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4f13a25711_1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4f13a25711_1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4f13a25711_1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4f13a25711_1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4f13a25711_1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34f13a25711_1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4f13a25711_1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4f13a25711_1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c781e119a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c781e119a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c781e119af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c781e119af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c781e119af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c781e119af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c781e119af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3c781e119af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c781e119af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3c781e119af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4f13a25711_1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4f13a25711_1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c781e119af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3c781e119af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c781e119af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3c781e119af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3c781e119af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3c781e119af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3c781e119af_0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3c781e119af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3c781e119af_0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3c781e119af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c781e119af_0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3c781e119af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c781e119af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3c781e119af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34f13a25711_1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34f13a25711_1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4f13a25711_1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34f13a25711_1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34f13a25711_1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34f13a25711_1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34f13a25711_1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34f13a25711_1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34f13a25711_1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34f13a25711_1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34f13a25711_1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34f13a25711_1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34f13a25711_1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34f13a25711_1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34f13a25711_1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34f13a25711_1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6" name="Google Shape;56;p13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5" l="0" r="0" t="0"/>
          <a:stretch/>
        </p:blipFill>
        <p:spPr>
          <a:xfrm>
            <a:off x="1555200" y="1214575"/>
            <a:ext cx="5416926" cy="1389199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/>
          <p:nvPr/>
        </p:nvSpPr>
        <p:spPr>
          <a:xfrm>
            <a:off x="1657775" y="1168150"/>
            <a:ext cx="520500" cy="15750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3" name="Google Shape;63;p14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5" l="0" r="0" t="0"/>
          <a:stretch/>
        </p:blipFill>
        <p:spPr>
          <a:xfrm>
            <a:off x="1555200" y="1214575"/>
            <a:ext cx="5416926" cy="1389199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/>
          <p:cNvSpPr/>
          <p:nvPr/>
        </p:nvSpPr>
        <p:spPr>
          <a:xfrm>
            <a:off x="2702675" y="1161050"/>
            <a:ext cx="520500" cy="15750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0" name="Google Shape;70;p15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5" l="0" r="0" t="0"/>
          <a:stretch/>
        </p:blipFill>
        <p:spPr>
          <a:xfrm>
            <a:off x="1555200" y="1214575"/>
            <a:ext cx="5416926" cy="1389199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/>
          <p:nvPr/>
        </p:nvSpPr>
        <p:spPr>
          <a:xfrm>
            <a:off x="5302259" y="1214575"/>
            <a:ext cx="520500" cy="15750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445025"/>
            <a:ext cx="4089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patterns do you notice?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7" name="Google Shape;77;p16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5" l="0" r="0" t="0"/>
          <a:stretch/>
        </p:blipFill>
        <p:spPr>
          <a:xfrm>
            <a:off x="1555200" y="1214575"/>
            <a:ext cx="5416926" cy="1389199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/>
          <p:nvPr/>
        </p:nvSpPr>
        <p:spPr>
          <a:xfrm>
            <a:off x="1297875" y="1308850"/>
            <a:ext cx="5844000" cy="3216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7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5" l="0" r="0" t="0"/>
          <a:stretch/>
        </p:blipFill>
        <p:spPr>
          <a:xfrm>
            <a:off x="1555200" y="1214575"/>
            <a:ext cx="5416926" cy="1389199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7"/>
          <p:cNvSpPr/>
          <p:nvPr/>
        </p:nvSpPr>
        <p:spPr>
          <a:xfrm>
            <a:off x="1341663" y="2267209"/>
            <a:ext cx="5844000" cy="3216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45025"/>
            <a:ext cx="75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Use the patterns to work out the number in the box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0" name="Google Shape;90;p18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5" l="0" r="0" t="0"/>
          <a:stretch/>
        </p:blipFill>
        <p:spPr>
          <a:xfrm>
            <a:off x="1555200" y="1214575"/>
            <a:ext cx="5416926" cy="1389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311700" y="445025"/>
            <a:ext cx="75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Use the patterns to work out the number in the box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6" name="Google Shape;96;p19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5" l="0" r="0" t="0"/>
          <a:stretch/>
        </p:blipFill>
        <p:spPr>
          <a:xfrm>
            <a:off x="1555200" y="1214575"/>
            <a:ext cx="5416926" cy="1389199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9"/>
          <p:cNvSpPr txBox="1"/>
          <p:nvPr/>
        </p:nvSpPr>
        <p:spPr>
          <a:xfrm>
            <a:off x="4799825" y="25884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_  _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/>
          <p:nvPr>
            <p:ph type="title"/>
          </p:nvPr>
        </p:nvSpPr>
        <p:spPr>
          <a:xfrm>
            <a:off x="311700" y="445025"/>
            <a:ext cx="75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Use the patterns to work out the number in the box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3" name="Google Shape;103;p20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5" l="0" r="0" t="0"/>
          <a:stretch/>
        </p:blipFill>
        <p:spPr>
          <a:xfrm>
            <a:off x="1555200" y="1214575"/>
            <a:ext cx="5416926" cy="1389199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0"/>
          <p:cNvSpPr txBox="1"/>
          <p:nvPr/>
        </p:nvSpPr>
        <p:spPr>
          <a:xfrm>
            <a:off x="4799825" y="25884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_  _</a:t>
            </a:r>
            <a:endParaRPr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" name="Google Shape;105;p20"/>
          <p:cNvSpPr/>
          <p:nvPr/>
        </p:nvSpPr>
        <p:spPr>
          <a:xfrm>
            <a:off x="1341650" y="2581084"/>
            <a:ext cx="5844000" cy="3216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0"/>
          <p:cNvSpPr/>
          <p:nvPr/>
        </p:nvSpPr>
        <p:spPr>
          <a:xfrm>
            <a:off x="4790225" y="1214575"/>
            <a:ext cx="520500" cy="19725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>
            <p:ph type="title"/>
          </p:nvPr>
        </p:nvSpPr>
        <p:spPr>
          <a:xfrm>
            <a:off x="311700" y="445025"/>
            <a:ext cx="75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Use the patterns to work out the number in the box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2" name="Google Shape;112;p21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5" l="0" r="0" t="0"/>
          <a:stretch/>
        </p:blipFill>
        <p:spPr>
          <a:xfrm>
            <a:off x="1555200" y="1214575"/>
            <a:ext cx="5416926" cy="138919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1"/>
          <p:cNvSpPr txBox="1"/>
          <p:nvPr/>
        </p:nvSpPr>
        <p:spPr>
          <a:xfrm>
            <a:off x="4799825" y="25884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_  </a:t>
            </a: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" name="Google Shape;114;p21"/>
          <p:cNvSpPr/>
          <p:nvPr/>
        </p:nvSpPr>
        <p:spPr>
          <a:xfrm>
            <a:off x="1341663" y="2581084"/>
            <a:ext cx="5844000" cy="3216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1"/>
          <p:cNvSpPr/>
          <p:nvPr/>
        </p:nvSpPr>
        <p:spPr>
          <a:xfrm>
            <a:off x="4790225" y="1168613"/>
            <a:ext cx="520500" cy="19725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/>
          <p:nvPr>
            <p:ph type="title"/>
          </p:nvPr>
        </p:nvSpPr>
        <p:spPr>
          <a:xfrm>
            <a:off x="311700" y="445025"/>
            <a:ext cx="75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Use the patterns to work out the number in the box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1" name="Google Shape;121;p22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5" l="0" r="0" t="0"/>
          <a:stretch/>
        </p:blipFill>
        <p:spPr>
          <a:xfrm>
            <a:off x="1555200" y="1214575"/>
            <a:ext cx="5416926" cy="1389199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2"/>
          <p:cNvSpPr txBox="1"/>
          <p:nvPr/>
        </p:nvSpPr>
        <p:spPr>
          <a:xfrm>
            <a:off x="4799825" y="25884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_  </a:t>
            </a: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" name="Google Shape;123;p22"/>
          <p:cNvSpPr/>
          <p:nvPr/>
        </p:nvSpPr>
        <p:spPr>
          <a:xfrm>
            <a:off x="1349141" y="2581084"/>
            <a:ext cx="5844000" cy="3216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/>
          <p:nvPr>
            <p:ph type="title"/>
          </p:nvPr>
        </p:nvSpPr>
        <p:spPr>
          <a:xfrm>
            <a:off x="311700" y="445025"/>
            <a:ext cx="75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Use the patterns to work out the number in the box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9" name="Google Shape;129;p23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5" l="0" r="0" t="0"/>
          <a:stretch/>
        </p:blipFill>
        <p:spPr>
          <a:xfrm>
            <a:off x="1555200" y="1214575"/>
            <a:ext cx="5416926" cy="1389199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3"/>
          <p:cNvSpPr txBox="1"/>
          <p:nvPr/>
        </p:nvSpPr>
        <p:spPr>
          <a:xfrm>
            <a:off x="4799825" y="25884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4</a:t>
            </a: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/>
          <p:nvPr>
            <p:ph type="title"/>
          </p:nvPr>
        </p:nvSpPr>
        <p:spPr>
          <a:xfrm>
            <a:off x="311700" y="445025"/>
            <a:ext cx="75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Use the patterns to work out the number in the box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6" name="Google Shape;136;p24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5" l="0" r="0" t="0"/>
          <a:stretch/>
        </p:blipFill>
        <p:spPr>
          <a:xfrm>
            <a:off x="1555200" y="1214575"/>
            <a:ext cx="5416926" cy="1389199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4"/>
          <p:cNvSpPr txBox="1"/>
          <p:nvPr/>
        </p:nvSpPr>
        <p:spPr>
          <a:xfrm>
            <a:off x="4799825" y="25884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4</a:t>
            </a: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5"/>
          <p:cNvSpPr txBox="1"/>
          <p:nvPr>
            <p:ph type="title"/>
          </p:nvPr>
        </p:nvSpPr>
        <p:spPr>
          <a:xfrm>
            <a:off x="311700" y="445025"/>
            <a:ext cx="75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Use the patterns to work out the number in the box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3" name="Google Shape;143;p25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5" l="0" r="0" t="0"/>
          <a:stretch/>
        </p:blipFill>
        <p:spPr>
          <a:xfrm>
            <a:off x="1555200" y="1214575"/>
            <a:ext cx="5416926" cy="1389199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5"/>
          <p:cNvSpPr txBox="1"/>
          <p:nvPr/>
        </p:nvSpPr>
        <p:spPr>
          <a:xfrm>
            <a:off x="4799825" y="25884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4</a:t>
            </a: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" name="Google Shape;145;p25"/>
          <p:cNvSpPr txBox="1"/>
          <p:nvPr/>
        </p:nvSpPr>
        <p:spPr>
          <a:xfrm>
            <a:off x="2191050" y="28953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   _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6"/>
          <p:cNvSpPr txBox="1"/>
          <p:nvPr>
            <p:ph type="title"/>
          </p:nvPr>
        </p:nvSpPr>
        <p:spPr>
          <a:xfrm>
            <a:off x="311700" y="445025"/>
            <a:ext cx="75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Use the patterns to work out the number in the box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1" name="Google Shape;151;p26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5" l="0" r="0" t="0"/>
          <a:stretch/>
        </p:blipFill>
        <p:spPr>
          <a:xfrm>
            <a:off x="1555200" y="1214575"/>
            <a:ext cx="5416926" cy="1389199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6"/>
          <p:cNvSpPr txBox="1"/>
          <p:nvPr/>
        </p:nvSpPr>
        <p:spPr>
          <a:xfrm>
            <a:off x="4799825" y="25884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4</a:t>
            </a: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" name="Google Shape;153;p26"/>
          <p:cNvSpPr txBox="1"/>
          <p:nvPr/>
        </p:nvSpPr>
        <p:spPr>
          <a:xfrm>
            <a:off x="2191050" y="28953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  1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7"/>
          <p:cNvSpPr txBox="1"/>
          <p:nvPr>
            <p:ph type="title"/>
          </p:nvPr>
        </p:nvSpPr>
        <p:spPr>
          <a:xfrm>
            <a:off x="311700" y="445025"/>
            <a:ext cx="75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Use the patterns to work out the number in the box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9" name="Google Shape;159;p27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59645" l="0" r="0" t="0"/>
          <a:stretch/>
        </p:blipFill>
        <p:spPr>
          <a:xfrm>
            <a:off x="1555200" y="1214575"/>
            <a:ext cx="5416926" cy="1389199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7"/>
          <p:cNvSpPr txBox="1"/>
          <p:nvPr/>
        </p:nvSpPr>
        <p:spPr>
          <a:xfrm>
            <a:off x="4799825" y="25884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4</a:t>
            </a:r>
            <a:r>
              <a:rPr lang="en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1" name="Google Shape;161;p27"/>
          <p:cNvSpPr txBox="1"/>
          <p:nvPr/>
        </p:nvSpPr>
        <p:spPr>
          <a:xfrm>
            <a:off x="2191050" y="2895325"/>
            <a:ext cx="501300" cy="3069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5</a:t>
            </a:r>
            <a:r>
              <a:rPr lang="en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8"/>
          <p:cNvSpPr txBox="1"/>
          <p:nvPr>
            <p:ph type="title"/>
          </p:nvPr>
        </p:nvSpPr>
        <p:spPr>
          <a:xfrm>
            <a:off x="311700" y="445025"/>
            <a:ext cx="75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Here is the 0 - 99 grid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7" name="Google Shape;167;p28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5200" y="1214575"/>
            <a:ext cx="5416926" cy="3442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9"/>
          <p:cNvSpPr txBox="1"/>
          <p:nvPr>
            <p:ph type="title"/>
          </p:nvPr>
        </p:nvSpPr>
        <p:spPr>
          <a:xfrm>
            <a:off x="311700" y="445025"/>
            <a:ext cx="75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cut a part of it out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3" name="Google Shape;173;p29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5200" y="1214575"/>
            <a:ext cx="5416926" cy="3442426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9"/>
          <p:cNvSpPr/>
          <p:nvPr/>
        </p:nvSpPr>
        <p:spPr>
          <a:xfrm>
            <a:off x="2706475" y="2280250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9"/>
          <p:cNvSpPr/>
          <p:nvPr/>
        </p:nvSpPr>
        <p:spPr>
          <a:xfrm>
            <a:off x="3237775" y="2280250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29"/>
          <p:cNvSpPr/>
          <p:nvPr/>
        </p:nvSpPr>
        <p:spPr>
          <a:xfrm>
            <a:off x="3758551" y="2280250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9"/>
          <p:cNvSpPr/>
          <p:nvPr/>
        </p:nvSpPr>
        <p:spPr>
          <a:xfrm>
            <a:off x="4277000" y="2280250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9"/>
          <p:cNvSpPr/>
          <p:nvPr/>
        </p:nvSpPr>
        <p:spPr>
          <a:xfrm>
            <a:off x="3232513" y="2595150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29"/>
          <p:cNvSpPr/>
          <p:nvPr/>
        </p:nvSpPr>
        <p:spPr>
          <a:xfrm>
            <a:off x="3753288" y="2592900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29"/>
          <p:cNvSpPr/>
          <p:nvPr/>
        </p:nvSpPr>
        <p:spPr>
          <a:xfrm>
            <a:off x="3753288" y="2926599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29"/>
          <p:cNvSpPr/>
          <p:nvPr/>
        </p:nvSpPr>
        <p:spPr>
          <a:xfrm>
            <a:off x="3237763" y="2925837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9"/>
          <p:cNvSpPr/>
          <p:nvPr/>
        </p:nvSpPr>
        <p:spPr>
          <a:xfrm>
            <a:off x="3232513" y="3255337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9"/>
          <p:cNvSpPr/>
          <p:nvPr/>
        </p:nvSpPr>
        <p:spPr>
          <a:xfrm>
            <a:off x="3745700" y="3256525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29"/>
          <p:cNvSpPr/>
          <p:nvPr/>
        </p:nvSpPr>
        <p:spPr>
          <a:xfrm>
            <a:off x="4278475" y="3255024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9"/>
          <p:cNvSpPr/>
          <p:nvPr/>
        </p:nvSpPr>
        <p:spPr>
          <a:xfrm>
            <a:off x="2719338" y="3255025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0"/>
          <p:cNvSpPr txBox="1"/>
          <p:nvPr>
            <p:ph type="title"/>
          </p:nvPr>
        </p:nvSpPr>
        <p:spPr>
          <a:xfrm>
            <a:off x="311700" y="445025"/>
            <a:ext cx="75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cut a part of it out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1" name="Google Shape;191;p30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5200" y="1214575"/>
            <a:ext cx="5416926" cy="3442426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0"/>
          <p:cNvSpPr/>
          <p:nvPr/>
        </p:nvSpPr>
        <p:spPr>
          <a:xfrm>
            <a:off x="2706475" y="2280250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30"/>
          <p:cNvSpPr/>
          <p:nvPr/>
        </p:nvSpPr>
        <p:spPr>
          <a:xfrm>
            <a:off x="3237775" y="2280250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30"/>
          <p:cNvSpPr/>
          <p:nvPr/>
        </p:nvSpPr>
        <p:spPr>
          <a:xfrm>
            <a:off x="3758551" y="2280250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30"/>
          <p:cNvSpPr/>
          <p:nvPr/>
        </p:nvSpPr>
        <p:spPr>
          <a:xfrm>
            <a:off x="4277000" y="2280250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30"/>
          <p:cNvSpPr/>
          <p:nvPr/>
        </p:nvSpPr>
        <p:spPr>
          <a:xfrm>
            <a:off x="3232513" y="2595150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30"/>
          <p:cNvSpPr/>
          <p:nvPr/>
        </p:nvSpPr>
        <p:spPr>
          <a:xfrm>
            <a:off x="3753288" y="2592900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30"/>
          <p:cNvSpPr/>
          <p:nvPr/>
        </p:nvSpPr>
        <p:spPr>
          <a:xfrm>
            <a:off x="3753288" y="2926599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30"/>
          <p:cNvSpPr/>
          <p:nvPr/>
        </p:nvSpPr>
        <p:spPr>
          <a:xfrm>
            <a:off x="3237763" y="2925837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30"/>
          <p:cNvSpPr/>
          <p:nvPr/>
        </p:nvSpPr>
        <p:spPr>
          <a:xfrm>
            <a:off x="3232513" y="3255337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30"/>
          <p:cNvSpPr/>
          <p:nvPr/>
        </p:nvSpPr>
        <p:spPr>
          <a:xfrm>
            <a:off x="3745700" y="3256525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30"/>
          <p:cNvSpPr/>
          <p:nvPr/>
        </p:nvSpPr>
        <p:spPr>
          <a:xfrm>
            <a:off x="4278475" y="3255024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30"/>
          <p:cNvSpPr/>
          <p:nvPr/>
        </p:nvSpPr>
        <p:spPr>
          <a:xfrm>
            <a:off x="2719338" y="3255025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30"/>
          <p:cNvSpPr/>
          <p:nvPr/>
        </p:nvSpPr>
        <p:spPr>
          <a:xfrm>
            <a:off x="1470150" y="1217446"/>
            <a:ext cx="5577900" cy="1035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30"/>
          <p:cNvSpPr/>
          <p:nvPr/>
        </p:nvSpPr>
        <p:spPr>
          <a:xfrm>
            <a:off x="1394225" y="3572942"/>
            <a:ext cx="5577900" cy="1035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30"/>
          <p:cNvSpPr/>
          <p:nvPr/>
        </p:nvSpPr>
        <p:spPr>
          <a:xfrm>
            <a:off x="997317" y="2163100"/>
            <a:ext cx="1690800" cy="146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30"/>
          <p:cNvSpPr/>
          <p:nvPr/>
        </p:nvSpPr>
        <p:spPr>
          <a:xfrm>
            <a:off x="4787240" y="2163100"/>
            <a:ext cx="2196000" cy="146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30"/>
          <p:cNvSpPr/>
          <p:nvPr/>
        </p:nvSpPr>
        <p:spPr>
          <a:xfrm>
            <a:off x="4284825" y="2599050"/>
            <a:ext cx="497400" cy="618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30"/>
          <p:cNvSpPr/>
          <p:nvPr/>
        </p:nvSpPr>
        <p:spPr>
          <a:xfrm>
            <a:off x="2644975" y="2604300"/>
            <a:ext cx="566700" cy="618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1"/>
          <p:cNvSpPr txBox="1"/>
          <p:nvPr>
            <p:ph type="title"/>
          </p:nvPr>
        </p:nvSpPr>
        <p:spPr>
          <a:xfrm>
            <a:off x="311700" y="445025"/>
            <a:ext cx="75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And remove some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5" name="Google Shape;215;p31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5200" y="1214575"/>
            <a:ext cx="5416926" cy="3442426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31"/>
          <p:cNvSpPr/>
          <p:nvPr/>
        </p:nvSpPr>
        <p:spPr>
          <a:xfrm>
            <a:off x="2706475" y="2280250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31"/>
          <p:cNvSpPr/>
          <p:nvPr/>
        </p:nvSpPr>
        <p:spPr>
          <a:xfrm>
            <a:off x="3237775" y="2280250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31"/>
          <p:cNvSpPr/>
          <p:nvPr/>
        </p:nvSpPr>
        <p:spPr>
          <a:xfrm>
            <a:off x="3758551" y="2280250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31"/>
          <p:cNvSpPr/>
          <p:nvPr/>
        </p:nvSpPr>
        <p:spPr>
          <a:xfrm>
            <a:off x="4277000" y="2280250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31"/>
          <p:cNvSpPr/>
          <p:nvPr/>
        </p:nvSpPr>
        <p:spPr>
          <a:xfrm>
            <a:off x="3232513" y="2595150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31"/>
          <p:cNvSpPr/>
          <p:nvPr/>
        </p:nvSpPr>
        <p:spPr>
          <a:xfrm>
            <a:off x="3753288" y="2592900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31"/>
          <p:cNvSpPr/>
          <p:nvPr/>
        </p:nvSpPr>
        <p:spPr>
          <a:xfrm>
            <a:off x="3753288" y="2926599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31"/>
          <p:cNvSpPr/>
          <p:nvPr/>
        </p:nvSpPr>
        <p:spPr>
          <a:xfrm>
            <a:off x="3237763" y="2925837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31"/>
          <p:cNvSpPr/>
          <p:nvPr/>
        </p:nvSpPr>
        <p:spPr>
          <a:xfrm>
            <a:off x="3232513" y="3255337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31"/>
          <p:cNvSpPr/>
          <p:nvPr/>
        </p:nvSpPr>
        <p:spPr>
          <a:xfrm>
            <a:off x="3745700" y="3256525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31"/>
          <p:cNvSpPr/>
          <p:nvPr/>
        </p:nvSpPr>
        <p:spPr>
          <a:xfrm>
            <a:off x="4278475" y="3255024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31"/>
          <p:cNvSpPr/>
          <p:nvPr/>
        </p:nvSpPr>
        <p:spPr>
          <a:xfrm>
            <a:off x="2719338" y="3255025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31"/>
          <p:cNvSpPr/>
          <p:nvPr/>
        </p:nvSpPr>
        <p:spPr>
          <a:xfrm>
            <a:off x="1470150" y="1217446"/>
            <a:ext cx="5577900" cy="1035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31"/>
          <p:cNvSpPr/>
          <p:nvPr/>
        </p:nvSpPr>
        <p:spPr>
          <a:xfrm>
            <a:off x="1394225" y="3572942"/>
            <a:ext cx="5577900" cy="1035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31"/>
          <p:cNvSpPr/>
          <p:nvPr/>
        </p:nvSpPr>
        <p:spPr>
          <a:xfrm>
            <a:off x="997317" y="2163100"/>
            <a:ext cx="1690800" cy="146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31"/>
          <p:cNvSpPr/>
          <p:nvPr/>
        </p:nvSpPr>
        <p:spPr>
          <a:xfrm>
            <a:off x="4787240" y="2163100"/>
            <a:ext cx="2196000" cy="146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31"/>
          <p:cNvSpPr/>
          <p:nvPr/>
        </p:nvSpPr>
        <p:spPr>
          <a:xfrm>
            <a:off x="4284825" y="2599050"/>
            <a:ext cx="497400" cy="618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31"/>
          <p:cNvSpPr/>
          <p:nvPr/>
        </p:nvSpPr>
        <p:spPr>
          <a:xfrm>
            <a:off x="2644975" y="2604300"/>
            <a:ext cx="566700" cy="618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2"/>
          <p:cNvSpPr txBox="1"/>
          <p:nvPr>
            <p:ph type="title"/>
          </p:nvPr>
        </p:nvSpPr>
        <p:spPr>
          <a:xfrm>
            <a:off x="311700" y="445025"/>
            <a:ext cx="75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And remove some numbers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9" name="Google Shape;239;p32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5200" y="1214575"/>
            <a:ext cx="5416926" cy="3442426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32"/>
          <p:cNvSpPr/>
          <p:nvPr/>
        </p:nvSpPr>
        <p:spPr>
          <a:xfrm>
            <a:off x="2706475" y="2280250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32"/>
          <p:cNvSpPr/>
          <p:nvPr/>
        </p:nvSpPr>
        <p:spPr>
          <a:xfrm>
            <a:off x="3237775" y="2280250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32"/>
          <p:cNvSpPr/>
          <p:nvPr/>
        </p:nvSpPr>
        <p:spPr>
          <a:xfrm>
            <a:off x="3758551" y="2280250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32"/>
          <p:cNvSpPr/>
          <p:nvPr/>
        </p:nvSpPr>
        <p:spPr>
          <a:xfrm>
            <a:off x="4277000" y="2280250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32"/>
          <p:cNvSpPr/>
          <p:nvPr/>
        </p:nvSpPr>
        <p:spPr>
          <a:xfrm>
            <a:off x="3232513" y="2595150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32"/>
          <p:cNvSpPr/>
          <p:nvPr/>
        </p:nvSpPr>
        <p:spPr>
          <a:xfrm>
            <a:off x="3753288" y="2592900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32"/>
          <p:cNvSpPr/>
          <p:nvPr/>
        </p:nvSpPr>
        <p:spPr>
          <a:xfrm>
            <a:off x="3753288" y="2926599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32"/>
          <p:cNvSpPr/>
          <p:nvPr/>
        </p:nvSpPr>
        <p:spPr>
          <a:xfrm>
            <a:off x="3237763" y="2925837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32"/>
          <p:cNvSpPr/>
          <p:nvPr/>
        </p:nvSpPr>
        <p:spPr>
          <a:xfrm>
            <a:off x="3232513" y="3255337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32"/>
          <p:cNvSpPr/>
          <p:nvPr/>
        </p:nvSpPr>
        <p:spPr>
          <a:xfrm>
            <a:off x="3745700" y="3256525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32"/>
          <p:cNvSpPr/>
          <p:nvPr/>
        </p:nvSpPr>
        <p:spPr>
          <a:xfrm>
            <a:off x="4278475" y="3255024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32"/>
          <p:cNvSpPr/>
          <p:nvPr/>
        </p:nvSpPr>
        <p:spPr>
          <a:xfrm>
            <a:off x="2719338" y="3255025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32"/>
          <p:cNvSpPr/>
          <p:nvPr/>
        </p:nvSpPr>
        <p:spPr>
          <a:xfrm>
            <a:off x="1470150" y="1217446"/>
            <a:ext cx="5577900" cy="1035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32"/>
          <p:cNvSpPr/>
          <p:nvPr/>
        </p:nvSpPr>
        <p:spPr>
          <a:xfrm>
            <a:off x="1394225" y="3572942"/>
            <a:ext cx="5577900" cy="1035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32"/>
          <p:cNvSpPr/>
          <p:nvPr/>
        </p:nvSpPr>
        <p:spPr>
          <a:xfrm>
            <a:off x="997317" y="2163100"/>
            <a:ext cx="1690800" cy="146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32"/>
          <p:cNvSpPr/>
          <p:nvPr/>
        </p:nvSpPr>
        <p:spPr>
          <a:xfrm>
            <a:off x="4787240" y="2163100"/>
            <a:ext cx="2196000" cy="146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32"/>
          <p:cNvSpPr/>
          <p:nvPr/>
        </p:nvSpPr>
        <p:spPr>
          <a:xfrm>
            <a:off x="4284825" y="2599050"/>
            <a:ext cx="497400" cy="618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32"/>
          <p:cNvSpPr/>
          <p:nvPr/>
        </p:nvSpPr>
        <p:spPr>
          <a:xfrm>
            <a:off x="2644975" y="2604300"/>
            <a:ext cx="566700" cy="618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32"/>
          <p:cNvSpPr/>
          <p:nvPr/>
        </p:nvSpPr>
        <p:spPr>
          <a:xfrm>
            <a:off x="3802850" y="2336537"/>
            <a:ext cx="406500" cy="208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32"/>
          <p:cNvSpPr/>
          <p:nvPr/>
        </p:nvSpPr>
        <p:spPr>
          <a:xfrm>
            <a:off x="3279238" y="2644750"/>
            <a:ext cx="406500" cy="208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32"/>
          <p:cNvSpPr/>
          <p:nvPr/>
        </p:nvSpPr>
        <p:spPr>
          <a:xfrm>
            <a:off x="3806750" y="2966425"/>
            <a:ext cx="406500" cy="208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32"/>
          <p:cNvSpPr/>
          <p:nvPr/>
        </p:nvSpPr>
        <p:spPr>
          <a:xfrm>
            <a:off x="3277975" y="3291100"/>
            <a:ext cx="406500" cy="208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3"/>
          <p:cNvSpPr txBox="1"/>
          <p:nvPr>
            <p:ph type="title"/>
          </p:nvPr>
        </p:nvSpPr>
        <p:spPr>
          <a:xfrm>
            <a:off x="311700" y="445025"/>
            <a:ext cx="75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are the missing numbers?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67" name="Google Shape;267;p33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5200" y="1214575"/>
            <a:ext cx="5416926" cy="3442426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3"/>
          <p:cNvSpPr/>
          <p:nvPr/>
        </p:nvSpPr>
        <p:spPr>
          <a:xfrm>
            <a:off x="2706475" y="2280250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33"/>
          <p:cNvSpPr/>
          <p:nvPr/>
        </p:nvSpPr>
        <p:spPr>
          <a:xfrm>
            <a:off x="3237775" y="2280250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33"/>
          <p:cNvSpPr/>
          <p:nvPr/>
        </p:nvSpPr>
        <p:spPr>
          <a:xfrm>
            <a:off x="3758551" y="2280250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33"/>
          <p:cNvSpPr/>
          <p:nvPr/>
        </p:nvSpPr>
        <p:spPr>
          <a:xfrm>
            <a:off x="4277000" y="2280250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33"/>
          <p:cNvSpPr/>
          <p:nvPr/>
        </p:nvSpPr>
        <p:spPr>
          <a:xfrm>
            <a:off x="3232513" y="2595150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33"/>
          <p:cNvSpPr/>
          <p:nvPr/>
        </p:nvSpPr>
        <p:spPr>
          <a:xfrm>
            <a:off x="3753288" y="2592900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33"/>
          <p:cNvSpPr/>
          <p:nvPr/>
        </p:nvSpPr>
        <p:spPr>
          <a:xfrm>
            <a:off x="3753288" y="2926599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33"/>
          <p:cNvSpPr/>
          <p:nvPr/>
        </p:nvSpPr>
        <p:spPr>
          <a:xfrm>
            <a:off x="3237763" y="2925837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33"/>
          <p:cNvSpPr/>
          <p:nvPr/>
        </p:nvSpPr>
        <p:spPr>
          <a:xfrm>
            <a:off x="3232513" y="3255337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33"/>
          <p:cNvSpPr/>
          <p:nvPr/>
        </p:nvSpPr>
        <p:spPr>
          <a:xfrm>
            <a:off x="3745700" y="3256525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33"/>
          <p:cNvSpPr/>
          <p:nvPr/>
        </p:nvSpPr>
        <p:spPr>
          <a:xfrm>
            <a:off x="4278475" y="3255024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33"/>
          <p:cNvSpPr/>
          <p:nvPr/>
        </p:nvSpPr>
        <p:spPr>
          <a:xfrm>
            <a:off x="2719338" y="3255025"/>
            <a:ext cx="497400" cy="2916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33"/>
          <p:cNvSpPr/>
          <p:nvPr/>
        </p:nvSpPr>
        <p:spPr>
          <a:xfrm>
            <a:off x="1470150" y="1217446"/>
            <a:ext cx="5577900" cy="1035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33"/>
          <p:cNvSpPr/>
          <p:nvPr/>
        </p:nvSpPr>
        <p:spPr>
          <a:xfrm>
            <a:off x="1394225" y="3572942"/>
            <a:ext cx="5577900" cy="1035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33"/>
          <p:cNvSpPr/>
          <p:nvPr/>
        </p:nvSpPr>
        <p:spPr>
          <a:xfrm>
            <a:off x="997317" y="2163100"/>
            <a:ext cx="1690800" cy="146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33"/>
          <p:cNvSpPr/>
          <p:nvPr/>
        </p:nvSpPr>
        <p:spPr>
          <a:xfrm>
            <a:off x="4787240" y="2163100"/>
            <a:ext cx="2196000" cy="1465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33"/>
          <p:cNvSpPr/>
          <p:nvPr/>
        </p:nvSpPr>
        <p:spPr>
          <a:xfrm>
            <a:off x="4284825" y="2599050"/>
            <a:ext cx="497400" cy="618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33"/>
          <p:cNvSpPr/>
          <p:nvPr/>
        </p:nvSpPr>
        <p:spPr>
          <a:xfrm>
            <a:off x="2644975" y="2604300"/>
            <a:ext cx="566700" cy="618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33"/>
          <p:cNvSpPr/>
          <p:nvPr/>
        </p:nvSpPr>
        <p:spPr>
          <a:xfrm>
            <a:off x="3802850" y="2336537"/>
            <a:ext cx="406500" cy="208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33"/>
          <p:cNvSpPr/>
          <p:nvPr/>
        </p:nvSpPr>
        <p:spPr>
          <a:xfrm>
            <a:off x="3279238" y="2644750"/>
            <a:ext cx="406500" cy="208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33"/>
          <p:cNvSpPr/>
          <p:nvPr/>
        </p:nvSpPr>
        <p:spPr>
          <a:xfrm>
            <a:off x="3806750" y="2966425"/>
            <a:ext cx="406500" cy="208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33"/>
          <p:cNvSpPr/>
          <p:nvPr/>
        </p:nvSpPr>
        <p:spPr>
          <a:xfrm>
            <a:off x="3277975" y="3291100"/>
            <a:ext cx="406500" cy="208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4"/>
          <p:cNvSpPr txBox="1"/>
          <p:nvPr>
            <p:ph type="title"/>
          </p:nvPr>
        </p:nvSpPr>
        <p:spPr>
          <a:xfrm>
            <a:off x="311700" y="445025"/>
            <a:ext cx="75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are the missing numbers?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95" name="Google Shape;295;p34" title="Screenshot 2026-02-12 at 10.57.36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3350" y="1122100"/>
            <a:ext cx="5048250" cy="327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5"/>
          <p:cNvSpPr txBox="1"/>
          <p:nvPr>
            <p:ph type="title"/>
          </p:nvPr>
        </p:nvSpPr>
        <p:spPr>
          <a:xfrm>
            <a:off x="311700" y="445025"/>
            <a:ext cx="75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try another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1" name="Google Shape;301;p35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5200" y="1214575"/>
            <a:ext cx="5416926" cy="3442426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35"/>
          <p:cNvSpPr/>
          <p:nvPr/>
        </p:nvSpPr>
        <p:spPr>
          <a:xfrm>
            <a:off x="3198150" y="1608150"/>
            <a:ext cx="568200" cy="19611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35"/>
          <p:cNvSpPr/>
          <p:nvPr/>
        </p:nvSpPr>
        <p:spPr>
          <a:xfrm>
            <a:off x="2693875" y="2571750"/>
            <a:ext cx="1584900" cy="3411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6"/>
          <p:cNvSpPr txBox="1"/>
          <p:nvPr>
            <p:ph type="title"/>
          </p:nvPr>
        </p:nvSpPr>
        <p:spPr>
          <a:xfrm>
            <a:off x="311700" y="445025"/>
            <a:ext cx="75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try another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9" name="Google Shape;309;p36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5200" y="1214575"/>
            <a:ext cx="5416926" cy="3442426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36"/>
          <p:cNvSpPr/>
          <p:nvPr/>
        </p:nvSpPr>
        <p:spPr>
          <a:xfrm>
            <a:off x="3198150" y="1608150"/>
            <a:ext cx="568200" cy="19611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36"/>
          <p:cNvSpPr/>
          <p:nvPr/>
        </p:nvSpPr>
        <p:spPr>
          <a:xfrm>
            <a:off x="2693875" y="2571750"/>
            <a:ext cx="1584900" cy="3411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36"/>
          <p:cNvSpPr/>
          <p:nvPr/>
        </p:nvSpPr>
        <p:spPr>
          <a:xfrm>
            <a:off x="1589237" y="1190562"/>
            <a:ext cx="1584900" cy="1357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36"/>
          <p:cNvSpPr/>
          <p:nvPr/>
        </p:nvSpPr>
        <p:spPr>
          <a:xfrm>
            <a:off x="3790730" y="2936870"/>
            <a:ext cx="3521700" cy="1656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36"/>
          <p:cNvSpPr/>
          <p:nvPr/>
        </p:nvSpPr>
        <p:spPr>
          <a:xfrm>
            <a:off x="3791064" y="890828"/>
            <a:ext cx="3521700" cy="1656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36"/>
          <p:cNvSpPr/>
          <p:nvPr/>
        </p:nvSpPr>
        <p:spPr>
          <a:xfrm>
            <a:off x="885843" y="2936850"/>
            <a:ext cx="2296200" cy="1656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36"/>
          <p:cNvSpPr/>
          <p:nvPr/>
        </p:nvSpPr>
        <p:spPr>
          <a:xfrm>
            <a:off x="1080825" y="2488602"/>
            <a:ext cx="1584900" cy="572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36"/>
          <p:cNvSpPr/>
          <p:nvPr/>
        </p:nvSpPr>
        <p:spPr>
          <a:xfrm>
            <a:off x="4298936" y="2472600"/>
            <a:ext cx="2805300" cy="572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36"/>
          <p:cNvSpPr/>
          <p:nvPr/>
        </p:nvSpPr>
        <p:spPr>
          <a:xfrm>
            <a:off x="2746325" y="1014151"/>
            <a:ext cx="1584900" cy="572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36"/>
          <p:cNvSpPr/>
          <p:nvPr/>
        </p:nvSpPr>
        <p:spPr>
          <a:xfrm>
            <a:off x="3022050" y="3582544"/>
            <a:ext cx="941400" cy="1143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7"/>
          <p:cNvSpPr txBox="1"/>
          <p:nvPr>
            <p:ph type="title"/>
          </p:nvPr>
        </p:nvSpPr>
        <p:spPr>
          <a:xfrm>
            <a:off x="311700" y="445025"/>
            <a:ext cx="75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try another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5" name="Google Shape;325;p37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5200" y="1214575"/>
            <a:ext cx="5416926" cy="3442426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37"/>
          <p:cNvSpPr/>
          <p:nvPr/>
        </p:nvSpPr>
        <p:spPr>
          <a:xfrm>
            <a:off x="3198150" y="1608150"/>
            <a:ext cx="568200" cy="19611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37"/>
          <p:cNvSpPr/>
          <p:nvPr/>
        </p:nvSpPr>
        <p:spPr>
          <a:xfrm>
            <a:off x="2693875" y="2571750"/>
            <a:ext cx="1584900" cy="3411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37"/>
          <p:cNvSpPr/>
          <p:nvPr/>
        </p:nvSpPr>
        <p:spPr>
          <a:xfrm>
            <a:off x="1589237" y="1190562"/>
            <a:ext cx="1584900" cy="1357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37"/>
          <p:cNvSpPr/>
          <p:nvPr/>
        </p:nvSpPr>
        <p:spPr>
          <a:xfrm>
            <a:off x="3790730" y="2936870"/>
            <a:ext cx="3521700" cy="1656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37"/>
          <p:cNvSpPr/>
          <p:nvPr/>
        </p:nvSpPr>
        <p:spPr>
          <a:xfrm>
            <a:off x="3791064" y="890828"/>
            <a:ext cx="3521700" cy="1656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37"/>
          <p:cNvSpPr/>
          <p:nvPr/>
        </p:nvSpPr>
        <p:spPr>
          <a:xfrm>
            <a:off x="885843" y="2936850"/>
            <a:ext cx="2296200" cy="1656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37"/>
          <p:cNvSpPr/>
          <p:nvPr/>
        </p:nvSpPr>
        <p:spPr>
          <a:xfrm>
            <a:off x="1080825" y="2488602"/>
            <a:ext cx="1584900" cy="572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37"/>
          <p:cNvSpPr/>
          <p:nvPr/>
        </p:nvSpPr>
        <p:spPr>
          <a:xfrm>
            <a:off x="4298936" y="2472600"/>
            <a:ext cx="2805300" cy="572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37"/>
          <p:cNvSpPr/>
          <p:nvPr/>
        </p:nvSpPr>
        <p:spPr>
          <a:xfrm>
            <a:off x="2746325" y="1014151"/>
            <a:ext cx="1584900" cy="572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7"/>
          <p:cNvSpPr/>
          <p:nvPr/>
        </p:nvSpPr>
        <p:spPr>
          <a:xfrm>
            <a:off x="3022050" y="3582544"/>
            <a:ext cx="941400" cy="1143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37"/>
          <p:cNvSpPr/>
          <p:nvPr/>
        </p:nvSpPr>
        <p:spPr>
          <a:xfrm>
            <a:off x="3279350" y="2315525"/>
            <a:ext cx="406500" cy="208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37"/>
          <p:cNvSpPr/>
          <p:nvPr/>
        </p:nvSpPr>
        <p:spPr>
          <a:xfrm>
            <a:off x="3279350" y="1975212"/>
            <a:ext cx="406500" cy="208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37"/>
          <p:cNvSpPr/>
          <p:nvPr/>
        </p:nvSpPr>
        <p:spPr>
          <a:xfrm>
            <a:off x="3823068" y="2638212"/>
            <a:ext cx="406500" cy="208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37"/>
          <p:cNvSpPr/>
          <p:nvPr/>
        </p:nvSpPr>
        <p:spPr>
          <a:xfrm>
            <a:off x="2728688" y="2638212"/>
            <a:ext cx="406500" cy="208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37"/>
          <p:cNvSpPr/>
          <p:nvPr/>
        </p:nvSpPr>
        <p:spPr>
          <a:xfrm>
            <a:off x="3283138" y="3301212"/>
            <a:ext cx="406500" cy="208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8"/>
          <p:cNvSpPr txBox="1"/>
          <p:nvPr>
            <p:ph type="title"/>
          </p:nvPr>
        </p:nvSpPr>
        <p:spPr>
          <a:xfrm>
            <a:off x="311700" y="445025"/>
            <a:ext cx="75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try another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46" name="Google Shape;346;p38" title="Screenshot 2026-02-12 at 11.06.04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8325" y="1017725"/>
            <a:ext cx="3107329" cy="382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9"/>
          <p:cNvSpPr txBox="1"/>
          <p:nvPr>
            <p:ph type="title"/>
          </p:nvPr>
        </p:nvSpPr>
        <p:spPr>
          <a:xfrm>
            <a:off x="311700" y="445025"/>
            <a:ext cx="75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try another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52" name="Google Shape;352;p39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5200" y="1214575"/>
            <a:ext cx="5416926" cy="3442426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39"/>
          <p:cNvSpPr/>
          <p:nvPr/>
        </p:nvSpPr>
        <p:spPr>
          <a:xfrm>
            <a:off x="5816375" y="3559050"/>
            <a:ext cx="1073700" cy="9525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40"/>
          <p:cNvSpPr txBox="1"/>
          <p:nvPr>
            <p:ph type="title"/>
          </p:nvPr>
        </p:nvSpPr>
        <p:spPr>
          <a:xfrm>
            <a:off x="311700" y="445025"/>
            <a:ext cx="75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try another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59" name="Google Shape;359;p40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5200" y="1214575"/>
            <a:ext cx="5416926" cy="3442426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40"/>
          <p:cNvSpPr/>
          <p:nvPr/>
        </p:nvSpPr>
        <p:spPr>
          <a:xfrm>
            <a:off x="5816375" y="3559050"/>
            <a:ext cx="1073700" cy="9525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40"/>
          <p:cNvSpPr/>
          <p:nvPr/>
        </p:nvSpPr>
        <p:spPr>
          <a:xfrm>
            <a:off x="1605349" y="1190531"/>
            <a:ext cx="4186800" cy="3442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40"/>
          <p:cNvSpPr/>
          <p:nvPr/>
        </p:nvSpPr>
        <p:spPr>
          <a:xfrm>
            <a:off x="5560775" y="915120"/>
            <a:ext cx="1584900" cy="262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41"/>
          <p:cNvSpPr txBox="1"/>
          <p:nvPr>
            <p:ph type="title"/>
          </p:nvPr>
        </p:nvSpPr>
        <p:spPr>
          <a:xfrm>
            <a:off x="311700" y="445025"/>
            <a:ext cx="75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try another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68" name="Google Shape;368;p41" title="Screenshot 2025-04-06 at 1.54.13 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5200" y="1214575"/>
            <a:ext cx="5416926" cy="3442426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41"/>
          <p:cNvSpPr/>
          <p:nvPr/>
        </p:nvSpPr>
        <p:spPr>
          <a:xfrm>
            <a:off x="5816375" y="3559050"/>
            <a:ext cx="1073700" cy="952500"/>
          </a:xfrm>
          <a:prstGeom prst="rect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41"/>
          <p:cNvSpPr/>
          <p:nvPr/>
        </p:nvSpPr>
        <p:spPr>
          <a:xfrm>
            <a:off x="1605349" y="1190531"/>
            <a:ext cx="4186800" cy="3442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41"/>
          <p:cNvSpPr/>
          <p:nvPr/>
        </p:nvSpPr>
        <p:spPr>
          <a:xfrm>
            <a:off x="5560775" y="915120"/>
            <a:ext cx="1584900" cy="262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41"/>
          <p:cNvSpPr/>
          <p:nvPr/>
        </p:nvSpPr>
        <p:spPr>
          <a:xfrm>
            <a:off x="5874675" y="3609312"/>
            <a:ext cx="406500" cy="208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41"/>
          <p:cNvSpPr/>
          <p:nvPr/>
        </p:nvSpPr>
        <p:spPr>
          <a:xfrm>
            <a:off x="6420325" y="3931212"/>
            <a:ext cx="406500" cy="208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41"/>
          <p:cNvSpPr/>
          <p:nvPr/>
        </p:nvSpPr>
        <p:spPr>
          <a:xfrm>
            <a:off x="5902988" y="3931212"/>
            <a:ext cx="406500" cy="208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41"/>
          <p:cNvSpPr/>
          <p:nvPr/>
        </p:nvSpPr>
        <p:spPr>
          <a:xfrm>
            <a:off x="6420325" y="4250037"/>
            <a:ext cx="406500" cy="208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42"/>
          <p:cNvSpPr txBox="1"/>
          <p:nvPr>
            <p:ph type="title"/>
          </p:nvPr>
        </p:nvSpPr>
        <p:spPr>
          <a:xfrm>
            <a:off x="311700" y="445025"/>
            <a:ext cx="75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try another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81" name="Google Shape;381;p42" title="Screenshot 2026-02-12 at 11.07.51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5025" y="1043950"/>
            <a:ext cx="3513950" cy="305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43"/>
          <p:cNvSpPr txBox="1"/>
          <p:nvPr>
            <p:ph type="title"/>
          </p:nvPr>
        </p:nvSpPr>
        <p:spPr>
          <a:xfrm>
            <a:off x="311700" y="445025"/>
            <a:ext cx="75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CHALLENGE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87" name="Google Shape;387;p43" title="Screenshot 2025-04-18 at 8.36.4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7450" y="968100"/>
            <a:ext cx="4384726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Google Shape;392;p44" title="Screenshot 2025-04-18 at 8.36.4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7450" y="968100"/>
            <a:ext cx="4384726" cy="3820975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44"/>
          <p:cNvSpPr txBox="1"/>
          <p:nvPr/>
        </p:nvSpPr>
        <p:spPr>
          <a:xfrm>
            <a:off x="5256300" y="2199300"/>
            <a:ext cx="606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 _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Google Shape;398;p45" title="Screenshot 2025-04-18 at 8.36.4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7450" y="968100"/>
            <a:ext cx="4384726" cy="3820975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45"/>
          <p:cNvSpPr txBox="1"/>
          <p:nvPr/>
        </p:nvSpPr>
        <p:spPr>
          <a:xfrm>
            <a:off x="5256300" y="2199300"/>
            <a:ext cx="606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_9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Google Shape;404;p46" title="Screenshot 2025-04-18 at 8.36.4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7450" y="968100"/>
            <a:ext cx="4384726" cy="3820975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46"/>
          <p:cNvSpPr txBox="1"/>
          <p:nvPr/>
        </p:nvSpPr>
        <p:spPr>
          <a:xfrm>
            <a:off x="5256300" y="2199300"/>
            <a:ext cx="606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Google Shape;410;p47" title="Screenshot 2025-04-18 at 8.36.4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7450" y="968100"/>
            <a:ext cx="4384726" cy="3820975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47"/>
          <p:cNvSpPr txBox="1"/>
          <p:nvPr/>
        </p:nvSpPr>
        <p:spPr>
          <a:xfrm>
            <a:off x="5256300" y="2199300"/>
            <a:ext cx="606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29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2" name="Google Shape;412;p47"/>
          <p:cNvSpPr txBox="1"/>
          <p:nvPr/>
        </p:nvSpPr>
        <p:spPr>
          <a:xfrm>
            <a:off x="4473350" y="3780925"/>
            <a:ext cx="606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 _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7" name="Google Shape;417;p48" title="Screenshot 2025-04-18 at 8.36.4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7450" y="968100"/>
            <a:ext cx="4384726" cy="3820975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48"/>
          <p:cNvSpPr txBox="1"/>
          <p:nvPr/>
        </p:nvSpPr>
        <p:spPr>
          <a:xfrm>
            <a:off x="5256300" y="2199300"/>
            <a:ext cx="606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29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9" name="Google Shape;419;p48"/>
          <p:cNvSpPr txBox="1"/>
          <p:nvPr/>
        </p:nvSpPr>
        <p:spPr>
          <a:xfrm>
            <a:off x="4473350" y="3780925"/>
            <a:ext cx="606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_8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Google Shape;424;p49" title="Screenshot 2025-04-18 at 8.36.4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7450" y="968100"/>
            <a:ext cx="4384726" cy="3820975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49"/>
          <p:cNvSpPr txBox="1"/>
          <p:nvPr/>
        </p:nvSpPr>
        <p:spPr>
          <a:xfrm>
            <a:off x="5256300" y="2199300"/>
            <a:ext cx="606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29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6" name="Google Shape;426;p49"/>
          <p:cNvSpPr txBox="1"/>
          <p:nvPr/>
        </p:nvSpPr>
        <p:spPr>
          <a:xfrm>
            <a:off x="4473350" y="3780925"/>
            <a:ext cx="783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50"/>
          <p:cNvSpPr txBox="1"/>
          <p:nvPr>
            <p:ph type="title"/>
          </p:nvPr>
        </p:nvSpPr>
        <p:spPr>
          <a:xfrm>
            <a:off x="311700" y="445025"/>
            <a:ext cx="7526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Keep going…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32" name="Google Shape;432;p50" title="Screenshot 2025-04-18 at 8.36.4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7450" y="968100"/>
            <a:ext cx="4384726" cy="3820975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50"/>
          <p:cNvSpPr txBox="1"/>
          <p:nvPr/>
        </p:nvSpPr>
        <p:spPr>
          <a:xfrm>
            <a:off x="5256300" y="2199300"/>
            <a:ext cx="606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29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4" name="Google Shape;434;p50"/>
          <p:cNvSpPr txBox="1"/>
          <p:nvPr/>
        </p:nvSpPr>
        <p:spPr>
          <a:xfrm>
            <a:off x="4473350" y="3780925"/>
            <a:ext cx="783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