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8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</p:sldIdLst>
  <p:sldSz cy="5143500" cx="9144000"/>
  <p:notesSz cx="6858000" cy="9144000"/>
  <p:embeddedFontLst>
    <p:embeddedFont>
      <p:font typeface="Montserrat"/>
      <p:regular r:id="rId54"/>
      <p:bold r:id="rId55"/>
      <p:italic r:id="rId56"/>
      <p:boldItalic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font" Target="fonts/Montserrat-bold.fntdata"/><Relationship Id="rId10" Type="http://schemas.openxmlformats.org/officeDocument/2006/relationships/slide" Target="slides/slide5.xml"/><Relationship Id="rId54" Type="http://schemas.openxmlformats.org/officeDocument/2006/relationships/font" Target="fonts/Montserrat-regular.fntdata"/><Relationship Id="rId13" Type="http://schemas.openxmlformats.org/officeDocument/2006/relationships/slide" Target="slides/slide8.xml"/><Relationship Id="rId57" Type="http://schemas.openxmlformats.org/officeDocument/2006/relationships/font" Target="fonts/Montserrat-boldItalic.fntdata"/><Relationship Id="rId12" Type="http://schemas.openxmlformats.org/officeDocument/2006/relationships/slide" Target="slides/slide7.xml"/><Relationship Id="rId56" Type="http://schemas.openxmlformats.org/officeDocument/2006/relationships/font" Target="fonts/Montserrat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6f78391f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f6f78391f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6e2ee1741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6e2ee174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f6e2ee1741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f6e2ee1741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6e2ee1741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f6e2ee1741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6e2ee1741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f6e2ee1741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6e2ee1741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f6e2ee1741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f6e2ee1741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f6e2ee1741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f99d165bac_0_2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f99d165bac_0_2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f6e2ee1741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f6e2ee1741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f6e2ee1741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f6e2ee1741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f6e2ee1741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f6e2ee1741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f6e2ee1741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f6e2ee1741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f6e2ee1741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f6e2ee1741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f99d165bac_0_8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f99d165bac_0_8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f6e2ee1741_0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f6e2ee1741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f6e2ee1741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3f6e2ee1741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f6e2ee1741_0_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3f6e2ee1741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f6e2ee1741_0_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f6e2ee1741_0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f99d165bac_0_1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3f99d165bac_0_1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3f6e2ee1741_0_3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3f6e2ee1741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f6e2ee1741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3f6e2ee1741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f6e2ee1741_0_3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f6e2ee1741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f6e2ee1741_0_4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3f6e2ee1741_0_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f6e2ee1741_0_4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3f6e2ee1741_0_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3f99d165bac_0_9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3f99d165bac_0_9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f6e2ee1741_0_4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3f6e2ee1741_0_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3f6e2ee1741_0_4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3f6e2ee1741_0_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3f6e2ee1741_0_4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3f6e2ee1741_0_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3f6e2ee1741_0_5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3f6e2ee1741_0_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3f6e2ee1741_0_5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3f6e2ee1741_0_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3f99d165bac_0_1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3f99d165bac_0_1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3f6e2ee1741_0_5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g3f6e2ee1741_0_5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3f6e2ee1741_0_5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3f6e2ee1741_0_5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3f6e2ee1741_0_6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3f6e2ee1741_0_6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3f6e2ee1741_0_6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3f6e2ee1741_0_6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3f6e2ee1741_0_6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g3f6e2ee1741_0_6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3f99d165bac_0_14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" name="Google Shape;840;g3f99d165bac_0_1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3f6e2ee1741_0_6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0" name="Google Shape;870;g3f6e2ee1741_0_6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g3f6e2ee1741_0_7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1" name="Google Shape;901;g3f6e2ee1741_0_7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3f6e2ee1741_0_7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3f6e2ee1741_0_7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3f6e2ee1741_0_8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Google Shape;960;g3f6e2ee1741_0_8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g3f6e2ee1741_0_8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8" name="Google Shape;988;g3f6e2ee1741_0_8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3f99d165bac_0_16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3f99d165bac_0_1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3f6e2ee1741_0_8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" name="Google Shape;1048;g3f6e2ee1741_0_8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g3f6e2ee1741_0_8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9" name="Google Shape;1079;g3f6e2ee1741_0_8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g3f6e2ee1741_0_9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0" name="Google Shape;1110;g3f6e2ee1741_0_9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g3f6e2ee1741_0_9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8" name="Google Shape;1138;g3f6e2ee1741_0_9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g3f6e2ee1741_0_9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" name="Google Shape;1166;g3f6e2ee1741_0_9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Language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 txBox="1"/>
          <p:nvPr>
            <p:ph type="title"/>
          </p:nvPr>
        </p:nvSpPr>
        <p:spPr>
          <a:xfrm>
            <a:off x="287050" y="130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join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Bar Model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525750" y="1345796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853775" y="1413644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506034" y="1413655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339223" y="1413655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1413655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1413655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/>
          <p:nvPr/>
        </p:nvSpPr>
        <p:spPr>
          <a:xfrm>
            <a:off x="2808405" y="3342870"/>
            <a:ext cx="14532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847999" y="2981916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sp>
        <p:nvSpPr>
          <p:cNvPr id="69" name="Google Shape;69;p14"/>
          <p:cNvSpPr/>
          <p:nvPr/>
        </p:nvSpPr>
        <p:spPr>
          <a:xfrm>
            <a:off x="533018" y="334287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0" name="Google Shape;70;p14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729693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475649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421930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 txBox="1"/>
          <p:nvPr/>
        </p:nvSpPr>
        <p:spPr>
          <a:xfrm>
            <a:off x="2781892" y="2944894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pic>
        <p:nvPicPr>
          <p:cNvPr id="74" name="Google Shape;74;p14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1877504" y="898925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7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/>
          <p:nvPr/>
        </p:nvSpPr>
        <p:spPr>
          <a:xfrm>
            <a:off x="525750" y="1345796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2" name="Google Shape;82;p15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853775" y="1413644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506034" y="1413655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339223" y="1413655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1413655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1413655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5"/>
          <p:cNvSpPr/>
          <p:nvPr/>
        </p:nvSpPr>
        <p:spPr>
          <a:xfrm>
            <a:off x="2808405" y="3342870"/>
            <a:ext cx="14532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847999" y="2981916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sp>
        <p:nvSpPr>
          <p:cNvPr id="89" name="Google Shape;89;p15"/>
          <p:cNvSpPr/>
          <p:nvPr/>
        </p:nvSpPr>
        <p:spPr>
          <a:xfrm>
            <a:off x="533018" y="334287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" name="Google Shape;90;p15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729693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475649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421930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5"/>
          <p:cNvSpPr txBox="1"/>
          <p:nvPr/>
        </p:nvSpPr>
        <p:spPr>
          <a:xfrm>
            <a:off x="2781892" y="2944894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pic>
        <p:nvPicPr>
          <p:cNvPr id="94" name="Google Shape;94;p15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5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/>
          <p:cNvSpPr txBox="1"/>
          <p:nvPr/>
        </p:nvSpPr>
        <p:spPr>
          <a:xfrm>
            <a:off x="1877504" y="898925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7"/>
          </a:p>
        </p:txBody>
      </p:sp>
      <p:sp>
        <p:nvSpPr>
          <p:cNvPr id="97" name="Google Shape;97;p15"/>
          <p:cNvSpPr txBox="1"/>
          <p:nvPr/>
        </p:nvSpPr>
        <p:spPr>
          <a:xfrm>
            <a:off x="4926575" y="3524875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parts are 3 and 2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/>
          <p:nvPr/>
        </p:nvSpPr>
        <p:spPr>
          <a:xfrm>
            <a:off x="525750" y="1345796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3" name="Google Shape;103;p16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853775" y="1413644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506034" y="1413655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339223" y="1413655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1413655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1413655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/>
          <p:nvPr/>
        </p:nvSpPr>
        <p:spPr>
          <a:xfrm>
            <a:off x="2808405" y="3342870"/>
            <a:ext cx="14532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847999" y="2981916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sp>
        <p:nvSpPr>
          <p:cNvPr id="110" name="Google Shape;110;p16"/>
          <p:cNvSpPr/>
          <p:nvPr/>
        </p:nvSpPr>
        <p:spPr>
          <a:xfrm>
            <a:off x="533018" y="334287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1" name="Google Shape;111;p16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729693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475649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421930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6"/>
          <p:cNvSpPr txBox="1"/>
          <p:nvPr/>
        </p:nvSpPr>
        <p:spPr>
          <a:xfrm>
            <a:off x="2781892" y="2944894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pic>
        <p:nvPicPr>
          <p:cNvPr id="115" name="Google Shape;115;p16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6"/>
          <p:cNvSpPr txBox="1"/>
          <p:nvPr/>
        </p:nvSpPr>
        <p:spPr>
          <a:xfrm>
            <a:off x="1877504" y="898925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7"/>
          </a:p>
        </p:txBody>
      </p:sp>
      <p:sp>
        <p:nvSpPr>
          <p:cNvPr id="118" name="Google Shape;118;p16"/>
          <p:cNvSpPr txBox="1"/>
          <p:nvPr/>
        </p:nvSpPr>
        <p:spPr>
          <a:xfrm>
            <a:off x="4926575" y="3524875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Join the parts together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/>
          <p:nvPr/>
        </p:nvSpPr>
        <p:spPr>
          <a:xfrm>
            <a:off x="525750" y="1345796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4" name="Google Shape;124;p17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853775" y="1413644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7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506034" y="1413655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339223" y="1413655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1413655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1413655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/>
          <p:nvPr/>
        </p:nvSpPr>
        <p:spPr>
          <a:xfrm>
            <a:off x="533029" y="3342875"/>
            <a:ext cx="37551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0" name="Google Shape;130;p17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729693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475649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421930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7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7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7"/>
          <p:cNvSpPr txBox="1"/>
          <p:nvPr/>
        </p:nvSpPr>
        <p:spPr>
          <a:xfrm>
            <a:off x="1877504" y="898925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7"/>
          </a:p>
        </p:txBody>
      </p:sp>
      <p:sp>
        <p:nvSpPr>
          <p:cNvPr id="136" name="Google Shape;136;p17"/>
          <p:cNvSpPr txBox="1"/>
          <p:nvPr/>
        </p:nvSpPr>
        <p:spPr>
          <a:xfrm>
            <a:off x="4926575" y="3524875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Join the parts together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/>
          <p:nvPr/>
        </p:nvSpPr>
        <p:spPr>
          <a:xfrm>
            <a:off x="525750" y="1345796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2" name="Google Shape;142;p18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853775" y="1413644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8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506034" y="1413655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8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339223" y="1413655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8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1413655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8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1413655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8"/>
          <p:cNvSpPr/>
          <p:nvPr/>
        </p:nvSpPr>
        <p:spPr>
          <a:xfrm>
            <a:off x="533029" y="3342875"/>
            <a:ext cx="37551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8" name="Google Shape;148;p18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729693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8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475649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8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421930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8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8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8"/>
          <p:cNvSpPr txBox="1"/>
          <p:nvPr/>
        </p:nvSpPr>
        <p:spPr>
          <a:xfrm>
            <a:off x="1877504" y="898925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7"/>
          </a:p>
        </p:txBody>
      </p:sp>
      <p:sp>
        <p:nvSpPr>
          <p:cNvPr id="154" name="Google Shape;154;p18"/>
          <p:cNvSpPr txBox="1"/>
          <p:nvPr/>
        </p:nvSpPr>
        <p:spPr>
          <a:xfrm>
            <a:off x="4931775" y="3524875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and 2 is ___ ?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9"/>
          <p:cNvSpPr/>
          <p:nvPr/>
        </p:nvSpPr>
        <p:spPr>
          <a:xfrm>
            <a:off x="525750" y="1345796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0" name="Google Shape;160;p19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853775" y="1413644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9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506034" y="1413655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9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339223" y="1413655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9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1413655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9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1413655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9"/>
          <p:cNvSpPr/>
          <p:nvPr/>
        </p:nvSpPr>
        <p:spPr>
          <a:xfrm>
            <a:off x="533029" y="3342875"/>
            <a:ext cx="37551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6" name="Google Shape;166;p19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729693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9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475649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9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421930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9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9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9"/>
          <p:cNvSpPr txBox="1"/>
          <p:nvPr/>
        </p:nvSpPr>
        <p:spPr>
          <a:xfrm>
            <a:off x="1877504" y="898925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7"/>
          </a:p>
        </p:txBody>
      </p:sp>
      <p:sp>
        <p:nvSpPr>
          <p:cNvPr id="172" name="Google Shape;172;p19"/>
          <p:cNvSpPr txBox="1"/>
          <p:nvPr/>
        </p:nvSpPr>
        <p:spPr>
          <a:xfrm>
            <a:off x="4931775" y="3524875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and 2 is 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0"/>
          <p:cNvSpPr/>
          <p:nvPr/>
        </p:nvSpPr>
        <p:spPr>
          <a:xfrm>
            <a:off x="227800" y="1084394"/>
            <a:ext cx="52677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8" name="Google Shape;178;p20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38030" y="1216956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0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84194" y="1185857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0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95654" y="1207067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0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78392" y="1161665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0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68070" y="1171553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0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14334" y="1232684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0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75188" y="1207067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0"/>
          <p:cNvSpPr txBox="1"/>
          <p:nvPr/>
        </p:nvSpPr>
        <p:spPr>
          <a:xfrm>
            <a:off x="1223733" y="267539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48"/>
          </a:p>
        </p:txBody>
      </p:sp>
      <p:sp>
        <p:nvSpPr>
          <p:cNvPr id="186" name="Google Shape;186;p20"/>
          <p:cNvSpPr/>
          <p:nvPr/>
        </p:nvSpPr>
        <p:spPr>
          <a:xfrm>
            <a:off x="3991845" y="3001422"/>
            <a:ext cx="15045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3962724" y="267539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48"/>
          </a:p>
        </p:txBody>
      </p:sp>
      <p:sp>
        <p:nvSpPr>
          <p:cNvPr id="188" name="Google Shape;188;p20"/>
          <p:cNvSpPr/>
          <p:nvPr/>
        </p:nvSpPr>
        <p:spPr>
          <a:xfrm>
            <a:off x="227801" y="3001422"/>
            <a:ext cx="37641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374781" lvl="0" marL="374782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9" name="Google Shape;189;p20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15242" y="3141750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0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61406" y="3110651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0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72866" y="3131861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55603" y="3086459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0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45282" y="3096347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0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20666" y="3079481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0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81521" y="3053864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0"/>
          <p:cNvSpPr txBox="1"/>
          <p:nvPr/>
        </p:nvSpPr>
        <p:spPr>
          <a:xfrm>
            <a:off x="2175750" y="65942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</a:t>
            </a: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hole 7</a:t>
            </a:r>
            <a:endParaRPr sz="1148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1"/>
          <p:cNvSpPr/>
          <p:nvPr/>
        </p:nvSpPr>
        <p:spPr>
          <a:xfrm>
            <a:off x="227800" y="1084394"/>
            <a:ext cx="52677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2" name="Google Shape;202;p21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38030" y="1216956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1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84194" y="1185857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1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95654" y="1207067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1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78392" y="1161665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1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68070" y="1171553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1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14334" y="1232684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1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75188" y="1207067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1"/>
          <p:cNvSpPr txBox="1"/>
          <p:nvPr/>
        </p:nvSpPr>
        <p:spPr>
          <a:xfrm>
            <a:off x="1223733" y="267539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48"/>
          </a:p>
        </p:txBody>
      </p:sp>
      <p:sp>
        <p:nvSpPr>
          <p:cNvPr id="210" name="Google Shape;210;p21"/>
          <p:cNvSpPr/>
          <p:nvPr/>
        </p:nvSpPr>
        <p:spPr>
          <a:xfrm>
            <a:off x="3991845" y="3001422"/>
            <a:ext cx="15045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1" name="Google Shape;211;p21"/>
          <p:cNvSpPr txBox="1"/>
          <p:nvPr/>
        </p:nvSpPr>
        <p:spPr>
          <a:xfrm>
            <a:off x="3962724" y="267539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48"/>
          </a:p>
        </p:txBody>
      </p:sp>
      <p:sp>
        <p:nvSpPr>
          <p:cNvPr id="212" name="Google Shape;212;p21"/>
          <p:cNvSpPr/>
          <p:nvPr/>
        </p:nvSpPr>
        <p:spPr>
          <a:xfrm>
            <a:off x="227801" y="3001422"/>
            <a:ext cx="37641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374781" lvl="0" marL="374782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3" name="Google Shape;213;p21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15242" y="3141750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61406" y="3110651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72866" y="3131861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1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55603" y="3086459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45282" y="3096347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20666" y="3079481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1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81521" y="3053864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1"/>
          <p:cNvSpPr txBox="1"/>
          <p:nvPr/>
        </p:nvSpPr>
        <p:spPr>
          <a:xfrm>
            <a:off x="5683775" y="3023588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parts are 5 and 2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1" name="Google Shape;221;p21"/>
          <p:cNvSpPr txBox="1"/>
          <p:nvPr/>
        </p:nvSpPr>
        <p:spPr>
          <a:xfrm>
            <a:off x="2175750" y="65942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7</a:t>
            </a:r>
            <a:endParaRPr sz="1148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2"/>
          <p:cNvSpPr/>
          <p:nvPr/>
        </p:nvSpPr>
        <p:spPr>
          <a:xfrm>
            <a:off x="227800" y="1084394"/>
            <a:ext cx="52677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7" name="Google Shape;227;p22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38030" y="1216956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2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84194" y="1185857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2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95654" y="1207067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2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78392" y="1161665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2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68070" y="1171553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2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14334" y="1232684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2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75188" y="1207067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2"/>
          <p:cNvSpPr txBox="1"/>
          <p:nvPr/>
        </p:nvSpPr>
        <p:spPr>
          <a:xfrm>
            <a:off x="1223733" y="267539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48"/>
          </a:p>
        </p:txBody>
      </p:sp>
      <p:sp>
        <p:nvSpPr>
          <p:cNvPr id="235" name="Google Shape;235;p22"/>
          <p:cNvSpPr/>
          <p:nvPr/>
        </p:nvSpPr>
        <p:spPr>
          <a:xfrm>
            <a:off x="3991845" y="3001422"/>
            <a:ext cx="15045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22"/>
          <p:cNvSpPr txBox="1"/>
          <p:nvPr/>
        </p:nvSpPr>
        <p:spPr>
          <a:xfrm>
            <a:off x="3962724" y="267539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48"/>
          </a:p>
        </p:txBody>
      </p:sp>
      <p:sp>
        <p:nvSpPr>
          <p:cNvPr id="237" name="Google Shape;237;p22"/>
          <p:cNvSpPr/>
          <p:nvPr/>
        </p:nvSpPr>
        <p:spPr>
          <a:xfrm>
            <a:off x="227801" y="3001422"/>
            <a:ext cx="37641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374781" lvl="0" marL="374782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8" name="Google Shape;238;p22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15242" y="3141750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2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61406" y="3110651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2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72866" y="3131861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2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55603" y="3086459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2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45282" y="3096347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2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20666" y="3079481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2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81521" y="3053864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2"/>
          <p:cNvSpPr txBox="1"/>
          <p:nvPr/>
        </p:nvSpPr>
        <p:spPr>
          <a:xfrm>
            <a:off x="5683775" y="3023588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Join the parts together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6" name="Google Shape;246;p22"/>
          <p:cNvSpPr txBox="1"/>
          <p:nvPr/>
        </p:nvSpPr>
        <p:spPr>
          <a:xfrm>
            <a:off x="2175750" y="65942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7</a:t>
            </a:r>
            <a:endParaRPr sz="1148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3"/>
          <p:cNvSpPr/>
          <p:nvPr/>
        </p:nvSpPr>
        <p:spPr>
          <a:xfrm>
            <a:off x="227800" y="1084394"/>
            <a:ext cx="52677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2" name="Google Shape;252;p23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38030" y="1216956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3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84194" y="1185857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3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95654" y="1207067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3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78392" y="1161665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3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68070" y="1171553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3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14334" y="1232684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3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75188" y="1207067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3"/>
          <p:cNvSpPr/>
          <p:nvPr/>
        </p:nvSpPr>
        <p:spPr>
          <a:xfrm>
            <a:off x="227800" y="3001425"/>
            <a:ext cx="52677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374781" lvl="0" marL="374782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0" name="Google Shape;260;p23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15242" y="3141750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3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61406" y="3110651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3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72866" y="3131861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3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55603" y="3086459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3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45282" y="3096347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3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20666" y="3079481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3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81521" y="3053864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3"/>
          <p:cNvSpPr txBox="1"/>
          <p:nvPr/>
        </p:nvSpPr>
        <p:spPr>
          <a:xfrm>
            <a:off x="5683775" y="3023588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Join the parts together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8" name="Google Shape;268;p23"/>
          <p:cNvSpPr txBox="1"/>
          <p:nvPr/>
        </p:nvSpPr>
        <p:spPr>
          <a:xfrm>
            <a:off x="2175750" y="65942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7</a:t>
            </a:r>
            <a:endParaRPr sz="1148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4"/>
          <p:cNvSpPr/>
          <p:nvPr/>
        </p:nvSpPr>
        <p:spPr>
          <a:xfrm>
            <a:off x="227800" y="1084394"/>
            <a:ext cx="52677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4" name="Google Shape;274;p24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38030" y="1216956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4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84194" y="1185857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4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95654" y="1207067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4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78392" y="1161665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4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68070" y="1171553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4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14334" y="1232684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4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75188" y="1207067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4"/>
          <p:cNvSpPr/>
          <p:nvPr/>
        </p:nvSpPr>
        <p:spPr>
          <a:xfrm>
            <a:off x="227800" y="3001425"/>
            <a:ext cx="52677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374781" lvl="0" marL="374782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2" name="Google Shape;282;p24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15242" y="3141750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4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61406" y="3110651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4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72866" y="3131861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4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55603" y="3086459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4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45282" y="3096347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4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20666" y="3079481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4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81521" y="3053864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4"/>
          <p:cNvSpPr txBox="1"/>
          <p:nvPr/>
        </p:nvSpPr>
        <p:spPr>
          <a:xfrm>
            <a:off x="5683775" y="3023588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2 is ___ ?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0" name="Google Shape;290;p24"/>
          <p:cNvSpPr txBox="1"/>
          <p:nvPr/>
        </p:nvSpPr>
        <p:spPr>
          <a:xfrm>
            <a:off x="2175750" y="65942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7</a:t>
            </a:r>
            <a:endParaRPr sz="1148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5"/>
          <p:cNvSpPr/>
          <p:nvPr/>
        </p:nvSpPr>
        <p:spPr>
          <a:xfrm>
            <a:off x="227800" y="1084394"/>
            <a:ext cx="52677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6" name="Google Shape;296;p25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38030" y="1216956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5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84194" y="1185857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5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95654" y="1207067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5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78392" y="1161665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5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68070" y="1171553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5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14334" y="1232684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5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75188" y="1207067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5"/>
          <p:cNvSpPr/>
          <p:nvPr/>
        </p:nvSpPr>
        <p:spPr>
          <a:xfrm>
            <a:off x="227800" y="3001425"/>
            <a:ext cx="52677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374781" lvl="0" marL="374782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4" name="Google Shape;304;p25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15242" y="3141750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5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61406" y="3110651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5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72866" y="3131861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5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55603" y="3086459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5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45282" y="3096347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5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20666" y="3079481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5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81521" y="3053864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5"/>
          <p:cNvSpPr txBox="1"/>
          <p:nvPr/>
        </p:nvSpPr>
        <p:spPr>
          <a:xfrm>
            <a:off x="5683775" y="3023588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and 2 is 7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2" name="Google Shape;312;p25"/>
          <p:cNvSpPr txBox="1"/>
          <p:nvPr/>
        </p:nvSpPr>
        <p:spPr>
          <a:xfrm>
            <a:off x="2175750" y="65942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7</a:t>
            </a:r>
            <a:endParaRPr sz="1148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397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126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1844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0552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9260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7968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26"/>
          <p:cNvSpPr/>
          <p:nvPr/>
        </p:nvSpPr>
        <p:spPr>
          <a:xfrm>
            <a:off x="252875" y="3127653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4" name="Google Shape;324;p26"/>
          <p:cNvSpPr/>
          <p:nvPr/>
        </p:nvSpPr>
        <p:spPr>
          <a:xfrm>
            <a:off x="1693581" y="3127660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5" name="Google Shape;325;p26"/>
          <p:cNvSpPr txBox="1"/>
          <p:nvPr/>
        </p:nvSpPr>
        <p:spPr>
          <a:xfrm>
            <a:off x="252875" y="2783234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sp>
        <p:nvSpPr>
          <p:cNvPr id="326" name="Google Shape;326;p26"/>
          <p:cNvSpPr txBox="1"/>
          <p:nvPr/>
        </p:nvSpPr>
        <p:spPr>
          <a:xfrm>
            <a:off x="2358038" y="2753699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pic>
        <p:nvPicPr>
          <p:cNvPr id="327" name="Google Shape;327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486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215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6"/>
          <p:cNvSpPr/>
          <p:nvPr/>
        </p:nvSpPr>
        <p:spPr>
          <a:xfrm>
            <a:off x="252875" y="115682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0" name="Google Shape;330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883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147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3203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8249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6"/>
          <p:cNvSpPr txBox="1"/>
          <p:nvPr/>
        </p:nvSpPr>
        <p:spPr>
          <a:xfrm>
            <a:off x="1637684" y="746650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154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397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126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1844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0552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9260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7968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27"/>
          <p:cNvSpPr/>
          <p:nvPr/>
        </p:nvSpPr>
        <p:spPr>
          <a:xfrm>
            <a:off x="252875" y="3127653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6" name="Google Shape;346;p27"/>
          <p:cNvSpPr/>
          <p:nvPr/>
        </p:nvSpPr>
        <p:spPr>
          <a:xfrm>
            <a:off x="1693581" y="3127660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7" name="Google Shape;347;p27"/>
          <p:cNvSpPr txBox="1"/>
          <p:nvPr/>
        </p:nvSpPr>
        <p:spPr>
          <a:xfrm>
            <a:off x="252875" y="2783234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sp>
        <p:nvSpPr>
          <p:cNvPr id="348" name="Google Shape;348;p27"/>
          <p:cNvSpPr txBox="1"/>
          <p:nvPr/>
        </p:nvSpPr>
        <p:spPr>
          <a:xfrm>
            <a:off x="2358038" y="2753699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pic>
        <p:nvPicPr>
          <p:cNvPr id="349" name="Google Shape;349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486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215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7"/>
          <p:cNvSpPr/>
          <p:nvPr/>
        </p:nvSpPr>
        <p:spPr>
          <a:xfrm>
            <a:off x="252875" y="115682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2" name="Google Shape;352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883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147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3203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8249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27"/>
          <p:cNvSpPr txBox="1"/>
          <p:nvPr/>
        </p:nvSpPr>
        <p:spPr>
          <a:xfrm>
            <a:off x="1637684" y="746650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154"/>
          </a:p>
        </p:txBody>
      </p:sp>
      <p:sp>
        <p:nvSpPr>
          <p:cNvPr id="357" name="Google Shape;357;p27"/>
          <p:cNvSpPr txBox="1"/>
          <p:nvPr/>
        </p:nvSpPr>
        <p:spPr>
          <a:xfrm>
            <a:off x="5147550" y="3190938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parts are 2 and 4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397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126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1844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0552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9260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7968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8"/>
          <p:cNvSpPr/>
          <p:nvPr/>
        </p:nvSpPr>
        <p:spPr>
          <a:xfrm>
            <a:off x="252875" y="3127650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9" name="Google Shape;369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486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215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28"/>
          <p:cNvSpPr/>
          <p:nvPr/>
        </p:nvSpPr>
        <p:spPr>
          <a:xfrm>
            <a:off x="252875" y="115682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2" name="Google Shape;372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883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147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3203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8249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28"/>
          <p:cNvSpPr txBox="1"/>
          <p:nvPr/>
        </p:nvSpPr>
        <p:spPr>
          <a:xfrm>
            <a:off x="1637684" y="746650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154"/>
          </a:p>
        </p:txBody>
      </p:sp>
      <p:sp>
        <p:nvSpPr>
          <p:cNvPr id="377" name="Google Shape;377;p28"/>
          <p:cNvSpPr txBox="1"/>
          <p:nvPr/>
        </p:nvSpPr>
        <p:spPr>
          <a:xfrm>
            <a:off x="5147550" y="3190938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Join the parts together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397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126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1844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0552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9260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7968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29"/>
          <p:cNvSpPr/>
          <p:nvPr/>
        </p:nvSpPr>
        <p:spPr>
          <a:xfrm>
            <a:off x="252875" y="3127650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9" name="Google Shape;389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486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215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29"/>
          <p:cNvSpPr/>
          <p:nvPr/>
        </p:nvSpPr>
        <p:spPr>
          <a:xfrm>
            <a:off x="252875" y="115682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2" name="Google Shape;392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883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147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3203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8249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29"/>
          <p:cNvSpPr txBox="1"/>
          <p:nvPr/>
        </p:nvSpPr>
        <p:spPr>
          <a:xfrm>
            <a:off x="1637684" y="746650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154"/>
          </a:p>
        </p:txBody>
      </p:sp>
      <p:sp>
        <p:nvSpPr>
          <p:cNvPr id="397" name="Google Shape;397;p29"/>
          <p:cNvSpPr txBox="1"/>
          <p:nvPr/>
        </p:nvSpPr>
        <p:spPr>
          <a:xfrm>
            <a:off x="5147550" y="3190938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2 is ___ ?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397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126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1844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0552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9260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7968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30"/>
          <p:cNvSpPr/>
          <p:nvPr/>
        </p:nvSpPr>
        <p:spPr>
          <a:xfrm>
            <a:off x="252875" y="3127650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9" name="Google Shape;409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486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215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30"/>
          <p:cNvSpPr/>
          <p:nvPr/>
        </p:nvSpPr>
        <p:spPr>
          <a:xfrm>
            <a:off x="252875" y="115682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2" name="Google Shape;412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883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147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3203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8249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0"/>
          <p:cNvSpPr txBox="1"/>
          <p:nvPr/>
        </p:nvSpPr>
        <p:spPr>
          <a:xfrm>
            <a:off x="1637684" y="746650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154"/>
          </a:p>
        </p:txBody>
      </p:sp>
      <p:sp>
        <p:nvSpPr>
          <p:cNvPr id="417" name="Google Shape;417;p30"/>
          <p:cNvSpPr txBox="1"/>
          <p:nvPr/>
        </p:nvSpPr>
        <p:spPr>
          <a:xfrm>
            <a:off x="5147550" y="3190938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and 2 is 6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Google Shape;422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9140" y="3296204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6784" y="3239361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505" y="1484279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6784" y="1484288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6055" y="1484279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5316" y="1484288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4577" y="1484279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3838" y="1484288"/>
            <a:ext cx="422821" cy="4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31"/>
          <p:cNvSpPr txBox="1"/>
          <p:nvPr/>
        </p:nvSpPr>
        <p:spPr>
          <a:xfrm>
            <a:off x="427891" y="2896023"/>
            <a:ext cx="12996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000" lIns="68000" spcFirstLastPara="1" rIns="68000" wrap="square" tIns="68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041"/>
          </a:p>
        </p:txBody>
      </p:sp>
      <p:sp>
        <p:nvSpPr>
          <p:cNvPr id="431" name="Google Shape;431;p31"/>
          <p:cNvSpPr txBox="1"/>
          <p:nvPr/>
        </p:nvSpPr>
        <p:spPr>
          <a:xfrm>
            <a:off x="2482264" y="2896023"/>
            <a:ext cx="12996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000" lIns="68000" spcFirstLastPara="1" rIns="68000" wrap="square" tIns="68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041"/>
          </a:p>
        </p:txBody>
      </p:sp>
      <p:sp>
        <p:nvSpPr>
          <p:cNvPr id="432" name="Google Shape;432;p31"/>
          <p:cNvSpPr/>
          <p:nvPr/>
        </p:nvSpPr>
        <p:spPr>
          <a:xfrm>
            <a:off x="427891" y="1428985"/>
            <a:ext cx="3926100" cy="619200"/>
          </a:xfrm>
          <a:prstGeom prst="rect">
            <a:avLst/>
          </a:prstGeom>
          <a:noFill/>
          <a:ln cap="flat" cmpd="sng" w="70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000" lIns="68000" spcFirstLastPara="1" rIns="68000" wrap="square" tIns="6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3" name="Google Shape;433;p31"/>
          <p:cNvSpPr/>
          <p:nvPr/>
        </p:nvSpPr>
        <p:spPr>
          <a:xfrm>
            <a:off x="407022" y="3207687"/>
            <a:ext cx="1962300" cy="619200"/>
          </a:xfrm>
          <a:prstGeom prst="rect">
            <a:avLst/>
          </a:prstGeom>
          <a:noFill/>
          <a:ln cap="flat" cmpd="sng" w="70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000" lIns="68000" spcFirstLastPara="1" rIns="68000" wrap="square" tIns="6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9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4" name="Google Shape;434;p31"/>
          <p:cNvSpPr/>
          <p:nvPr/>
        </p:nvSpPr>
        <p:spPr>
          <a:xfrm>
            <a:off x="2369377" y="3207687"/>
            <a:ext cx="1962300" cy="619200"/>
          </a:xfrm>
          <a:prstGeom prst="rect">
            <a:avLst/>
          </a:prstGeom>
          <a:noFill/>
          <a:ln cap="flat" cmpd="sng" w="70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000" lIns="68000" spcFirstLastPara="1" rIns="68000" wrap="square" tIns="6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9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5" name="Google Shape;435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505" y="3239361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6064" y="3296204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1787" y="3296213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1794" y="3296222"/>
            <a:ext cx="422821" cy="4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1"/>
          <p:cNvSpPr txBox="1"/>
          <p:nvPr/>
        </p:nvSpPr>
        <p:spPr>
          <a:xfrm>
            <a:off x="1677001" y="1059000"/>
            <a:ext cx="12996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000" lIns="68000" spcFirstLastPara="1" rIns="68000" wrap="square" tIns="68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</a:t>
            </a:r>
            <a:r>
              <a:rPr lang="en" sz="133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hole 6</a:t>
            </a:r>
            <a:endParaRPr sz="104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9140" y="3296204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6784" y="3239361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505" y="1484279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6784" y="1484288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6055" y="1484279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5316" y="1484288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4577" y="1484279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3838" y="1484288"/>
            <a:ext cx="422821" cy="4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32"/>
          <p:cNvSpPr txBox="1"/>
          <p:nvPr/>
        </p:nvSpPr>
        <p:spPr>
          <a:xfrm>
            <a:off x="427891" y="2896023"/>
            <a:ext cx="12996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000" lIns="68000" spcFirstLastPara="1" rIns="68000" wrap="square" tIns="68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041"/>
          </a:p>
        </p:txBody>
      </p:sp>
      <p:sp>
        <p:nvSpPr>
          <p:cNvPr id="453" name="Google Shape;453;p32"/>
          <p:cNvSpPr txBox="1"/>
          <p:nvPr/>
        </p:nvSpPr>
        <p:spPr>
          <a:xfrm>
            <a:off x="2482264" y="2896023"/>
            <a:ext cx="12996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000" lIns="68000" spcFirstLastPara="1" rIns="68000" wrap="square" tIns="68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041"/>
          </a:p>
        </p:txBody>
      </p:sp>
      <p:sp>
        <p:nvSpPr>
          <p:cNvPr id="454" name="Google Shape;454;p32"/>
          <p:cNvSpPr/>
          <p:nvPr/>
        </p:nvSpPr>
        <p:spPr>
          <a:xfrm>
            <a:off x="427891" y="1428985"/>
            <a:ext cx="3926100" cy="619200"/>
          </a:xfrm>
          <a:prstGeom prst="rect">
            <a:avLst/>
          </a:prstGeom>
          <a:noFill/>
          <a:ln cap="flat" cmpd="sng" w="70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000" lIns="68000" spcFirstLastPara="1" rIns="68000" wrap="square" tIns="6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5" name="Google Shape;455;p32"/>
          <p:cNvSpPr/>
          <p:nvPr/>
        </p:nvSpPr>
        <p:spPr>
          <a:xfrm>
            <a:off x="407022" y="3207687"/>
            <a:ext cx="1962300" cy="619200"/>
          </a:xfrm>
          <a:prstGeom prst="rect">
            <a:avLst/>
          </a:prstGeom>
          <a:noFill/>
          <a:ln cap="flat" cmpd="sng" w="70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000" lIns="68000" spcFirstLastPara="1" rIns="68000" wrap="square" tIns="6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9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6" name="Google Shape;456;p32"/>
          <p:cNvSpPr/>
          <p:nvPr/>
        </p:nvSpPr>
        <p:spPr>
          <a:xfrm>
            <a:off x="2369377" y="3207687"/>
            <a:ext cx="1962300" cy="619200"/>
          </a:xfrm>
          <a:prstGeom prst="rect">
            <a:avLst/>
          </a:prstGeom>
          <a:noFill/>
          <a:ln cap="flat" cmpd="sng" w="70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000" lIns="68000" spcFirstLastPara="1" rIns="68000" wrap="square" tIns="6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9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57" name="Google Shape;457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505" y="3239361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6064" y="3296204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1787" y="3296213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1794" y="3296222"/>
            <a:ext cx="422821" cy="4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32"/>
          <p:cNvSpPr txBox="1"/>
          <p:nvPr/>
        </p:nvSpPr>
        <p:spPr>
          <a:xfrm>
            <a:off x="4918475" y="323721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parts are 3 and 3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2" name="Google Shape;462;p32"/>
          <p:cNvSpPr txBox="1"/>
          <p:nvPr/>
        </p:nvSpPr>
        <p:spPr>
          <a:xfrm>
            <a:off x="1677001" y="1059000"/>
            <a:ext cx="12996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000" lIns="68000" spcFirstLastPara="1" rIns="68000" wrap="square" tIns="68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6</a:t>
            </a:r>
            <a:endParaRPr sz="104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Google Shape;467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9140" y="3296204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6784" y="3239361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505" y="1484279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6784" y="1484288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6055" y="1484279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5316" y="1484288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4577" y="1484279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3838" y="1484288"/>
            <a:ext cx="422821" cy="4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33"/>
          <p:cNvSpPr txBox="1"/>
          <p:nvPr/>
        </p:nvSpPr>
        <p:spPr>
          <a:xfrm>
            <a:off x="427891" y="2896023"/>
            <a:ext cx="12996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000" lIns="68000" spcFirstLastPara="1" rIns="68000" wrap="square" tIns="68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041"/>
          </a:p>
        </p:txBody>
      </p:sp>
      <p:sp>
        <p:nvSpPr>
          <p:cNvPr id="476" name="Google Shape;476;p33"/>
          <p:cNvSpPr txBox="1"/>
          <p:nvPr/>
        </p:nvSpPr>
        <p:spPr>
          <a:xfrm>
            <a:off x="2482264" y="2896023"/>
            <a:ext cx="12996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000" lIns="68000" spcFirstLastPara="1" rIns="68000" wrap="square" tIns="68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041"/>
          </a:p>
        </p:txBody>
      </p:sp>
      <p:sp>
        <p:nvSpPr>
          <p:cNvPr id="477" name="Google Shape;477;p33"/>
          <p:cNvSpPr/>
          <p:nvPr/>
        </p:nvSpPr>
        <p:spPr>
          <a:xfrm>
            <a:off x="427891" y="1428985"/>
            <a:ext cx="3926100" cy="619200"/>
          </a:xfrm>
          <a:prstGeom prst="rect">
            <a:avLst/>
          </a:prstGeom>
          <a:noFill/>
          <a:ln cap="flat" cmpd="sng" w="70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000" lIns="68000" spcFirstLastPara="1" rIns="68000" wrap="square" tIns="6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8" name="Google Shape;478;p33"/>
          <p:cNvSpPr/>
          <p:nvPr/>
        </p:nvSpPr>
        <p:spPr>
          <a:xfrm>
            <a:off x="407022" y="3207687"/>
            <a:ext cx="1962300" cy="619200"/>
          </a:xfrm>
          <a:prstGeom prst="rect">
            <a:avLst/>
          </a:prstGeom>
          <a:noFill/>
          <a:ln cap="flat" cmpd="sng" w="70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000" lIns="68000" spcFirstLastPara="1" rIns="68000" wrap="square" tIns="6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9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9" name="Google Shape;479;p33"/>
          <p:cNvSpPr/>
          <p:nvPr/>
        </p:nvSpPr>
        <p:spPr>
          <a:xfrm>
            <a:off x="2369377" y="3207687"/>
            <a:ext cx="1962300" cy="619200"/>
          </a:xfrm>
          <a:prstGeom prst="rect">
            <a:avLst/>
          </a:prstGeom>
          <a:noFill/>
          <a:ln cap="flat" cmpd="sng" w="70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000" lIns="68000" spcFirstLastPara="1" rIns="68000" wrap="square" tIns="6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9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80" name="Google Shape;480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505" y="3239361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6064" y="3296204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1787" y="3296213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1794" y="3296222"/>
            <a:ext cx="422821" cy="4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33"/>
          <p:cNvSpPr txBox="1"/>
          <p:nvPr/>
        </p:nvSpPr>
        <p:spPr>
          <a:xfrm>
            <a:off x="4918475" y="323721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Join the parts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5" name="Google Shape;485;p33"/>
          <p:cNvSpPr txBox="1"/>
          <p:nvPr/>
        </p:nvSpPr>
        <p:spPr>
          <a:xfrm>
            <a:off x="1677001" y="1059000"/>
            <a:ext cx="12996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000" lIns="68000" spcFirstLastPara="1" rIns="68000" wrap="square" tIns="68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6</a:t>
            </a:r>
            <a:endParaRPr sz="104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Google Shape;490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9140" y="3296204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6784" y="3239361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505" y="1484279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6784" y="1484288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6055" y="1484279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5316" y="1484288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4577" y="1484279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3838" y="1484288"/>
            <a:ext cx="422821" cy="4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34"/>
          <p:cNvSpPr/>
          <p:nvPr/>
        </p:nvSpPr>
        <p:spPr>
          <a:xfrm>
            <a:off x="427891" y="1428985"/>
            <a:ext cx="3926100" cy="619200"/>
          </a:xfrm>
          <a:prstGeom prst="rect">
            <a:avLst/>
          </a:prstGeom>
          <a:noFill/>
          <a:ln cap="flat" cmpd="sng" w="70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000" lIns="68000" spcFirstLastPara="1" rIns="68000" wrap="square" tIns="6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9" name="Google Shape;499;p34"/>
          <p:cNvSpPr/>
          <p:nvPr/>
        </p:nvSpPr>
        <p:spPr>
          <a:xfrm>
            <a:off x="407028" y="3207675"/>
            <a:ext cx="3926100" cy="619200"/>
          </a:xfrm>
          <a:prstGeom prst="rect">
            <a:avLst/>
          </a:prstGeom>
          <a:noFill/>
          <a:ln cap="flat" cmpd="sng" w="70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000" lIns="68000" spcFirstLastPara="1" rIns="68000" wrap="square" tIns="6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00" name="Google Shape;500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505" y="3239361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6064" y="3296204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1787" y="3296213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1794" y="3296222"/>
            <a:ext cx="422821" cy="4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4"/>
          <p:cNvSpPr txBox="1"/>
          <p:nvPr/>
        </p:nvSpPr>
        <p:spPr>
          <a:xfrm>
            <a:off x="4918475" y="323721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Join the parts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5" name="Google Shape;505;p34"/>
          <p:cNvSpPr txBox="1"/>
          <p:nvPr/>
        </p:nvSpPr>
        <p:spPr>
          <a:xfrm>
            <a:off x="1677001" y="1059000"/>
            <a:ext cx="12996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000" lIns="68000" spcFirstLastPara="1" rIns="68000" wrap="square" tIns="68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6</a:t>
            </a:r>
            <a:endParaRPr sz="1041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Google Shape;510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9140" y="3296204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6784" y="3239361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505" y="1484279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6784" y="1484288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6055" y="1484279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5316" y="1484288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4577" y="1484279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3838" y="1484288"/>
            <a:ext cx="422821" cy="4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35"/>
          <p:cNvSpPr/>
          <p:nvPr/>
        </p:nvSpPr>
        <p:spPr>
          <a:xfrm>
            <a:off x="427891" y="1428985"/>
            <a:ext cx="3926100" cy="619200"/>
          </a:xfrm>
          <a:prstGeom prst="rect">
            <a:avLst/>
          </a:prstGeom>
          <a:noFill/>
          <a:ln cap="flat" cmpd="sng" w="70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000" lIns="68000" spcFirstLastPara="1" rIns="68000" wrap="square" tIns="6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9" name="Google Shape;519;p35"/>
          <p:cNvSpPr/>
          <p:nvPr/>
        </p:nvSpPr>
        <p:spPr>
          <a:xfrm>
            <a:off x="407028" y="3207675"/>
            <a:ext cx="3926100" cy="619200"/>
          </a:xfrm>
          <a:prstGeom prst="rect">
            <a:avLst/>
          </a:prstGeom>
          <a:noFill/>
          <a:ln cap="flat" cmpd="sng" w="70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000" lIns="68000" spcFirstLastPara="1" rIns="68000" wrap="square" tIns="6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20" name="Google Shape;520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505" y="3239361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6064" y="3296204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1787" y="3296213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1794" y="3296222"/>
            <a:ext cx="422821" cy="4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5"/>
          <p:cNvSpPr txBox="1"/>
          <p:nvPr/>
        </p:nvSpPr>
        <p:spPr>
          <a:xfrm>
            <a:off x="4918475" y="323721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3 is ___ ?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5" name="Google Shape;525;p35"/>
          <p:cNvSpPr txBox="1"/>
          <p:nvPr/>
        </p:nvSpPr>
        <p:spPr>
          <a:xfrm>
            <a:off x="1677001" y="1059000"/>
            <a:ext cx="12996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000" lIns="68000" spcFirstLastPara="1" rIns="68000" wrap="square" tIns="68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6</a:t>
            </a:r>
            <a:endParaRPr sz="1041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" name="Google Shape;530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9140" y="3296204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6784" y="3239361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505" y="1484279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6784" y="1484288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6055" y="1484279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5316" y="1484288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4577" y="1484279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3838" y="1484288"/>
            <a:ext cx="422821" cy="4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36"/>
          <p:cNvSpPr/>
          <p:nvPr/>
        </p:nvSpPr>
        <p:spPr>
          <a:xfrm>
            <a:off x="427891" y="1428985"/>
            <a:ext cx="3926100" cy="619200"/>
          </a:xfrm>
          <a:prstGeom prst="rect">
            <a:avLst/>
          </a:prstGeom>
          <a:noFill/>
          <a:ln cap="flat" cmpd="sng" w="70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000" lIns="68000" spcFirstLastPara="1" rIns="68000" wrap="square" tIns="6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9" name="Google Shape;539;p36"/>
          <p:cNvSpPr/>
          <p:nvPr/>
        </p:nvSpPr>
        <p:spPr>
          <a:xfrm>
            <a:off x="407028" y="3207675"/>
            <a:ext cx="3926100" cy="619200"/>
          </a:xfrm>
          <a:prstGeom prst="rect">
            <a:avLst/>
          </a:prstGeom>
          <a:noFill/>
          <a:ln cap="flat" cmpd="sng" w="70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000" lIns="68000" spcFirstLastPara="1" rIns="68000" wrap="square" tIns="6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40" name="Google Shape;540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505" y="3239361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6064" y="3296204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1787" y="3296213"/>
            <a:ext cx="422821" cy="4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1794" y="3296222"/>
            <a:ext cx="422821" cy="442265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36"/>
          <p:cNvSpPr txBox="1"/>
          <p:nvPr/>
        </p:nvSpPr>
        <p:spPr>
          <a:xfrm>
            <a:off x="4918475" y="323721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and 3 is 6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5" name="Google Shape;545;p36"/>
          <p:cNvSpPr txBox="1"/>
          <p:nvPr/>
        </p:nvSpPr>
        <p:spPr>
          <a:xfrm>
            <a:off x="1677001" y="1059000"/>
            <a:ext cx="12996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000" lIns="68000" spcFirstLastPara="1" rIns="68000" wrap="square" tIns="68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6</a:t>
            </a:r>
            <a:endParaRPr sz="1041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" name="Google Shape;550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4413" y="3118040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4413" y="1193031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3337" y="1193041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2250" y="1193031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1153" y="1193041"/>
            <a:ext cx="475498" cy="497363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37"/>
          <p:cNvSpPr/>
          <p:nvPr/>
        </p:nvSpPr>
        <p:spPr>
          <a:xfrm>
            <a:off x="334977" y="3070932"/>
            <a:ext cx="2214300" cy="696600"/>
          </a:xfrm>
          <a:prstGeom prst="rect">
            <a:avLst/>
          </a:prstGeom>
          <a:noFill/>
          <a:ln cap="flat" cmpd="sng" w="79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450" lIns="76450" spcFirstLastPara="1" rIns="76450" wrap="square" tIns="76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6" name="Google Shape;556;p37"/>
          <p:cNvSpPr/>
          <p:nvPr/>
        </p:nvSpPr>
        <p:spPr>
          <a:xfrm>
            <a:off x="2549327" y="3070932"/>
            <a:ext cx="1410000" cy="696600"/>
          </a:xfrm>
          <a:prstGeom prst="rect">
            <a:avLst/>
          </a:prstGeom>
          <a:noFill/>
          <a:ln cap="flat" cmpd="sng" w="79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450" lIns="76450" spcFirstLastPara="1" rIns="76450" wrap="square" tIns="76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7" name="Google Shape;557;p37"/>
          <p:cNvSpPr txBox="1"/>
          <p:nvPr/>
        </p:nvSpPr>
        <p:spPr>
          <a:xfrm>
            <a:off x="640574" y="2720733"/>
            <a:ext cx="14613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76450" lIns="76450" spcFirstLastPara="1" rIns="76450" wrap="square" tIns="764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71"/>
          </a:p>
        </p:txBody>
      </p:sp>
      <p:sp>
        <p:nvSpPr>
          <p:cNvPr id="558" name="Google Shape;558;p37"/>
          <p:cNvSpPr txBox="1"/>
          <p:nvPr/>
        </p:nvSpPr>
        <p:spPr>
          <a:xfrm>
            <a:off x="2497783" y="2720733"/>
            <a:ext cx="14613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76450" lIns="76450" spcFirstLastPara="1" rIns="76450" wrap="square" tIns="764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71"/>
          </a:p>
        </p:txBody>
      </p:sp>
      <p:pic>
        <p:nvPicPr>
          <p:cNvPr id="559" name="Google Shape;559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489" y="1193052"/>
            <a:ext cx="475498" cy="497363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37"/>
          <p:cNvSpPr/>
          <p:nvPr/>
        </p:nvSpPr>
        <p:spPr>
          <a:xfrm>
            <a:off x="327925" y="1133357"/>
            <a:ext cx="3624600" cy="696600"/>
          </a:xfrm>
          <a:prstGeom prst="rect">
            <a:avLst/>
          </a:prstGeom>
          <a:noFill/>
          <a:ln cap="flat" cmpd="sng" w="79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450" lIns="76450" spcFirstLastPara="1" rIns="76450" wrap="square" tIns="76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1" name="Google Shape;561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489" y="3118040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2482" y="3118040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2250" y="3170487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1153" y="3170487"/>
            <a:ext cx="475498" cy="497363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37"/>
          <p:cNvSpPr txBox="1"/>
          <p:nvPr/>
        </p:nvSpPr>
        <p:spPr>
          <a:xfrm>
            <a:off x="1639406" y="699800"/>
            <a:ext cx="14613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76450" lIns="76450" spcFirstLastPara="1" rIns="76450" wrap="square" tIns="764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171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Google Shape;570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4413" y="3118040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4413" y="1193031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3337" y="1193041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2250" y="1193031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1153" y="1193041"/>
            <a:ext cx="475498" cy="497363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38"/>
          <p:cNvSpPr/>
          <p:nvPr/>
        </p:nvSpPr>
        <p:spPr>
          <a:xfrm>
            <a:off x="334977" y="3070932"/>
            <a:ext cx="2214300" cy="696600"/>
          </a:xfrm>
          <a:prstGeom prst="rect">
            <a:avLst/>
          </a:prstGeom>
          <a:noFill/>
          <a:ln cap="flat" cmpd="sng" w="79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450" lIns="76450" spcFirstLastPara="1" rIns="76450" wrap="square" tIns="76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6" name="Google Shape;576;p38"/>
          <p:cNvSpPr/>
          <p:nvPr/>
        </p:nvSpPr>
        <p:spPr>
          <a:xfrm>
            <a:off x="2549327" y="3070932"/>
            <a:ext cx="1410000" cy="696600"/>
          </a:xfrm>
          <a:prstGeom prst="rect">
            <a:avLst/>
          </a:prstGeom>
          <a:noFill/>
          <a:ln cap="flat" cmpd="sng" w="79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450" lIns="76450" spcFirstLastPara="1" rIns="76450" wrap="square" tIns="76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7" name="Google Shape;577;p38"/>
          <p:cNvSpPr txBox="1"/>
          <p:nvPr/>
        </p:nvSpPr>
        <p:spPr>
          <a:xfrm>
            <a:off x="640574" y="2720733"/>
            <a:ext cx="14613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76450" lIns="76450" spcFirstLastPara="1" rIns="76450" wrap="square" tIns="764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71"/>
          </a:p>
        </p:txBody>
      </p:sp>
      <p:sp>
        <p:nvSpPr>
          <p:cNvPr id="578" name="Google Shape;578;p38"/>
          <p:cNvSpPr txBox="1"/>
          <p:nvPr/>
        </p:nvSpPr>
        <p:spPr>
          <a:xfrm>
            <a:off x="2497783" y="2720733"/>
            <a:ext cx="14613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76450" lIns="76450" spcFirstLastPara="1" rIns="76450" wrap="square" tIns="764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71"/>
          </a:p>
        </p:txBody>
      </p:sp>
      <p:pic>
        <p:nvPicPr>
          <p:cNvPr id="579" name="Google Shape;579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489" y="1193052"/>
            <a:ext cx="475498" cy="497363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38"/>
          <p:cNvSpPr/>
          <p:nvPr/>
        </p:nvSpPr>
        <p:spPr>
          <a:xfrm>
            <a:off x="327925" y="1133357"/>
            <a:ext cx="3624600" cy="696600"/>
          </a:xfrm>
          <a:prstGeom prst="rect">
            <a:avLst/>
          </a:prstGeom>
          <a:noFill/>
          <a:ln cap="flat" cmpd="sng" w="79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450" lIns="76450" spcFirstLastPara="1" rIns="76450" wrap="square" tIns="76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81" name="Google Shape;581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489" y="3118040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2482" y="3118040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2250" y="3170487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1153" y="3170487"/>
            <a:ext cx="475498" cy="497363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38"/>
          <p:cNvSpPr txBox="1"/>
          <p:nvPr/>
        </p:nvSpPr>
        <p:spPr>
          <a:xfrm>
            <a:off x="1639406" y="699800"/>
            <a:ext cx="14613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76450" lIns="76450" spcFirstLastPara="1" rIns="76450" wrap="square" tIns="764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171"/>
          </a:p>
        </p:txBody>
      </p:sp>
      <p:sp>
        <p:nvSpPr>
          <p:cNvPr id="586" name="Google Shape;586;p38"/>
          <p:cNvSpPr txBox="1"/>
          <p:nvPr/>
        </p:nvSpPr>
        <p:spPr>
          <a:xfrm>
            <a:off x="4705025" y="308666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parts are 3 and 2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" name="Google Shape;591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4413" y="3118040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4413" y="1193031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3337" y="1193041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2250" y="1193031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1153" y="1193041"/>
            <a:ext cx="475498" cy="497363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39"/>
          <p:cNvSpPr/>
          <p:nvPr/>
        </p:nvSpPr>
        <p:spPr>
          <a:xfrm>
            <a:off x="334977" y="3070932"/>
            <a:ext cx="2214300" cy="696600"/>
          </a:xfrm>
          <a:prstGeom prst="rect">
            <a:avLst/>
          </a:prstGeom>
          <a:noFill/>
          <a:ln cap="flat" cmpd="sng" w="79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450" lIns="76450" spcFirstLastPara="1" rIns="76450" wrap="square" tIns="76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7" name="Google Shape;597;p39"/>
          <p:cNvSpPr/>
          <p:nvPr/>
        </p:nvSpPr>
        <p:spPr>
          <a:xfrm>
            <a:off x="2549327" y="3070932"/>
            <a:ext cx="1410000" cy="696600"/>
          </a:xfrm>
          <a:prstGeom prst="rect">
            <a:avLst/>
          </a:prstGeom>
          <a:noFill/>
          <a:ln cap="flat" cmpd="sng" w="79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450" lIns="76450" spcFirstLastPara="1" rIns="76450" wrap="square" tIns="76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8" name="Google Shape;598;p39"/>
          <p:cNvSpPr txBox="1"/>
          <p:nvPr/>
        </p:nvSpPr>
        <p:spPr>
          <a:xfrm>
            <a:off x="640574" y="2720733"/>
            <a:ext cx="14613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76450" lIns="76450" spcFirstLastPara="1" rIns="76450" wrap="square" tIns="764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71"/>
          </a:p>
        </p:txBody>
      </p:sp>
      <p:sp>
        <p:nvSpPr>
          <p:cNvPr id="599" name="Google Shape;599;p39"/>
          <p:cNvSpPr txBox="1"/>
          <p:nvPr/>
        </p:nvSpPr>
        <p:spPr>
          <a:xfrm>
            <a:off x="2497783" y="2720733"/>
            <a:ext cx="14613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76450" lIns="76450" spcFirstLastPara="1" rIns="76450" wrap="square" tIns="764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71"/>
          </a:p>
        </p:txBody>
      </p:sp>
      <p:pic>
        <p:nvPicPr>
          <p:cNvPr id="600" name="Google Shape;600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489" y="1193052"/>
            <a:ext cx="475498" cy="497363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39"/>
          <p:cNvSpPr/>
          <p:nvPr/>
        </p:nvSpPr>
        <p:spPr>
          <a:xfrm>
            <a:off x="327925" y="1133357"/>
            <a:ext cx="3624600" cy="696600"/>
          </a:xfrm>
          <a:prstGeom prst="rect">
            <a:avLst/>
          </a:prstGeom>
          <a:noFill/>
          <a:ln cap="flat" cmpd="sng" w="79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450" lIns="76450" spcFirstLastPara="1" rIns="76450" wrap="square" tIns="76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02" name="Google Shape;602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489" y="3118040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2482" y="3118040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2250" y="3170487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1153" y="3170487"/>
            <a:ext cx="475498" cy="497363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39"/>
          <p:cNvSpPr txBox="1"/>
          <p:nvPr/>
        </p:nvSpPr>
        <p:spPr>
          <a:xfrm>
            <a:off x="1639406" y="699800"/>
            <a:ext cx="14613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76450" lIns="76450" spcFirstLastPara="1" rIns="76450" wrap="square" tIns="764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171"/>
          </a:p>
        </p:txBody>
      </p:sp>
      <p:sp>
        <p:nvSpPr>
          <p:cNvPr id="607" name="Google Shape;607;p39"/>
          <p:cNvSpPr txBox="1"/>
          <p:nvPr/>
        </p:nvSpPr>
        <p:spPr>
          <a:xfrm>
            <a:off x="4705025" y="308666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Join the parts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" name="Google Shape;612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4413" y="3118040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4413" y="1193031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3337" y="1193041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2250" y="1193031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1153" y="1193041"/>
            <a:ext cx="475498" cy="497363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40"/>
          <p:cNvSpPr/>
          <p:nvPr/>
        </p:nvSpPr>
        <p:spPr>
          <a:xfrm>
            <a:off x="334974" y="3070925"/>
            <a:ext cx="3624600" cy="696600"/>
          </a:xfrm>
          <a:prstGeom prst="rect">
            <a:avLst/>
          </a:prstGeom>
          <a:noFill/>
          <a:ln cap="flat" cmpd="sng" w="79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450" lIns="76450" spcFirstLastPara="1" rIns="76450" wrap="square" tIns="76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18" name="Google Shape;618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489" y="1193052"/>
            <a:ext cx="475498" cy="497363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40"/>
          <p:cNvSpPr/>
          <p:nvPr/>
        </p:nvSpPr>
        <p:spPr>
          <a:xfrm>
            <a:off x="327925" y="1133357"/>
            <a:ext cx="3624600" cy="696600"/>
          </a:xfrm>
          <a:prstGeom prst="rect">
            <a:avLst/>
          </a:prstGeom>
          <a:noFill/>
          <a:ln cap="flat" cmpd="sng" w="79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450" lIns="76450" spcFirstLastPara="1" rIns="76450" wrap="square" tIns="76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0" name="Google Shape;620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489" y="3118040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2482" y="3118040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2250" y="3170487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1153" y="3170487"/>
            <a:ext cx="475498" cy="497363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0"/>
          <p:cNvSpPr txBox="1"/>
          <p:nvPr/>
        </p:nvSpPr>
        <p:spPr>
          <a:xfrm>
            <a:off x="1639406" y="699800"/>
            <a:ext cx="14613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76450" lIns="76450" spcFirstLastPara="1" rIns="76450" wrap="square" tIns="764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171"/>
          </a:p>
        </p:txBody>
      </p:sp>
      <p:sp>
        <p:nvSpPr>
          <p:cNvPr id="625" name="Google Shape;625;p40"/>
          <p:cNvSpPr txBox="1"/>
          <p:nvPr/>
        </p:nvSpPr>
        <p:spPr>
          <a:xfrm>
            <a:off x="4705025" y="308666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Join the parts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" name="Google Shape;630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4413" y="3118040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4413" y="1193031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3337" y="1193041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2250" y="1193031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1153" y="1193041"/>
            <a:ext cx="475498" cy="497363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41"/>
          <p:cNvSpPr/>
          <p:nvPr/>
        </p:nvSpPr>
        <p:spPr>
          <a:xfrm>
            <a:off x="334974" y="3070925"/>
            <a:ext cx="3624600" cy="696600"/>
          </a:xfrm>
          <a:prstGeom prst="rect">
            <a:avLst/>
          </a:prstGeom>
          <a:noFill/>
          <a:ln cap="flat" cmpd="sng" w="79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450" lIns="76450" spcFirstLastPara="1" rIns="76450" wrap="square" tIns="76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6" name="Google Shape;636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489" y="1193052"/>
            <a:ext cx="475498" cy="497363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1"/>
          <p:cNvSpPr/>
          <p:nvPr/>
        </p:nvSpPr>
        <p:spPr>
          <a:xfrm>
            <a:off x="327925" y="1133357"/>
            <a:ext cx="3624600" cy="696600"/>
          </a:xfrm>
          <a:prstGeom prst="rect">
            <a:avLst/>
          </a:prstGeom>
          <a:noFill/>
          <a:ln cap="flat" cmpd="sng" w="79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450" lIns="76450" spcFirstLastPara="1" rIns="76450" wrap="square" tIns="76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8" name="Google Shape;638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489" y="3118040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2482" y="3118040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2250" y="3170487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1153" y="3170487"/>
            <a:ext cx="475498" cy="497363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41"/>
          <p:cNvSpPr txBox="1"/>
          <p:nvPr/>
        </p:nvSpPr>
        <p:spPr>
          <a:xfrm>
            <a:off x="1639406" y="699800"/>
            <a:ext cx="14613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76450" lIns="76450" spcFirstLastPara="1" rIns="76450" wrap="square" tIns="764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171"/>
          </a:p>
        </p:txBody>
      </p:sp>
      <p:sp>
        <p:nvSpPr>
          <p:cNvPr id="643" name="Google Shape;643;p41"/>
          <p:cNvSpPr txBox="1"/>
          <p:nvPr/>
        </p:nvSpPr>
        <p:spPr>
          <a:xfrm>
            <a:off x="4705025" y="308666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and 2 is ___ ?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8" name="Google Shape;648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4413" y="3118040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4413" y="1193031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3337" y="1193041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2250" y="1193031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1153" y="1193041"/>
            <a:ext cx="475498" cy="497363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2"/>
          <p:cNvSpPr/>
          <p:nvPr/>
        </p:nvSpPr>
        <p:spPr>
          <a:xfrm>
            <a:off x="334974" y="3070925"/>
            <a:ext cx="3624600" cy="696600"/>
          </a:xfrm>
          <a:prstGeom prst="rect">
            <a:avLst/>
          </a:prstGeom>
          <a:noFill/>
          <a:ln cap="flat" cmpd="sng" w="79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450" lIns="76450" spcFirstLastPara="1" rIns="76450" wrap="square" tIns="76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54" name="Google Shape;654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489" y="1193052"/>
            <a:ext cx="475498" cy="497363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42"/>
          <p:cNvSpPr/>
          <p:nvPr/>
        </p:nvSpPr>
        <p:spPr>
          <a:xfrm>
            <a:off x="327925" y="1133357"/>
            <a:ext cx="3624600" cy="696600"/>
          </a:xfrm>
          <a:prstGeom prst="rect">
            <a:avLst/>
          </a:prstGeom>
          <a:noFill/>
          <a:ln cap="flat" cmpd="sng" w="79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450" lIns="76450" spcFirstLastPara="1" rIns="76450" wrap="square" tIns="76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5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56" name="Google Shape;656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489" y="3118040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2482" y="3118040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2250" y="3170487"/>
            <a:ext cx="475498" cy="49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1153" y="3170487"/>
            <a:ext cx="475498" cy="497363"/>
          </a:xfrm>
          <a:prstGeom prst="rect">
            <a:avLst/>
          </a:prstGeom>
          <a:noFill/>
          <a:ln>
            <a:noFill/>
          </a:ln>
        </p:spPr>
      </p:pic>
      <p:sp>
        <p:nvSpPr>
          <p:cNvPr id="660" name="Google Shape;660;p42"/>
          <p:cNvSpPr txBox="1"/>
          <p:nvPr/>
        </p:nvSpPr>
        <p:spPr>
          <a:xfrm>
            <a:off x="1639406" y="699800"/>
            <a:ext cx="14613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76450" lIns="76450" spcFirstLastPara="1" rIns="76450" wrap="square" tIns="764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5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171"/>
          </a:p>
        </p:txBody>
      </p:sp>
      <p:sp>
        <p:nvSpPr>
          <p:cNvPr id="661" name="Google Shape;661;p42"/>
          <p:cNvSpPr txBox="1"/>
          <p:nvPr/>
        </p:nvSpPr>
        <p:spPr>
          <a:xfrm>
            <a:off x="4705025" y="308666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and 2 is 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43"/>
          <p:cNvSpPr txBox="1"/>
          <p:nvPr/>
        </p:nvSpPr>
        <p:spPr>
          <a:xfrm>
            <a:off x="236550" y="2968270"/>
            <a:ext cx="12207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3850" lIns="63850" spcFirstLastPara="1" rIns="63850" wrap="square" tIns="6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78"/>
          </a:p>
        </p:txBody>
      </p:sp>
      <p:sp>
        <p:nvSpPr>
          <p:cNvPr id="667" name="Google Shape;667;p43"/>
          <p:cNvSpPr txBox="1"/>
          <p:nvPr/>
        </p:nvSpPr>
        <p:spPr>
          <a:xfrm>
            <a:off x="2668971" y="2968267"/>
            <a:ext cx="12207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3850" lIns="63850" spcFirstLastPara="1" rIns="63850" wrap="square" tIns="6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78"/>
          </a:p>
        </p:txBody>
      </p:sp>
      <p:sp>
        <p:nvSpPr>
          <p:cNvPr id="668" name="Google Shape;668;p43"/>
          <p:cNvSpPr/>
          <p:nvPr/>
        </p:nvSpPr>
        <p:spPr>
          <a:xfrm>
            <a:off x="602703" y="3225567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9" name="Google Shape;669;p43"/>
          <p:cNvSpPr/>
          <p:nvPr/>
        </p:nvSpPr>
        <p:spPr>
          <a:xfrm>
            <a:off x="1217370" y="3225576"/>
            <a:ext cx="42141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0" name="Google Shape;670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921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2012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4256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9768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751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5262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500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8744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639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404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43"/>
          <p:cNvSpPr/>
          <p:nvPr/>
        </p:nvSpPr>
        <p:spPr>
          <a:xfrm>
            <a:off x="602703" y="16069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1" name="Google Shape;681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921" y="3334038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4757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0840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6922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4765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7009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9253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1497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3741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5986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43"/>
          <p:cNvSpPr txBox="1"/>
          <p:nvPr/>
        </p:nvSpPr>
        <p:spPr>
          <a:xfrm>
            <a:off x="2185040" y="1336225"/>
            <a:ext cx="12207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3850" lIns="63850" spcFirstLastPara="1" rIns="63850" wrap="square" tIns="6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978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44"/>
          <p:cNvSpPr txBox="1"/>
          <p:nvPr/>
        </p:nvSpPr>
        <p:spPr>
          <a:xfrm>
            <a:off x="236550" y="2968270"/>
            <a:ext cx="12207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3850" lIns="63850" spcFirstLastPara="1" rIns="63850" wrap="square" tIns="6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78"/>
          </a:p>
        </p:txBody>
      </p:sp>
      <p:sp>
        <p:nvSpPr>
          <p:cNvPr id="697" name="Google Shape;697;p44"/>
          <p:cNvSpPr txBox="1"/>
          <p:nvPr/>
        </p:nvSpPr>
        <p:spPr>
          <a:xfrm>
            <a:off x="2668971" y="2968267"/>
            <a:ext cx="12207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3850" lIns="63850" spcFirstLastPara="1" rIns="63850" wrap="square" tIns="6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78"/>
          </a:p>
        </p:txBody>
      </p:sp>
      <p:sp>
        <p:nvSpPr>
          <p:cNvPr id="698" name="Google Shape;698;p44"/>
          <p:cNvSpPr/>
          <p:nvPr/>
        </p:nvSpPr>
        <p:spPr>
          <a:xfrm>
            <a:off x="602703" y="3225567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9" name="Google Shape;699;p44"/>
          <p:cNvSpPr/>
          <p:nvPr/>
        </p:nvSpPr>
        <p:spPr>
          <a:xfrm>
            <a:off x="1217370" y="3225576"/>
            <a:ext cx="42141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00" name="Google Shape;700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921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2012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4256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9768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751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5262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500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8744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639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404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44"/>
          <p:cNvSpPr/>
          <p:nvPr/>
        </p:nvSpPr>
        <p:spPr>
          <a:xfrm>
            <a:off x="602703" y="16069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1" name="Google Shape;711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921" y="3334038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4757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0840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6922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4765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7009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9253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1497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3741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5986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44"/>
          <p:cNvSpPr txBox="1"/>
          <p:nvPr/>
        </p:nvSpPr>
        <p:spPr>
          <a:xfrm>
            <a:off x="2185040" y="1336225"/>
            <a:ext cx="12207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3850" lIns="63850" spcFirstLastPara="1" rIns="63850" wrap="square" tIns="6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978"/>
          </a:p>
        </p:txBody>
      </p:sp>
      <p:sp>
        <p:nvSpPr>
          <p:cNvPr id="722" name="Google Shape;722;p44"/>
          <p:cNvSpPr txBox="1"/>
          <p:nvPr/>
        </p:nvSpPr>
        <p:spPr>
          <a:xfrm>
            <a:off x="5604700" y="324716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parts are 3 and 2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45"/>
          <p:cNvSpPr txBox="1"/>
          <p:nvPr/>
        </p:nvSpPr>
        <p:spPr>
          <a:xfrm>
            <a:off x="236550" y="2968270"/>
            <a:ext cx="12207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3850" lIns="63850" spcFirstLastPara="1" rIns="63850" wrap="square" tIns="6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78"/>
          </a:p>
        </p:txBody>
      </p:sp>
      <p:sp>
        <p:nvSpPr>
          <p:cNvPr id="728" name="Google Shape;728;p45"/>
          <p:cNvSpPr txBox="1"/>
          <p:nvPr/>
        </p:nvSpPr>
        <p:spPr>
          <a:xfrm>
            <a:off x="2668971" y="2968267"/>
            <a:ext cx="12207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3850" lIns="63850" spcFirstLastPara="1" rIns="63850" wrap="square" tIns="6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78"/>
          </a:p>
        </p:txBody>
      </p:sp>
      <p:sp>
        <p:nvSpPr>
          <p:cNvPr id="729" name="Google Shape;729;p45"/>
          <p:cNvSpPr/>
          <p:nvPr/>
        </p:nvSpPr>
        <p:spPr>
          <a:xfrm>
            <a:off x="602703" y="3225567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0" name="Google Shape;730;p45"/>
          <p:cNvSpPr/>
          <p:nvPr/>
        </p:nvSpPr>
        <p:spPr>
          <a:xfrm>
            <a:off x="1217370" y="3225576"/>
            <a:ext cx="42141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31" name="Google Shape;731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921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2012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4256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9768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751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5262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500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8744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639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404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45"/>
          <p:cNvSpPr/>
          <p:nvPr/>
        </p:nvSpPr>
        <p:spPr>
          <a:xfrm>
            <a:off x="602703" y="16069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2" name="Google Shape;742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921" y="3334038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4757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0840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6922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4765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7009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9253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1497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3741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5986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752" name="Google Shape;752;p45"/>
          <p:cNvSpPr txBox="1"/>
          <p:nvPr/>
        </p:nvSpPr>
        <p:spPr>
          <a:xfrm>
            <a:off x="2185040" y="1336225"/>
            <a:ext cx="12207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3850" lIns="63850" spcFirstLastPara="1" rIns="63850" wrap="square" tIns="6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978"/>
          </a:p>
        </p:txBody>
      </p:sp>
      <p:sp>
        <p:nvSpPr>
          <p:cNvPr id="753" name="Google Shape;753;p45"/>
          <p:cNvSpPr txBox="1"/>
          <p:nvPr/>
        </p:nvSpPr>
        <p:spPr>
          <a:xfrm>
            <a:off x="5604700" y="324716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Join the parts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46"/>
          <p:cNvSpPr/>
          <p:nvPr/>
        </p:nvSpPr>
        <p:spPr>
          <a:xfrm>
            <a:off x="602680" y="3225575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59" name="Google Shape;759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921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2012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4256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9768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751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5262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500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8744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639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404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769" name="Google Shape;769;p46"/>
          <p:cNvSpPr/>
          <p:nvPr/>
        </p:nvSpPr>
        <p:spPr>
          <a:xfrm>
            <a:off x="602703" y="16069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70" name="Google Shape;770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921" y="3334038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4757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0840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6922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4765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7009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9253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1497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3741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5986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780" name="Google Shape;780;p46"/>
          <p:cNvSpPr txBox="1"/>
          <p:nvPr/>
        </p:nvSpPr>
        <p:spPr>
          <a:xfrm>
            <a:off x="2185040" y="1336225"/>
            <a:ext cx="12207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3850" lIns="63850" spcFirstLastPara="1" rIns="63850" wrap="square" tIns="6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978"/>
          </a:p>
        </p:txBody>
      </p:sp>
      <p:sp>
        <p:nvSpPr>
          <p:cNvPr id="781" name="Google Shape;781;p46"/>
          <p:cNvSpPr txBox="1"/>
          <p:nvPr/>
        </p:nvSpPr>
        <p:spPr>
          <a:xfrm>
            <a:off x="5604700" y="324716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Join the parts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47"/>
          <p:cNvSpPr/>
          <p:nvPr/>
        </p:nvSpPr>
        <p:spPr>
          <a:xfrm>
            <a:off x="602680" y="3225575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87" name="Google Shape;787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921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2012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4256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9768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751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5262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500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8744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639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404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797" name="Google Shape;797;p47"/>
          <p:cNvSpPr/>
          <p:nvPr/>
        </p:nvSpPr>
        <p:spPr>
          <a:xfrm>
            <a:off x="602703" y="16069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98" name="Google Shape;798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921" y="3334038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4757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0840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6922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4765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7009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9253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1497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3741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5986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808" name="Google Shape;808;p47"/>
          <p:cNvSpPr txBox="1"/>
          <p:nvPr/>
        </p:nvSpPr>
        <p:spPr>
          <a:xfrm>
            <a:off x="2185040" y="1336225"/>
            <a:ext cx="12207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3850" lIns="63850" spcFirstLastPara="1" rIns="63850" wrap="square" tIns="6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978"/>
          </a:p>
        </p:txBody>
      </p:sp>
      <p:sp>
        <p:nvSpPr>
          <p:cNvPr id="809" name="Google Shape;809;p47"/>
          <p:cNvSpPr txBox="1"/>
          <p:nvPr/>
        </p:nvSpPr>
        <p:spPr>
          <a:xfrm>
            <a:off x="5604700" y="324716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9 is ___ ?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48"/>
          <p:cNvSpPr/>
          <p:nvPr/>
        </p:nvSpPr>
        <p:spPr>
          <a:xfrm>
            <a:off x="602680" y="3225575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15" name="Google Shape;815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921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" name="Google Shape;816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2012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4256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9768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751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5262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500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8744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639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404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48"/>
          <p:cNvSpPr/>
          <p:nvPr/>
        </p:nvSpPr>
        <p:spPr>
          <a:xfrm>
            <a:off x="602703" y="16069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26" name="Google Shape;826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921" y="3334038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4757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0840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6922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4765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7009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9253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1497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3741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5986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48"/>
          <p:cNvSpPr txBox="1"/>
          <p:nvPr/>
        </p:nvSpPr>
        <p:spPr>
          <a:xfrm>
            <a:off x="2185040" y="1336225"/>
            <a:ext cx="12207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3850" lIns="63850" spcFirstLastPara="1" rIns="63850" wrap="square" tIns="6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978"/>
          </a:p>
        </p:txBody>
      </p:sp>
      <p:sp>
        <p:nvSpPr>
          <p:cNvPr id="837" name="Google Shape;837;p48"/>
          <p:cNvSpPr txBox="1"/>
          <p:nvPr/>
        </p:nvSpPr>
        <p:spPr>
          <a:xfrm>
            <a:off x="5604700" y="324716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and 9 is 10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49"/>
          <p:cNvSpPr txBox="1"/>
          <p:nvPr/>
        </p:nvSpPr>
        <p:spPr>
          <a:xfrm>
            <a:off x="2271223" y="2730118"/>
            <a:ext cx="1180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1775" lIns="61775" spcFirstLastPara="1" rIns="61775" wrap="square" tIns="617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46"/>
          </a:p>
        </p:txBody>
      </p:sp>
      <p:pic>
        <p:nvPicPr>
          <p:cNvPr id="843" name="Google Shape;843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986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016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4708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9324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1623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3922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2400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0" name="Google Shape;850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0092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1" name="Google Shape;851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697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2" name="Google Shape;852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3302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853" name="Google Shape;853;p49"/>
          <p:cNvSpPr txBox="1"/>
          <p:nvPr/>
        </p:nvSpPr>
        <p:spPr>
          <a:xfrm>
            <a:off x="496359" y="2718012"/>
            <a:ext cx="1180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1775" lIns="61775" spcFirstLastPara="1" rIns="61775" wrap="square" tIns="617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46"/>
          </a:p>
        </p:txBody>
      </p:sp>
      <p:sp>
        <p:nvSpPr>
          <p:cNvPr id="854" name="Google Shape;854;p49"/>
          <p:cNvSpPr/>
          <p:nvPr/>
        </p:nvSpPr>
        <p:spPr>
          <a:xfrm>
            <a:off x="1808755" y="3006928"/>
            <a:ext cx="31878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5" name="Google Shape;855;p49"/>
          <p:cNvSpPr/>
          <p:nvPr/>
        </p:nvSpPr>
        <p:spPr>
          <a:xfrm>
            <a:off x="326400" y="3006928"/>
            <a:ext cx="14823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6" name="Google Shape;856;p49"/>
          <p:cNvSpPr/>
          <p:nvPr/>
        </p:nvSpPr>
        <p:spPr>
          <a:xfrm>
            <a:off x="345468" y="1421565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57" name="Google Shape;857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986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875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7523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9324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016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1807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3" name="Google Shape;863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2400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2993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6091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5739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p49"/>
          <p:cNvSpPr txBox="1"/>
          <p:nvPr/>
        </p:nvSpPr>
        <p:spPr>
          <a:xfrm>
            <a:off x="1875739" y="1085025"/>
            <a:ext cx="1180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1775" lIns="61775" spcFirstLastPara="1" rIns="61775" wrap="square" tIns="617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946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50"/>
          <p:cNvSpPr txBox="1"/>
          <p:nvPr/>
        </p:nvSpPr>
        <p:spPr>
          <a:xfrm>
            <a:off x="2271223" y="2730118"/>
            <a:ext cx="1180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1775" lIns="61775" spcFirstLastPara="1" rIns="61775" wrap="square" tIns="617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46"/>
          </a:p>
        </p:txBody>
      </p:sp>
      <p:pic>
        <p:nvPicPr>
          <p:cNvPr id="873" name="Google Shape;873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986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016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4708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9324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1623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3922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2400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0092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697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3302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883" name="Google Shape;883;p50"/>
          <p:cNvSpPr txBox="1"/>
          <p:nvPr/>
        </p:nvSpPr>
        <p:spPr>
          <a:xfrm>
            <a:off x="496359" y="2718012"/>
            <a:ext cx="1180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1775" lIns="61775" spcFirstLastPara="1" rIns="61775" wrap="square" tIns="617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46"/>
          </a:p>
        </p:txBody>
      </p:sp>
      <p:sp>
        <p:nvSpPr>
          <p:cNvPr id="884" name="Google Shape;884;p50"/>
          <p:cNvSpPr/>
          <p:nvPr/>
        </p:nvSpPr>
        <p:spPr>
          <a:xfrm>
            <a:off x="1808755" y="3006928"/>
            <a:ext cx="31878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5" name="Google Shape;885;p50"/>
          <p:cNvSpPr/>
          <p:nvPr/>
        </p:nvSpPr>
        <p:spPr>
          <a:xfrm>
            <a:off x="326400" y="3006928"/>
            <a:ext cx="14823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6" name="Google Shape;886;p50"/>
          <p:cNvSpPr/>
          <p:nvPr/>
        </p:nvSpPr>
        <p:spPr>
          <a:xfrm>
            <a:off x="345468" y="1421565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87" name="Google Shape;887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986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875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7523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9324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016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1807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2400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2993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6091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5739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p50"/>
          <p:cNvSpPr txBox="1"/>
          <p:nvPr/>
        </p:nvSpPr>
        <p:spPr>
          <a:xfrm>
            <a:off x="1875739" y="1085025"/>
            <a:ext cx="1180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1775" lIns="61775" spcFirstLastPara="1" rIns="61775" wrap="square" tIns="617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946"/>
          </a:p>
        </p:txBody>
      </p:sp>
      <p:sp>
        <p:nvSpPr>
          <p:cNvPr id="898" name="Google Shape;898;p50"/>
          <p:cNvSpPr txBox="1"/>
          <p:nvPr/>
        </p:nvSpPr>
        <p:spPr>
          <a:xfrm>
            <a:off x="5266325" y="300811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parts are 3 and 7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51"/>
          <p:cNvSpPr txBox="1"/>
          <p:nvPr/>
        </p:nvSpPr>
        <p:spPr>
          <a:xfrm>
            <a:off x="2271223" y="2730118"/>
            <a:ext cx="1180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1775" lIns="61775" spcFirstLastPara="1" rIns="61775" wrap="square" tIns="617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46"/>
          </a:p>
        </p:txBody>
      </p:sp>
      <p:pic>
        <p:nvPicPr>
          <p:cNvPr id="904" name="Google Shape;904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986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016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4708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9324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1623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3922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2400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0092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697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3302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914" name="Google Shape;914;p51"/>
          <p:cNvSpPr txBox="1"/>
          <p:nvPr/>
        </p:nvSpPr>
        <p:spPr>
          <a:xfrm>
            <a:off x="496359" y="2718012"/>
            <a:ext cx="1180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1775" lIns="61775" spcFirstLastPara="1" rIns="61775" wrap="square" tIns="617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46"/>
          </a:p>
        </p:txBody>
      </p:sp>
      <p:sp>
        <p:nvSpPr>
          <p:cNvPr id="915" name="Google Shape;915;p51"/>
          <p:cNvSpPr/>
          <p:nvPr/>
        </p:nvSpPr>
        <p:spPr>
          <a:xfrm>
            <a:off x="1808755" y="3006928"/>
            <a:ext cx="31878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6" name="Google Shape;916;p51"/>
          <p:cNvSpPr/>
          <p:nvPr/>
        </p:nvSpPr>
        <p:spPr>
          <a:xfrm>
            <a:off x="326400" y="3006928"/>
            <a:ext cx="14823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7" name="Google Shape;917;p51"/>
          <p:cNvSpPr/>
          <p:nvPr/>
        </p:nvSpPr>
        <p:spPr>
          <a:xfrm>
            <a:off x="345468" y="1421565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18" name="Google Shape;918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986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9" name="Google Shape;919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875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0" name="Google Shape;920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7523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" name="Google Shape;921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9324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" name="Google Shape;922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016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1807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2400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2993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6091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5739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928" name="Google Shape;928;p51"/>
          <p:cNvSpPr txBox="1"/>
          <p:nvPr/>
        </p:nvSpPr>
        <p:spPr>
          <a:xfrm>
            <a:off x="1875739" y="1085025"/>
            <a:ext cx="1180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1775" lIns="61775" spcFirstLastPara="1" rIns="61775" wrap="square" tIns="617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946"/>
          </a:p>
        </p:txBody>
      </p:sp>
      <p:sp>
        <p:nvSpPr>
          <p:cNvPr id="929" name="Google Shape;929;p51"/>
          <p:cNvSpPr txBox="1"/>
          <p:nvPr/>
        </p:nvSpPr>
        <p:spPr>
          <a:xfrm>
            <a:off x="5266325" y="300811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Join the parts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4" name="Google Shape;934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986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016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4708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9324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8" name="Google Shape;938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1623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3922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0" name="Google Shape;940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2400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1" name="Google Shape;941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0092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Google Shape;942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697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3302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944" name="Google Shape;944;p52"/>
          <p:cNvSpPr/>
          <p:nvPr/>
        </p:nvSpPr>
        <p:spPr>
          <a:xfrm>
            <a:off x="326400" y="3006925"/>
            <a:ext cx="46893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5" name="Google Shape;945;p52"/>
          <p:cNvSpPr/>
          <p:nvPr/>
        </p:nvSpPr>
        <p:spPr>
          <a:xfrm>
            <a:off x="345468" y="1421565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46" name="Google Shape;946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986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7" name="Google Shape;947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875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8" name="Google Shape;948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7523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9" name="Google Shape;949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9324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016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1807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2400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3" name="Google Shape;953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2993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4" name="Google Shape;954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6091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5739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956" name="Google Shape;956;p52"/>
          <p:cNvSpPr txBox="1"/>
          <p:nvPr/>
        </p:nvSpPr>
        <p:spPr>
          <a:xfrm>
            <a:off x="1875739" y="1085025"/>
            <a:ext cx="1180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1775" lIns="61775" spcFirstLastPara="1" rIns="61775" wrap="square" tIns="617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946"/>
          </a:p>
        </p:txBody>
      </p:sp>
      <p:sp>
        <p:nvSpPr>
          <p:cNvPr id="957" name="Google Shape;957;p52"/>
          <p:cNvSpPr txBox="1"/>
          <p:nvPr/>
        </p:nvSpPr>
        <p:spPr>
          <a:xfrm>
            <a:off x="5266325" y="300811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Join the parts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" name="Google Shape;962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986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3" name="Google Shape;963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016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4708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5" name="Google Shape;965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9324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1623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3922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2400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0092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697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3302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972" name="Google Shape;972;p53"/>
          <p:cNvSpPr/>
          <p:nvPr/>
        </p:nvSpPr>
        <p:spPr>
          <a:xfrm>
            <a:off x="326400" y="3006925"/>
            <a:ext cx="46893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3" name="Google Shape;973;p53"/>
          <p:cNvSpPr/>
          <p:nvPr/>
        </p:nvSpPr>
        <p:spPr>
          <a:xfrm>
            <a:off x="345468" y="1421565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74" name="Google Shape;974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986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875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7523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Google Shape;977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9324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8" name="Google Shape;978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016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1807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2400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2993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2" name="Google Shape;982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6091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5739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984" name="Google Shape;984;p53"/>
          <p:cNvSpPr txBox="1"/>
          <p:nvPr/>
        </p:nvSpPr>
        <p:spPr>
          <a:xfrm>
            <a:off x="1875739" y="1085025"/>
            <a:ext cx="1180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1775" lIns="61775" spcFirstLastPara="1" rIns="61775" wrap="square" tIns="617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946"/>
          </a:p>
        </p:txBody>
      </p:sp>
      <p:sp>
        <p:nvSpPr>
          <p:cNvPr id="985" name="Google Shape;985;p53"/>
          <p:cNvSpPr txBox="1"/>
          <p:nvPr/>
        </p:nvSpPr>
        <p:spPr>
          <a:xfrm>
            <a:off x="5266325" y="300811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and 9 is ___ ?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0" name="Google Shape;990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986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016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4708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3" name="Google Shape;993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9324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4" name="Google Shape;994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1623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5" name="Google Shape;995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3922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6" name="Google Shape;996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2400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7" name="Google Shape;997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0092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8" name="Google Shape;998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697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3302" y="1498454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000" name="Google Shape;1000;p54"/>
          <p:cNvSpPr/>
          <p:nvPr/>
        </p:nvSpPr>
        <p:spPr>
          <a:xfrm>
            <a:off x="326400" y="3006925"/>
            <a:ext cx="46893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1" name="Google Shape;1001;p54"/>
          <p:cNvSpPr/>
          <p:nvPr/>
        </p:nvSpPr>
        <p:spPr>
          <a:xfrm>
            <a:off x="345468" y="1421565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02" name="Google Shape;1002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986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875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7523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5" name="Google Shape;1005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9324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6" name="Google Shape;1006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016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7" name="Google Shape;1007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1807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8" name="Google Shape;1008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2400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9" name="Google Shape;1009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2993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0" name="Google Shape;1010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6091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1" name="Google Shape;1011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5739" y="3107648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54"/>
          <p:cNvSpPr txBox="1"/>
          <p:nvPr/>
        </p:nvSpPr>
        <p:spPr>
          <a:xfrm>
            <a:off x="1875739" y="1085025"/>
            <a:ext cx="1180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61775" lIns="61775" spcFirstLastPara="1" rIns="61775" wrap="square" tIns="617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946"/>
          </a:p>
        </p:txBody>
      </p:sp>
      <p:sp>
        <p:nvSpPr>
          <p:cNvPr id="1013" name="Google Shape;1013;p54"/>
          <p:cNvSpPr txBox="1"/>
          <p:nvPr/>
        </p:nvSpPr>
        <p:spPr>
          <a:xfrm>
            <a:off x="5266325" y="300811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and 9 is 10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8" name="Google Shape;1018;p55"/>
          <p:cNvCxnSpPr/>
          <p:nvPr/>
        </p:nvCxnSpPr>
        <p:spPr>
          <a:xfrm flipH="1" rot="10800000">
            <a:off x="1430805" y="2087667"/>
            <a:ext cx="8700" cy="753300"/>
          </a:xfrm>
          <a:prstGeom prst="straightConnector1">
            <a:avLst/>
          </a:prstGeom>
          <a:noFill/>
          <a:ln cap="flat" cmpd="sng" w="26875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019" name="Google Shape;1019;p55"/>
          <p:cNvCxnSpPr/>
          <p:nvPr/>
        </p:nvCxnSpPr>
        <p:spPr>
          <a:xfrm flipH="1" rot="10800000">
            <a:off x="3862555" y="2087658"/>
            <a:ext cx="8700" cy="753300"/>
          </a:xfrm>
          <a:prstGeom prst="straightConnector1">
            <a:avLst/>
          </a:prstGeom>
          <a:noFill/>
          <a:ln cap="flat" cmpd="sng" w="26875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020" name="Google Shape;1020;p55"/>
          <p:cNvSpPr/>
          <p:nvPr/>
        </p:nvSpPr>
        <p:spPr>
          <a:xfrm>
            <a:off x="219275" y="3113118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1" name="Google Shape;1021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113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7849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3" name="Google Shape;1023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30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1468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5077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8687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0612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6993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Google Shape;1029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9206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Google Shape;1030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1419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031" name="Google Shape;1031;p55"/>
          <p:cNvSpPr txBox="1"/>
          <p:nvPr/>
        </p:nvSpPr>
        <p:spPr>
          <a:xfrm>
            <a:off x="858872" y="2853142"/>
            <a:ext cx="1232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4475" lIns="64475" spcFirstLastPara="1" rIns="64475" wrap="square" tIns="64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87"/>
          </a:p>
        </p:txBody>
      </p:sp>
      <p:sp>
        <p:nvSpPr>
          <p:cNvPr id="1032" name="Google Shape;1032;p55"/>
          <p:cNvSpPr/>
          <p:nvPr/>
        </p:nvSpPr>
        <p:spPr>
          <a:xfrm>
            <a:off x="2651025" y="3113118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3" name="Google Shape;1033;p55"/>
          <p:cNvSpPr/>
          <p:nvPr/>
        </p:nvSpPr>
        <p:spPr>
          <a:xfrm>
            <a:off x="219275" y="1488321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34" name="Google Shape;1034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385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Google Shape;1035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828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Google Shape;1036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271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1714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8" name="Google Shape;1038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4120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5893" y="3257311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0" name="Google Shape;1040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2275" y="3257311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1" name="Google Shape;1041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8656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2" name="Google Shape;1042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5038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1043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1419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55"/>
          <p:cNvSpPr txBox="1"/>
          <p:nvPr/>
        </p:nvSpPr>
        <p:spPr>
          <a:xfrm>
            <a:off x="3250819" y="2853142"/>
            <a:ext cx="1232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4475" lIns="64475" spcFirstLastPara="1" rIns="64475" wrap="square" tIns="64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87"/>
          </a:p>
        </p:txBody>
      </p:sp>
      <p:sp>
        <p:nvSpPr>
          <p:cNvPr id="1045" name="Google Shape;1045;p55"/>
          <p:cNvSpPr txBox="1"/>
          <p:nvPr/>
        </p:nvSpPr>
        <p:spPr>
          <a:xfrm>
            <a:off x="1816415" y="1137075"/>
            <a:ext cx="1232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4475" lIns="64475" spcFirstLastPara="1" rIns="64475" wrap="square" tIns="64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987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56"/>
          <p:cNvSpPr/>
          <p:nvPr/>
        </p:nvSpPr>
        <p:spPr>
          <a:xfrm>
            <a:off x="219275" y="3113118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51" name="Google Shape;1051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113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7849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30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1468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5" name="Google Shape;1055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5077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8687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0612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6993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9" name="Google Shape;1059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9206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0" name="Google Shape;1060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1419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061" name="Google Shape;1061;p56"/>
          <p:cNvSpPr txBox="1"/>
          <p:nvPr/>
        </p:nvSpPr>
        <p:spPr>
          <a:xfrm>
            <a:off x="858872" y="2853142"/>
            <a:ext cx="1232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4475" lIns="64475" spcFirstLastPara="1" rIns="64475" wrap="square" tIns="64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87"/>
          </a:p>
        </p:txBody>
      </p:sp>
      <p:sp>
        <p:nvSpPr>
          <p:cNvPr id="1062" name="Google Shape;1062;p56"/>
          <p:cNvSpPr/>
          <p:nvPr/>
        </p:nvSpPr>
        <p:spPr>
          <a:xfrm>
            <a:off x="2651025" y="3113118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3" name="Google Shape;1063;p56"/>
          <p:cNvSpPr/>
          <p:nvPr/>
        </p:nvSpPr>
        <p:spPr>
          <a:xfrm>
            <a:off x="219275" y="1488321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64" name="Google Shape;1064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385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5" name="Google Shape;1065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828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1066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271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7" name="Google Shape;1067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1714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8" name="Google Shape;1068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4120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9" name="Google Shape;1069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5893" y="3257311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0" name="Google Shape;1070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2275" y="3257311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1" name="Google Shape;1071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8656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2" name="Google Shape;1072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5038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3" name="Google Shape;1073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1419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074" name="Google Shape;1074;p56"/>
          <p:cNvSpPr txBox="1"/>
          <p:nvPr/>
        </p:nvSpPr>
        <p:spPr>
          <a:xfrm>
            <a:off x="3250819" y="2853142"/>
            <a:ext cx="1232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4475" lIns="64475" spcFirstLastPara="1" rIns="64475" wrap="square" tIns="64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87"/>
          </a:p>
        </p:txBody>
      </p:sp>
      <p:sp>
        <p:nvSpPr>
          <p:cNvPr id="1075" name="Google Shape;1075;p56"/>
          <p:cNvSpPr txBox="1"/>
          <p:nvPr/>
        </p:nvSpPr>
        <p:spPr>
          <a:xfrm>
            <a:off x="1816415" y="1137075"/>
            <a:ext cx="1232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4475" lIns="64475" spcFirstLastPara="1" rIns="64475" wrap="square" tIns="64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987"/>
          </a:p>
        </p:txBody>
      </p:sp>
      <p:sp>
        <p:nvSpPr>
          <p:cNvPr id="1076" name="Google Shape;1076;p56"/>
          <p:cNvSpPr txBox="1"/>
          <p:nvPr/>
        </p:nvSpPr>
        <p:spPr>
          <a:xfrm>
            <a:off x="5283300" y="311261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parts are 5 and 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0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p57"/>
          <p:cNvSpPr/>
          <p:nvPr/>
        </p:nvSpPr>
        <p:spPr>
          <a:xfrm>
            <a:off x="219275" y="3113118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82" name="Google Shape;1082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113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3" name="Google Shape;1083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7849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4" name="Google Shape;1084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30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5" name="Google Shape;1085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1468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6" name="Google Shape;1086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5077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7" name="Google Shape;1087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8687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8" name="Google Shape;1088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0612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6993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9206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1" name="Google Shape;1091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1419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092" name="Google Shape;1092;p57"/>
          <p:cNvSpPr txBox="1"/>
          <p:nvPr/>
        </p:nvSpPr>
        <p:spPr>
          <a:xfrm>
            <a:off x="858872" y="2853142"/>
            <a:ext cx="1232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4475" lIns="64475" spcFirstLastPara="1" rIns="64475" wrap="square" tIns="64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87"/>
          </a:p>
        </p:txBody>
      </p:sp>
      <p:sp>
        <p:nvSpPr>
          <p:cNvPr id="1093" name="Google Shape;1093;p57"/>
          <p:cNvSpPr/>
          <p:nvPr/>
        </p:nvSpPr>
        <p:spPr>
          <a:xfrm>
            <a:off x="2651025" y="3113118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4" name="Google Shape;1094;p57"/>
          <p:cNvSpPr/>
          <p:nvPr/>
        </p:nvSpPr>
        <p:spPr>
          <a:xfrm>
            <a:off x="219275" y="1488321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95" name="Google Shape;1095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385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6" name="Google Shape;1096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828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7" name="Google Shape;1097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271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8" name="Google Shape;1098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1714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9" name="Google Shape;1099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4120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0" name="Google Shape;1100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5893" y="3257311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1" name="Google Shape;1101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2275" y="3257311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2" name="Google Shape;1102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8656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3" name="Google Shape;1103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5038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4" name="Google Shape;1104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1419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105" name="Google Shape;1105;p57"/>
          <p:cNvSpPr txBox="1"/>
          <p:nvPr/>
        </p:nvSpPr>
        <p:spPr>
          <a:xfrm>
            <a:off x="3250819" y="2853142"/>
            <a:ext cx="1232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4475" lIns="64475" spcFirstLastPara="1" rIns="64475" wrap="square" tIns="64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87"/>
          </a:p>
        </p:txBody>
      </p:sp>
      <p:sp>
        <p:nvSpPr>
          <p:cNvPr id="1106" name="Google Shape;1106;p57"/>
          <p:cNvSpPr txBox="1"/>
          <p:nvPr/>
        </p:nvSpPr>
        <p:spPr>
          <a:xfrm>
            <a:off x="1816415" y="1137075"/>
            <a:ext cx="1232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4475" lIns="64475" spcFirstLastPara="1" rIns="64475" wrap="square" tIns="64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987"/>
          </a:p>
        </p:txBody>
      </p:sp>
      <p:sp>
        <p:nvSpPr>
          <p:cNvPr id="1107" name="Google Shape;1107;p57"/>
          <p:cNvSpPr txBox="1"/>
          <p:nvPr/>
        </p:nvSpPr>
        <p:spPr>
          <a:xfrm>
            <a:off x="5283300" y="311261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Join the parts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58"/>
          <p:cNvSpPr/>
          <p:nvPr/>
        </p:nvSpPr>
        <p:spPr>
          <a:xfrm>
            <a:off x="219275" y="3113125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13" name="Google Shape;1113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113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4" name="Google Shape;1114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7849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5" name="Google Shape;1115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30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6" name="Google Shape;1116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1468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7" name="Google Shape;1117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5077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8" name="Google Shape;1118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8687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9" name="Google Shape;1119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0612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6993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9206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1419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123" name="Google Shape;1123;p58"/>
          <p:cNvSpPr/>
          <p:nvPr/>
        </p:nvSpPr>
        <p:spPr>
          <a:xfrm>
            <a:off x="219275" y="1488321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24" name="Google Shape;1124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385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5" name="Google Shape;1125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828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" name="Google Shape;1126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271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7" name="Google Shape;1127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1714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8" name="Google Shape;1128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4120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9" name="Google Shape;1129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5893" y="3257311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0" name="Google Shape;1130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2275" y="3257311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1" name="Google Shape;1131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8656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5038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1419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134" name="Google Shape;1134;p58"/>
          <p:cNvSpPr txBox="1"/>
          <p:nvPr/>
        </p:nvSpPr>
        <p:spPr>
          <a:xfrm>
            <a:off x="1816415" y="1137075"/>
            <a:ext cx="1232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4475" lIns="64475" spcFirstLastPara="1" rIns="64475" wrap="square" tIns="64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987"/>
          </a:p>
        </p:txBody>
      </p:sp>
      <p:sp>
        <p:nvSpPr>
          <p:cNvPr id="1135" name="Google Shape;1135;p58"/>
          <p:cNvSpPr txBox="1"/>
          <p:nvPr/>
        </p:nvSpPr>
        <p:spPr>
          <a:xfrm>
            <a:off x="5283300" y="311261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Join the parts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59"/>
          <p:cNvSpPr/>
          <p:nvPr/>
        </p:nvSpPr>
        <p:spPr>
          <a:xfrm>
            <a:off x="219275" y="3113125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41" name="Google Shape;1141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113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2" name="Google Shape;1142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7849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3" name="Google Shape;1143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30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4" name="Google Shape;1144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1468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5" name="Google Shape;1145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5077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6" name="Google Shape;1146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8687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7" name="Google Shape;1147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0612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8" name="Google Shape;1148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6993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9" name="Google Shape;1149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9206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0" name="Google Shape;1150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1419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151" name="Google Shape;1151;p59"/>
          <p:cNvSpPr/>
          <p:nvPr/>
        </p:nvSpPr>
        <p:spPr>
          <a:xfrm>
            <a:off x="219275" y="1488321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52" name="Google Shape;1152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385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3" name="Google Shape;1153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828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4" name="Google Shape;1154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271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5" name="Google Shape;1155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1714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6" name="Google Shape;1156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4120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5893" y="3257311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2275" y="3257311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8656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5038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1419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162" name="Google Shape;1162;p59"/>
          <p:cNvSpPr txBox="1"/>
          <p:nvPr/>
        </p:nvSpPr>
        <p:spPr>
          <a:xfrm>
            <a:off x="1816415" y="1137075"/>
            <a:ext cx="1232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4475" lIns="64475" spcFirstLastPara="1" rIns="64475" wrap="square" tIns="64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987"/>
          </a:p>
        </p:txBody>
      </p:sp>
      <p:sp>
        <p:nvSpPr>
          <p:cNvPr id="1163" name="Google Shape;1163;p59"/>
          <p:cNvSpPr txBox="1"/>
          <p:nvPr/>
        </p:nvSpPr>
        <p:spPr>
          <a:xfrm>
            <a:off x="5283300" y="311261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and 9 is ___ ?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60"/>
          <p:cNvSpPr/>
          <p:nvPr/>
        </p:nvSpPr>
        <p:spPr>
          <a:xfrm>
            <a:off x="219275" y="3113125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69" name="Google Shape;1169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113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0" name="Google Shape;1170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7849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1" name="Google Shape;1171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30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2" name="Google Shape;1172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1468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3" name="Google Shape;1173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5077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4" name="Google Shape;1174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8687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5" name="Google Shape;1175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0612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6" name="Google Shape;1176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6993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7" name="Google Shape;1177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9206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8" name="Google Shape;1178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1419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179" name="Google Shape;1179;p60"/>
          <p:cNvSpPr/>
          <p:nvPr/>
        </p:nvSpPr>
        <p:spPr>
          <a:xfrm>
            <a:off x="219275" y="1488321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80" name="Google Shape;1180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385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1" name="Google Shape;1181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828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2" name="Google Shape;1182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271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3" name="Google Shape;1183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1714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4" name="Google Shape;1184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4120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5" name="Google Shape;1185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5893" y="3257311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6" name="Google Shape;1186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2275" y="3257311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8656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5038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9" name="Google Shape;1189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1419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190" name="Google Shape;1190;p60"/>
          <p:cNvSpPr txBox="1"/>
          <p:nvPr/>
        </p:nvSpPr>
        <p:spPr>
          <a:xfrm>
            <a:off x="1816415" y="1137075"/>
            <a:ext cx="1232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4475" lIns="64475" spcFirstLastPara="1" rIns="64475" wrap="square" tIns="64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987"/>
          </a:p>
        </p:txBody>
      </p:sp>
      <p:sp>
        <p:nvSpPr>
          <p:cNvPr id="1191" name="Google Shape;1191;p60"/>
          <p:cNvSpPr txBox="1"/>
          <p:nvPr/>
        </p:nvSpPr>
        <p:spPr>
          <a:xfrm>
            <a:off x="5283300" y="3112613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and 9 is 10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