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embeddedFontLst>
    <p:embeddedFont>
      <p:font typeface="Montserrat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Montserrat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Montserrat-regular.fntdata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Montserrat-italic.fntdata"/><Relationship Id="rId16" Type="http://schemas.openxmlformats.org/officeDocument/2006/relationships/slide" Target="slides/slide11.xml"/><Relationship Id="rId38" Type="http://schemas.openxmlformats.org/officeDocument/2006/relationships/font" Target="fonts/Montserrat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ee0bdf98b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ee0bdf98b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4f1a68e2ad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4f1a68e2ad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4f1a68e2ad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4f1a68e2ad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80e29755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880e29755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80e29755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880e29755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f9840428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f9840428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880e29755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880e29755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6f9840428f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6f9840428f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4f1a68e2ad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4f1a68e2ad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f1a68e2ad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4f1a68e2ad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4f1a68e2ad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4f1a68e2ad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880e29755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880e29755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880e297557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880e29755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4f1a68e2ad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4f1a68e2ad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880e297557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880e297557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880e297557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880e297557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4f1a68e2ad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4f1a68e2ad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880e297557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880e297557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4f1a68e2ad_0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4f1a68e2ad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4f1a68e2ad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4f1a68e2ad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880e297557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880e297557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4f1a68e2ad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4f1a68e2ad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880e297557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880e297557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4f1a68e2ad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4f1a68e2ad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880e297557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880e297557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4f1a68e2ad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4f1a68e2ad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880e297557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880e297557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880e297557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880e297557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880e297557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880e297557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880e297557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880e297557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880e297557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880e297557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99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99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0" name="Google Shape;60;p14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0" r="37355" t="0"/>
          <a:stretch/>
        </p:blipFill>
        <p:spPr>
          <a:xfrm>
            <a:off x="152400" y="1170125"/>
            <a:ext cx="3966324" cy="147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99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6" name="Google Shape;66;p15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0" r="37355" t="0"/>
          <a:stretch/>
        </p:blipFill>
        <p:spPr>
          <a:xfrm>
            <a:off x="152400" y="1170125"/>
            <a:ext cx="3966324" cy="14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>
            <p:ph type="title"/>
          </p:nvPr>
        </p:nvSpPr>
        <p:spPr>
          <a:xfrm>
            <a:off x="431125" y="2642000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99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" name="Google Shape;73;p16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0" r="37355" t="0"/>
          <a:stretch/>
        </p:blipFill>
        <p:spPr>
          <a:xfrm>
            <a:off x="152400" y="1170125"/>
            <a:ext cx="3966324" cy="14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>
            <p:ph type="title"/>
          </p:nvPr>
        </p:nvSpPr>
        <p:spPr>
          <a:xfrm>
            <a:off x="431125" y="2642000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" name="Google Shape;75;p16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0" r="37355" t="0"/>
          <a:stretch/>
        </p:blipFill>
        <p:spPr>
          <a:xfrm>
            <a:off x="291763" y="3142400"/>
            <a:ext cx="3966324" cy="147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29151" l="58037" r="37355" t="53497"/>
          <a:stretch/>
        </p:blipFill>
        <p:spPr>
          <a:xfrm>
            <a:off x="4426125" y="3954500"/>
            <a:ext cx="291750" cy="25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99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2" name="Google Shape;82;p17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0" r="37355" t="0"/>
          <a:stretch/>
        </p:blipFill>
        <p:spPr>
          <a:xfrm>
            <a:off x="152400" y="1170125"/>
            <a:ext cx="3966324" cy="14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>
            <p:ph type="title"/>
          </p:nvPr>
        </p:nvSpPr>
        <p:spPr>
          <a:xfrm>
            <a:off x="431125" y="2642000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4" name="Google Shape;84;p17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0" r="37355" t="0"/>
          <a:stretch/>
        </p:blipFill>
        <p:spPr>
          <a:xfrm>
            <a:off x="291763" y="3142400"/>
            <a:ext cx="3966324" cy="147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7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29151" l="58037" r="37355" t="53497"/>
          <a:stretch/>
        </p:blipFill>
        <p:spPr>
          <a:xfrm>
            <a:off x="4426125" y="3954500"/>
            <a:ext cx="291750" cy="2554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7"/>
          <p:cNvSpPr/>
          <p:nvPr/>
        </p:nvSpPr>
        <p:spPr>
          <a:xfrm>
            <a:off x="3399375" y="3322550"/>
            <a:ext cx="1266600" cy="1061100"/>
          </a:xfrm>
          <a:prstGeom prst="rect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99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2" name="Google Shape;92;p18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0" r="37355" t="0"/>
          <a:stretch/>
        </p:blipFill>
        <p:spPr>
          <a:xfrm>
            <a:off x="152400" y="1170125"/>
            <a:ext cx="3966324" cy="14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>
            <p:ph type="title"/>
          </p:nvPr>
        </p:nvSpPr>
        <p:spPr>
          <a:xfrm>
            <a:off x="431125" y="2642000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" name="Google Shape;94;p18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0" r="50537" t="0"/>
          <a:stretch/>
        </p:blipFill>
        <p:spPr>
          <a:xfrm>
            <a:off x="291772" y="3142400"/>
            <a:ext cx="3131724" cy="147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44938" r="50536" t="0"/>
          <a:stretch/>
        </p:blipFill>
        <p:spPr>
          <a:xfrm>
            <a:off x="3423497" y="3142400"/>
            <a:ext cx="286501" cy="14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/>
          <p:nvPr/>
        </p:nvSpPr>
        <p:spPr>
          <a:xfrm>
            <a:off x="3399375" y="3322550"/>
            <a:ext cx="1266600" cy="1061100"/>
          </a:xfrm>
          <a:prstGeom prst="rect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9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99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" name="Google Shape;102;p19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0" r="37355" t="0"/>
          <a:stretch/>
        </p:blipFill>
        <p:spPr>
          <a:xfrm>
            <a:off x="152400" y="1170125"/>
            <a:ext cx="3966324" cy="14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>
            <p:ph type="title"/>
          </p:nvPr>
        </p:nvSpPr>
        <p:spPr>
          <a:xfrm>
            <a:off x="431125" y="2642000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4" name="Google Shape;104;p19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0" r="50537" t="0"/>
          <a:stretch/>
        </p:blipFill>
        <p:spPr>
          <a:xfrm>
            <a:off x="291772" y="3142400"/>
            <a:ext cx="3131724" cy="147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44938" r="50536" t="0"/>
          <a:stretch/>
        </p:blipFill>
        <p:spPr>
          <a:xfrm>
            <a:off x="3423497" y="3142400"/>
            <a:ext cx="286501" cy="14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/>
          <p:nvPr/>
        </p:nvSpPr>
        <p:spPr>
          <a:xfrm>
            <a:off x="596775" y="3214700"/>
            <a:ext cx="3364800" cy="1306500"/>
          </a:xfrm>
          <a:prstGeom prst="rect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99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2" name="Google Shape;112;p20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0" r="37355" t="0"/>
          <a:stretch/>
        </p:blipFill>
        <p:spPr>
          <a:xfrm>
            <a:off x="152400" y="1170125"/>
            <a:ext cx="3966324" cy="14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0"/>
          <p:cNvSpPr txBox="1"/>
          <p:nvPr>
            <p:ph type="title"/>
          </p:nvPr>
        </p:nvSpPr>
        <p:spPr>
          <a:xfrm>
            <a:off x="5771025" y="2642000"/>
            <a:ext cx="1666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" name="Google Shape;114;p20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73864" r="1925" t="0"/>
          <a:stretch/>
        </p:blipFill>
        <p:spPr>
          <a:xfrm>
            <a:off x="5385175" y="3133700"/>
            <a:ext cx="1532926" cy="14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>
            <p:ph type="title"/>
          </p:nvPr>
        </p:nvSpPr>
        <p:spPr>
          <a:xfrm>
            <a:off x="431125" y="2642000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" name="Google Shape;116;p20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0" r="50537" t="0"/>
          <a:stretch/>
        </p:blipFill>
        <p:spPr>
          <a:xfrm>
            <a:off x="291772" y="3142400"/>
            <a:ext cx="3131724" cy="147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 title="Screenshot 2025-04-18 at 6.41.58 pm.png"/>
          <p:cNvPicPr preferRelativeResize="0"/>
          <p:nvPr/>
        </p:nvPicPr>
        <p:blipFill rotWithShape="1">
          <a:blip r:embed="rId3">
            <a:alphaModFix/>
          </a:blip>
          <a:srcRect b="0" l="44938" r="50536" t="0"/>
          <a:stretch/>
        </p:blipFill>
        <p:spPr>
          <a:xfrm>
            <a:off x="3423497" y="3142400"/>
            <a:ext cx="286501" cy="147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0"/>
          <p:cNvSpPr/>
          <p:nvPr/>
        </p:nvSpPr>
        <p:spPr>
          <a:xfrm>
            <a:off x="596775" y="3214700"/>
            <a:ext cx="3364800" cy="1306500"/>
          </a:xfrm>
          <a:prstGeom prst="rect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0"/>
          <p:cNvSpPr/>
          <p:nvPr/>
        </p:nvSpPr>
        <p:spPr>
          <a:xfrm>
            <a:off x="5435850" y="3214700"/>
            <a:ext cx="1482300" cy="1306500"/>
          </a:xfrm>
          <a:prstGeom prst="rect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0" name="Google Shape;130;p22" title="Screenshot 2025-04-18 at 6.44.00 pm.png"/>
          <p:cNvPicPr preferRelativeResize="0"/>
          <p:nvPr/>
        </p:nvPicPr>
        <p:blipFill rotWithShape="1">
          <a:blip r:embed="rId3">
            <a:alphaModFix/>
          </a:blip>
          <a:srcRect b="0" l="0" r="75680" t="0"/>
          <a:stretch/>
        </p:blipFill>
        <p:spPr>
          <a:xfrm>
            <a:off x="152400" y="1170125"/>
            <a:ext cx="2149701" cy="293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6" name="Google Shape;136;p23" title="Screenshot 2025-04-18 at 6.44.00 pm.png"/>
          <p:cNvPicPr preferRelativeResize="0"/>
          <p:nvPr/>
        </p:nvPicPr>
        <p:blipFill rotWithShape="1">
          <a:blip r:embed="rId3">
            <a:alphaModFix/>
          </a:blip>
          <a:srcRect b="73855" l="31731" r="48863" t="0"/>
          <a:stretch/>
        </p:blipFill>
        <p:spPr>
          <a:xfrm>
            <a:off x="2957250" y="1170125"/>
            <a:ext cx="1715351" cy="76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 title="Screenshot 2025-04-18 at 6.44.00 pm.png"/>
          <p:cNvPicPr preferRelativeResize="0"/>
          <p:nvPr/>
        </p:nvPicPr>
        <p:blipFill rotWithShape="1">
          <a:blip r:embed="rId3">
            <a:alphaModFix/>
          </a:blip>
          <a:srcRect b="0" l="0" r="75680" t="0"/>
          <a:stretch/>
        </p:blipFill>
        <p:spPr>
          <a:xfrm>
            <a:off x="152400" y="1170125"/>
            <a:ext cx="2149701" cy="293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4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3" name="Google Shape;143;p24" title="Screenshot 2025-04-18 at 6.44.00 pm.png"/>
          <p:cNvPicPr preferRelativeResize="0"/>
          <p:nvPr/>
        </p:nvPicPr>
        <p:blipFill rotWithShape="1">
          <a:blip r:embed="rId3">
            <a:alphaModFix/>
          </a:blip>
          <a:srcRect b="12311" l="0" r="48862" t="0"/>
          <a:stretch/>
        </p:blipFill>
        <p:spPr>
          <a:xfrm>
            <a:off x="152400" y="1170125"/>
            <a:ext cx="4520200" cy="257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5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9" name="Google Shape;149;p25" title="Screenshot 2025-04-18 at 6.44.00 pm.png"/>
          <p:cNvPicPr preferRelativeResize="0"/>
          <p:nvPr/>
        </p:nvPicPr>
        <p:blipFill rotWithShape="1">
          <a:blip r:embed="rId3">
            <a:alphaModFix/>
          </a:blip>
          <a:srcRect b="0" l="0" r="48862" t="0"/>
          <a:stretch/>
        </p:blipFill>
        <p:spPr>
          <a:xfrm>
            <a:off x="152400" y="1170125"/>
            <a:ext cx="4520200" cy="293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5" name="Google Shape;155;p26" title="Screenshot 2025-04-18 at 6.44.00 pm.png"/>
          <p:cNvPicPr preferRelativeResize="0"/>
          <p:nvPr/>
        </p:nvPicPr>
        <p:blipFill rotWithShape="1">
          <a:blip r:embed="rId3">
            <a:alphaModFix/>
          </a:blip>
          <a:srcRect b="76891" l="56017" r="24391" t="0"/>
          <a:stretch/>
        </p:blipFill>
        <p:spPr>
          <a:xfrm>
            <a:off x="5103751" y="1170125"/>
            <a:ext cx="1731676" cy="67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6" title="Screenshot 2025-04-18 at 6.44.00 pm.png"/>
          <p:cNvPicPr preferRelativeResize="0"/>
          <p:nvPr/>
        </p:nvPicPr>
        <p:blipFill rotWithShape="1">
          <a:blip r:embed="rId3">
            <a:alphaModFix/>
          </a:blip>
          <a:srcRect b="0" l="0" r="48862" t="0"/>
          <a:stretch/>
        </p:blipFill>
        <p:spPr>
          <a:xfrm>
            <a:off x="152400" y="1170125"/>
            <a:ext cx="4520200" cy="293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2" name="Google Shape;162;p27" title="Screenshot 2025-04-18 at 6.44.00 pm.png"/>
          <p:cNvPicPr preferRelativeResize="0"/>
          <p:nvPr/>
        </p:nvPicPr>
        <p:blipFill rotWithShape="1">
          <a:blip r:embed="rId3">
            <a:alphaModFix/>
          </a:blip>
          <a:srcRect b="13689" l="0" r="24391" t="0"/>
          <a:stretch/>
        </p:blipFill>
        <p:spPr>
          <a:xfrm>
            <a:off x="152400" y="1170125"/>
            <a:ext cx="6683026" cy="253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7" title="Screenshot 2025-04-18 at 6.44.00 pm.png"/>
          <p:cNvPicPr preferRelativeResize="0"/>
          <p:nvPr/>
        </p:nvPicPr>
        <p:blipFill rotWithShape="1">
          <a:blip r:embed="rId3">
            <a:alphaModFix/>
          </a:blip>
          <a:srcRect b="0" l="0" r="48862" t="86310"/>
          <a:stretch/>
        </p:blipFill>
        <p:spPr>
          <a:xfrm>
            <a:off x="152400" y="3703250"/>
            <a:ext cx="4520200" cy="40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9" name="Google Shape;169;p28" title="Screenshot 2025-04-18 at 6.44.00 pm.png"/>
          <p:cNvPicPr preferRelativeResize="0"/>
          <p:nvPr/>
        </p:nvPicPr>
        <p:blipFill rotWithShape="1">
          <a:blip r:embed="rId3">
            <a:alphaModFix/>
          </a:blip>
          <a:srcRect b="0" l="0" r="24391" t="0"/>
          <a:stretch/>
        </p:blipFill>
        <p:spPr>
          <a:xfrm>
            <a:off x="152400" y="1170125"/>
            <a:ext cx="6683026" cy="293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9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5" name="Google Shape;175;p29" title="Screenshot 2025-04-18 at 6.44.00 pm.png"/>
          <p:cNvPicPr preferRelativeResize="0"/>
          <p:nvPr/>
        </p:nvPicPr>
        <p:blipFill rotWithShape="1">
          <a:blip r:embed="rId3">
            <a:alphaModFix/>
          </a:blip>
          <a:srcRect b="0" l="0" r="25931" t="0"/>
          <a:stretch/>
        </p:blipFill>
        <p:spPr>
          <a:xfrm>
            <a:off x="152400" y="1170125"/>
            <a:ext cx="6547049" cy="293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9" title="Screenshot 2025-04-18 at 6.44.00 pm.png"/>
          <p:cNvPicPr preferRelativeResize="0"/>
          <p:nvPr/>
        </p:nvPicPr>
        <p:blipFill rotWithShape="1">
          <a:blip r:embed="rId3">
            <a:alphaModFix/>
          </a:blip>
          <a:srcRect b="76840" l="83064" r="1633" t="0"/>
          <a:stretch/>
        </p:blipFill>
        <p:spPr>
          <a:xfrm>
            <a:off x="7493250" y="1170125"/>
            <a:ext cx="1352699" cy="67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0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2" name="Google Shape;182;p30" title="Screenshot 2025-04-18 at 6.44.0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1" cy="2934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1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2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3" name="Google Shape;193;p32" title="Screenshot 2025-04-18 at 6.44.37 pm.png"/>
          <p:cNvPicPr preferRelativeResize="0"/>
          <p:nvPr/>
        </p:nvPicPr>
        <p:blipFill rotWithShape="1">
          <a:blip r:embed="rId3">
            <a:alphaModFix/>
          </a:blip>
          <a:srcRect b="86686" l="0" r="74976" t="0"/>
          <a:stretch/>
        </p:blipFill>
        <p:spPr>
          <a:xfrm>
            <a:off x="489000" y="1112825"/>
            <a:ext cx="1999300" cy="50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3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9" name="Google Shape;199;p33" title="Screenshot 2025-04-18 at 6.44.37 pm.png"/>
          <p:cNvPicPr preferRelativeResize="0"/>
          <p:nvPr/>
        </p:nvPicPr>
        <p:blipFill rotWithShape="1">
          <a:blip r:embed="rId3">
            <a:alphaModFix/>
          </a:blip>
          <a:srcRect b="0" l="0" r="74976" t="0"/>
          <a:stretch/>
        </p:blipFill>
        <p:spPr>
          <a:xfrm>
            <a:off x="489000" y="1112825"/>
            <a:ext cx="1999300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5" name="Google Shape;205;p34" title="Screenshot 2025-04-18 at 6.44.37 pm.png"/>
          <p:cNvPicPr preferRelativeResize="0"/>
          <p:nvPr/>
        </p:nvPicPr>
        <p:blipFill rotWithShape="1">
          <a:blip r:embed="rId3">
            <a:alphaModFix/>
          </a:blip>
          <a:srcRect b="85012" l="26129" r="52745" t="0"/>
          <a:stretch/>
        </p:blipFill>
        <p:spPr>
          <a:xfrm>
            <a:off x="2576550" y="1112825"/>
            <a:ext cx="1687851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5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1" name="Google Shape;211;p35" title="Screenshot 2025-04-18 at 6.44.37 pm.png"/>
          <p:cNvPicPr preferRelativeResize="0"/>
          <p:nvPr/>
        </p:nvPicPr>
        <p:blipFill rotWithShape="1">
          <a:blip r:embed="rId3">
            <a:alphaModFix/>
          </a:blip>
          <a:srcRect b="0" l="26129" r="52745" t="0"/>
          <a:stretch/>
        </p:blipFill>
        <p:spPr>
          <a:xfrm>
            <a:off x="2576549" y="1112825"/>
            <a:ext cx="1687851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6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7" name="Google Shape;217;p36" title="Screenshot 2025-04-18 at 6.44.37 pm.png"/>
          <p:cNvPicPr preferRelativeResize="0"/>
          <p:nvPr/>
        </p:nvPicPr>
        <p:blipFill rotWithShape="1">
          <a:blip r:embed="rId3">
            <a:alphaModFix/>
          </a:blip>
          <a:srcRect b="86262" l="51106" r="27018" t="0"/>
          <a:stretch/>
        </p:blipFill>
        <p:spPr>
          <a:xfrm>
            <a:off x="4572000" y="1112825"/>
            <a:ext cx="1747774" cy="52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7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3" name="Google Shape;223;p37" title="Screenshot 2025-04-18 at 6.44.37 pm.png"/>
          <p:cNvPicPr preferRelativeResize="0"/>
          <p:nvPr/>
        </p:nvPicPr>
        <p:blipFill rotWithShape="1">
          <a:blip r:embed="rId3">
            <a:alphaModFix/>
          </a:blip>
          <a:srcRect b="0" l="51106" r="27018" t="0"/>
          <a:stretch/>
        </p:blipFill>
        <p:spPr>
          <a:xfrm>
            <a:off x="4572000" y="1112825"/>
            <a:ext cx="1747774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8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9" name="Google Shape;229;p38" title="Screenshot 2025-04-18 at 6.44.37 pm.png"/>
          <p:cNvPicPr preferRelativeResize="0"/>
          <p:nvPr/>
        </p:nvPicPr>
        <p:blipFill rotWithShape="1">
          <a:blip r:embed="rId3">
            <a:alphaModFix/>
          </a:blip>
          <a:srcRect b="86262" l="73375" r="0" t="0"/>
          <a:stretch/>
        </p:blipFill>
        <p:spPr>
          <a:xfrm>
            <a:off x="6351150" y="1112825"/>
            <a:ext cx="2127175" cy="524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9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5" name="Google Shape;235;p39" title="Screenshot 2025-04-18 at 6.44.37 pm.png"/>
          <p:cNvPicPr preferRelativeResize="0"/>
          <p:nvPr/>
        </p:nvPicPr>
        <p:blipFill rotWithShape="1">
          <a:blip r:embed="rId3">
            <a:alphaModFix/>
          </a:blip>
          <a:srcRect b="0" l="73375" r="0" t="0"/>
          <a:stretch/>
        </p:blipFill>
        <p:spPr>
          <a:xfrm>
            <a:off x="6351150" y="1112825"/>
            <a:ext cx="2127175" cy="382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0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make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1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make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6" name="Google Shape;246;p41" title="Screenshot 2025-04-18 at 6.44.37 pm.png"/>
          <p:cNvPicPr preferRelativeResize="0"/>
          <p:nvPr/>
        </p:nvPicPr>
        <p:blipFill rotWithShape="1">
          <a:blip r:embed="rId3">
            <a:alphaModFix/>
          </a:blip>
          <a:srcRect b="44926" l="26129" r="52745" t="12041"/>
          <a:stretch/>
        </p:blipFill>
        <p:spPr>
          <a:xfrm>
            <a:off x="2576550" y="1572950"/>
            <a:ext cx="1687851" cy="16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2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make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2" name="Google Shape;252;p42" title="Screenshot 2025-04-18 at 6.44.37 pm.png"/>
          <p:cNvPicPr preferRelativeResize="0"/>
          <p:nvPr/>
        </p:nvPicPr>
        <p:blipFill rotWithShape="1">
          <a:blip r:embed="rId3">
            <a:alphaModFix/>
          </a:blip>
          <a:srcRect b="44926" l="26129" r="52745" t="12041"/>
          <a:stretch/>
        </p:blipFill>
        <p:spPr>
          <a:xfrm>
            <a:off x="2576550" y="1572950"/>
            <a:ext cx="1687851" cy="16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42" title="Screenshot 2025-04-18 at 6.44.37 pm.png"/>
          <p:cNvPicPr preferRelativeResize="0"/>
          <p:nvPr/>
        </p:nvPicPr>
        <p:blipFill rotWithShape="1">
          <a:blip r:embed="rId3">
            <a:alphaModFix/>
          </a:blip>
          <a:srcRect b="4858" l="26230" r="67060" t="52109"/>
          <a:stretch/>
        </p:blipFill>
        <p:spPr>
          <a:xfrm>
            <a:off x="4397550" y="1572950"/>
            <a:ext cx="536099" cy="16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3"/>
          <p:cNvSpPr txBox="1"/>
          <p:nvPr>
            <p:ph type="title"/>
          </p:nvPr>
        </p:nvSpPr>
        <p:spPr>
          <a:xfrm>
            <a:off x="311700" y="445025"/>
            <a:ext cx="368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make 120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00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9" name="Google Shape;259;p43" title="Screenshot 2025-04-18 at 6.44.37 pm.png"/>
          <p:cNvPicPr preferRelativeResize="0"/>
          <p:nvPr/>
        </p:nvPicPr>
        <p:blipFill rotWithShape="1">
          <a:blip r:embed="rId3">
            <a:alphaModFix/>
          </a:blip>
          <a:srcRect b="44926" l="26129" r="52745" t="12041"/>
          <a:stretch/>
        </p:blipFill>
        <p:spPr>
          <a:xfrm>
            <a:off x="2576550" y="1572950"/>
            <a:ext cx="1687851" cy="16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43" title="Screenshot 2025-04-18 at 6.44.37 pm.png"/>
          <p:cNvPicPr preferRelativeResize="0"/>
          <p:nvPr/>
        </p:nvPicPr>
        <p:blipFill rotWithShape="1">
          <a:blip r:embed="rId3">
            <a:alphaModFix/>
          </a:blip>
          <a:srcRect b="4858" l="26230" r="67060" t="52109"/>
          <a:stretch/>
        </p:blipFill>
        <p:spPr>
          <a:xfrm>
            <a:off x="4397550" y="1572950"/>
            <a:ext cx="536099" cy="164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3" title="Screenshot 2025-04-18 at 6.44.37 pm.png"/>
          <p:cNvPicPr preferRelativeResize="0"/>
          <p:nvPr/>
        </p:nvPicPr>
        <p:blipFill rotWithShape="1">
          <a:blip r:embed="rId3">
            <a:alphaModFix/>
          </a:blip>
          <a:srcRect b="4858" l="26230" r="67060" t="52109"/>
          <a:stretch/>
        </p:blipFill>
        <p:spPr>
          <a:xfrm>
            <a:off x="5206050" y="1572950"/>
            <a:ext cx="536099" cy="164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