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Montserra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a43922d4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a43922d4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94d9038c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3f94d9038c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94d9038cb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f94d9038cb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94d9038c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g3f94d9038c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94d9038cb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3f94d9038cb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94d9038cb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g3f94d9038cb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94d9038cb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g3f94d9038cb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94d9038cb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g3f94d9038cb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94d9038cb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3f94d9038cb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94d9038cb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f94d9038cb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38874" y="322000"/>
            <a:ext cx="75489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Record as you count using tally marks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150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5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4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6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18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20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2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77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3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/>
        </p:nvSpPr>
        <p:spPr>
          <a:xfrm>
            <a:off x="438874" y="322000"/>
            <a:ext cx="75489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Record as you count using tally marks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150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5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4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6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18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20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2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77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3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" name="Google Shape;79;p14"/>
          <p:cNvCxnSpPr/>
          <p:nvPr/>
        </p:nvCxnSpPr>
        <p:spPr>
          <a:xfrm>
            <a:off x="7406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4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/>
        </p:nvSpPr>
        <p:spPr>
          <a:xfrm>
            <a:off x="438874" y="322000"/>
            <a:ext cx="75489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Record as you count using tally marks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150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5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4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6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18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20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2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77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3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Google Shape;95;p15"/>
          <p:cNvCxnSpPr/>
          <p:nvPr/>
        </p:nvCxnSpPr>
        <p:spPr>
          <a:xfrm>
            <a:off x="7406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" name="Google Shape;96;p15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" name="Google Shape;97;p15"/>
          <p:cNvCxnSpPr/>
          <p:nvPr/>
        </p:nvCxnSpPr>
        <p:spPr>
          <a:xfrm>
            <a:off x="15729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5"/>
          <p:cNvCxnSpPr/>
          <p:nvPr/>
        </p:nvCxnSpPr>
        <p:spPr>
          <a:xfrm>
            <a:off x="2910725" y="20418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/>
        </p:nvSpPr>
        <p:spPr>
          <a:xfrm>
            <a:off x="438874" y="322000"/>
            <a:ext cx="75489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Record as you count using tally marks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" name="Google Shape;1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150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5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4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6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18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20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2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77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3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" name="Google Shape;113;p16"/>
          <p:cNvCxnSpPr/>
          <p:nvPr/>
        </p:nvCxnSpPr>
        <p:spPr>
          <a:xfrm>
            <a:off x="7406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" name="Google Shape;114;p16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" name="Google Shape;115;p16"/>
          <p:cNvCxnSpPr/>
          <p:nvPr/>
        </p:nvCxnSpPr>
        <p:spPr>
          <a:xfrm>
            <a:off x="15729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" name="Google Shape;116;p16"/>
          <p:cNvCxnSpPr/>
          <p:nvPr/>
        </p:nvCxnSpPr>
        <p:spPr>
          <a:xfrm>
            <a:off x="2910725" y="20418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" name="Google Shape;117;p16"/>
          <p:cNvCxnSpPr/>
          <p:nvPr/>
        </p:nvCxnSpPr>
        <p:spPr>
          <a:xfrm>
            <a:off x="243480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" name="Google Shape;118;p16"/>
          <p:cNvCxnSpPr/>
          <p:nvPr/>
        </p:nvCxnSpPr>
        <p:spPr>
          <a:xfrm>
            <a:off x="3097600" y="2021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438874" y="322000"/>
            <a:ext cx="75489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Record as you count using tally marks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150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5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4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6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18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20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2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77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3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17"/>
          <p:cNvCxnSpPr/>
          <p:nvPr/>
        </p:nvCxnSpPr>
        <p:spPr>
          <a:xfrm>
            <a:off x="7406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17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" name="Google Shape;135;p17"/>
          <p:cNvCxnSpPr/>
          <p:nvPr/>
        </p:nvCxnSpPr>
        <p:spPr>
          <a:xfrm>
            <a:off x="15729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17"/>
          <p:cNvCxnSpPr/>
          <p:nvPr/>
        </p:nvCxnSpPr>
        <p:spPr>
          <a:xfrm>
            <a:off x="2910725" y="20418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" name="Google Shape;137;p17"/>
          <p:cNvCxnSpPr/>
          <p:nvPr/>
        </p:nvCxnSpPr>
        <p:spPr>
          <a:xfrm>
            <a:off x="243480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17"/>
          <p:cNvCxnSpPr/>
          <p:nvPr/>
        </p:nvCxnSpPr>
        <p:spPr>
          <a:xfrm>
            <a:off x="3097600" y="2021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17"/>
          <p:cNvCxnSpPr/>
          <p:nvPr/>
        </p:nvCxnSpPr>
        <p:spPr>
          <a:xfrm>
            <a:off x="3323413" y="11341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" name="Google Shape;140;p17"/>
          <p:cNvCxnSpPr/>
          <p:nvPr/>
        </p:nvCxnSpPr>
        <p:spPr>
          <a:xfrm>
            <a:off x="3323425" y="21101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 txBox="1"/>
          <p:nvPr/>
        </p:nvSpPr>
        <p:spPr>
          <a:xfrm>
            <a:off x="438874" y="322000"/>
            <a:ext cx="75489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Record as you count using tally marks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6" name="Google Shape;14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150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5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4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6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18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20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2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77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3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5" name="Google Shape;155;p18"/>
          <p:cNvCxnSpPr/>
          <p:nvPr/>
        </p:nvCxnSpPr>
        <p:spPr>
          <a:xfrm>
            <a:off x="7406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18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18"/>
          <p:cNvCxnSpPr/>
          <p:nvPr/>
        </p:nvCxnSpPr>
        <p:spPr>
          <a:xfrm>
            <a:off x="15729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18"/>
          <p:cNvCxnSpPr/>
          <p:nvPr/>
        </p:nvCxnSpPr>
        <p:spPr>
          <a:xfrm>
            <a:off x="2910725" y="20418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" name="Google Shape;159;p18"/>
          <p:cNvCxnSpPr/>
          <p:nvPr/>
        </p:nvCxnSpPr>
        <p:spPr>
          <a:xfrm>
            <a:off x="243480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" name="Google Shape;160;p18"/>
          <p:cNvCxnSpPr/>
          <p:nvPr/>
        </p:nvCxnSpPr>
        <p:spPr>
          <a:xfrm>
            <a:off x="3097600" y="2021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" name="Google Shape;161;p18"/>
          <p:cNvCxnSpPr/>
          <p:nvPr/>
        </p:nvCxnSpPr>
        <p:spPr>
          <a:xfrm>
            <a:off x="3323413" y="11341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" name="Google Shape;162;p18"/>
          <p:cNvCxnSpPr/>
          <p:nvPr/>
        </p:nvCxnSpPr>
        <p:spPr>
          <a:xfrm>
            <a:off x="3323425" y="21101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" name="Google Shape;163;p18"/>
          <p:cNvCxnSpPr/>
          <p:nvPr/>
        </p:nvCxnSpPr>
        <p:spPr>
          <a:xfrm>
            <a:off x="4182888" y="11341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" name="Google Shape;164;p18"/>
          <p:cNvCxnSpPr/>
          <p:nvPr/>
        </p:nvCxnSpPr>
        <p:spPr>
          <a:xfrm flipH="1">
            <a:off x="2147825" y="249246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9"/>
          <p:cNvSpPr txBox="1"/>
          <p:nvPr/>
        </p:nvSpPr>
        <p:spPr>
          <a:xfrm>
            <a:off x="438874" y="322000"/>
            <a:ext cx="75489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Record as you count using tally marks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0" name="Google Shape;17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150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5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4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6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18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20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2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77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3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19"/>
          <p:cNvCxnSpPr/>
          <p:nvPr/>
        </p:nvCxnSpPr>
        <p:spPr>
          <a:xfrm>
            <a:off x="7406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" name="Google Shape;180;p19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" name="Google Shape;181;p19"/>
          <p:cNvCxnSpPr/>
          <p:nvPr/>
        </p:nvCxnSpPr>
        <p:spPr>
          <a:xfrm>
            <a:off x="15729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" name="Google Shape;182;p19"/>
          <p:cNvCxnSpPr/>
          <p:nvPr/>
        </p:nvCxnSpPr>
        <p:spPr>
          <a:xfrm>
            <a:off x="2910725" y="20418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19"/>
          <p:cNvCxnSpPr/>
          <p:nvPr/>
        </p:nvCxnSpPr>
        <p:spPr>
          <a:xfrm>
            <a:off x="243480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19"/>
          <p:cNvCxnSpPr/>
          <p:nvPr/>
        </p:nvCxnSpPr>
        <p:spPr>
          <a:xfrm>
            <a:off x="3097600" y="2021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" name="Google Shape;185;p19"/>
          <p:cNvCxnSpPr/>
          <p:nvPr/>
        </p:nvCxnSpPr>
        <p:spPr>
          <a:xfrm>
            <a:off x="3323413" y="11341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" name="Google Shape;186;p19"/>
          <p:cNvCxnSpPr/>
          <p:nvPr/>
        </p:nvCxnSpPr>
        <p:spPr>
          <a:xfrm>
            <a:off x="3323425" y="21101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19"/>
          <p:cNvCxnSpPr/>
          <p:nvPr/>
        </p:nvCxnSpPr>
        <p:spPr>
          <a:xfrm>
            <a:off x="4182888" y="11341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" name="Google Shape;188;p19"/>
          <p:cNvCxnSpPr/>
          <p:nvPr/>
        </p:nvCxnSpPr>
        <p:spPr>
          <a:xfrm flipH="1">
            <a:off x="2147825" y="249246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" name="Google Shape;189;p19"/>
          <p:cNvCxnSpPr/>
          <p:nvPr/>
        </p:nvCxnSpPr>
        <p:spPr>
          <a:xfrm>
            <a:off x="5005338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" name="Google Shape;190;p19"/>
          <p:cNvCxnSpPr/>
          <p:nvPr/>
        </p:nvCxnSpPr>
        <p:spPr>
          <a:xfrm>
            <a:off x="4525200" y="21101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0"/>
          <p:cNvSpPr txBox="1"/>
          <p:nvPr/>
        </p:nvSpPr>
        <p:spPr>
          <a:xfrm>
            <a:off x="438874" y="322000"/>
            <a:ext cx="75489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Record as you count using tally marks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6" name="Google Shape;19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150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5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4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6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18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20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2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77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3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5" name="Google Shape;205;p20"/>
          <p:cNvCxnSpPr/>
          <p:nvPr/>
        </p:nvCxnSpPr>
        <p:spPr>
          <a:xfrm>
            <a:off x="7406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20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" name="Google Shape;207;p20"/>
          <p:cNvCxnSpPr/>
          <p:nvPr/>
        </p:nvCxnSpPr>
        <p:spPr>
          <a:xfrm>
            <a:off x="15729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20"/>
          <p:cNvCxnSpPr/>
          <p:nvPr/>
        </p:nvCxnSpPr>
        <p:spPr>
          <a:xfrm>
            <a:off x="2910725" y="20418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20"/>
          <p:cNvCxnSpPr/>
          <p:nvPr/>
        </p:nvCxnSpPr>
        <p:spPr>
          <a:xfrm>
            <a:off x="243480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0" name="Google Shape;210;p20"/>
          <p:cNvCxnSpPr/>
          <p:nvPr/>
        </p:nvCxnSpPr>
        <p:spPr>
          <a:xfrm>
            <a:off x="3097600" y="2021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0"/>
          <p:cNvCxnSpPr/>
          <p:nvPr/>
        </p:nvCxnSpPr>
        <p:spPr>
          <a:xfrm>
            <a:off x="3323413" y="11341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20"/>
          <p:cNvCxnSpPr/>
          <p:nvPr/>
        </p:nvCxnSpPr>
        <p:spPr>
          <a:xfrm>
            <a:off x="3323425" y="21101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20"/>
          <p:cNvCxnSpPr/>
          <p:nvPr/>
        </p:nvCxnSpPr>
        <p:spPr>
          <a:xfrm>
            <a:off x="4182888" y="11341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20"/>
          <p:cNvCxnSpPr/>
          <p:nvPr/>
        </p:nvCxnSpPr>
        <p:spPr>
          <a:xfrm flipH="1">
            <a:off x="2147825" y="249246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" name="Google Shape;215;p20"/>
          <p:cNvCxnSpPr/>
          <p:nvPr/>
        </p:nvCxnSpPr>
        <p:spPr>
          <a:xfrm>
            <a:off x="5005338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6" name="Google Shape;216;p20"/>
          <p:cNvCxnSpPr/>
          <p:nvPr/>
        </p:nvCxnSpPr>
        <p:spPr>
          <a:xfrm>
            <a:off x="4525200" y="21101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7" name="Google Shape;217;p20"/>
          <p:cNvCxnSpPr/>
          <p:nvPr/>
        </p:nvCxnSpPr>
        <p:spPr>
          <a:xfrm>
            <a:off x="5881963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" name="Google Shape;218;p20"/>
          <p:cNvCxnSpPr/>
          <p:nvPr/>
        </p:nvCxnSpPr>
        <p:spPr>
          <a:xfrm>
            <a:off x="4771200" y="2188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 txBox="1"/>
          <p:nvPr/>
        </p:nvSpPr>
        <p:spPr>
          <a:xfrm>
            <a:off x="438874" y="322000"/>
            <a:ext cx="75489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Record as you count using tally marks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4" name="Google Shape;2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150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5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4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6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18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20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2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77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3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3" name="Google Shape;233;p21"/>
          <p:cNvCxnSpPr/>
          <p:nvPr/>
        </p:nvCxnSpPr>
        <p:spPr>
          <a:xfrm>
            <a:off x="7406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21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21"/>
          <p:cNvCxnSpPr/>
          <p:nvPr/>
        </p:nvCxnSpPr>
        <p:spPr>
          <a:xfrm>
            <a:off x="15729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21"/>
          <p:cNvCxnSpPr/>
          <p:nvPr/>
        </p:nvCxnSpPr>
        <p:spPr>
          <a:xfrm>
            <a:off x="2910725" y="20418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7" name="Google Shape;237;p21"/>
          <p:cNvCxnSpPr/>
          <p:nvPr/>
        </p:nvCxnSpPr>
        <p:spPr>
          <a:xfrm>
            <a:off x="243480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" name="Google Shape;238;p21"/>
          <p:cNvCxnSpPr/>
          <p:nvPr/>
        </p:nvCxnSpPr>
        <p:spPr>
          <a:xfrm>
            <a:off x="3097600" y="2021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" name="Google Shape;239;p21"/>
          <p:cNvCxnSpPr/>
          <p:nvPr/>
        </p:nvCxnSpPr>
        <p:spPr>
          <a:xfrm>
            <a:off x="3323413" y="11341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21"/>
          <p:cNvCxnSpPr/>
          <p:nvPr/>
        </p:nvCxnSpPr>
        <p:spPr>
          <a:xfrm>
            <a:off x="3323425" y="21101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" name="Google Shape;241;p21"/>
          <p:cNvCxnSpPr/>
          <p:nvPr/>
        </p:nvCxnSpPr>
        <p:spPr>
          <a:xfrm>
            <a:off x="4182888" y="11341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" name="Google Shape;242;p21"/>
          <p:cNvCxnSpPr/>
          <p:nvPr/>
        </p:nvCxnSpPr>
        <p:spPr>
          <a:xfrm flipH="1">
            <a:off x="2147825" y="249246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" name="Google Shape;243;p21"/>
          <p:cNvCxnSpPr/>
          <p:nvPr/>
        </p:nvCxnSpPr>
        <p:spPr>
          <a:xfrm>
            <a:off x="5005338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" name="Google Shape;244;p21"/>
          <p:cNvCxnSpPr/>
          <p:nvPr/>
        </p:nvCxnSpPr>
        <p:spPr>
          <a:xfrm>
            <a:off x="4525200" y="21101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" name="Google Shape;245;p21"/>
          <p:cNvCxnSpPr/>
          <p:nvPr/>
        </p:nvCxnSpPr>
        <p:spPr>
          <a:xfrm>
            <a:off x="5968763" y="1166000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" name="Google Shape;246;p21"/>
          <p:cNvCxnSpPr/>
          <p:nvPr/>
        </p:nvCxnSpPr>
        <p:spPr>
          <a:xfrm>
            <a:off x="4771200" y="2188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21"/>
          <p:cNvCxnSpPr/>
          <p:nvPr/>
        </p:nvCxnSpPr>
        <p:spPr>
          <a:xfrm>
            <a:off x="6807625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21"/>
          <p:cNvCxnSpPr/>
          <p:nvPr/>
        </p:nvCxnSpPr>
        <p:spPr>
          <a:xfrm>
            <a:off x="5165000" y="21439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2"/>
          <p:cNvSpPr txBox="1"/>
          <p:nvPr/>
        </p:nvSpPr>
        <p:spPr>
          <a:xfrm>
            <a:off x="438874" y="322000"/>
            <a:ext cx="75489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Record as you count using tally marks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4" name="Google Shape;25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150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50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4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6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18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20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2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77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325" y="1125275"/>
            <a:ext cx="41910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3" name="Google Shape;263;p22"/>
          <p:cNvCxnSpPr/>
          <p:nvPr/>
        </p:nvCxnSpPr>
        <p:spPr>
          <a:xfrm>
            <a:off x="7406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22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22"/>
          <p:cNvCxnSpPr/>
          <p:nvPr/>
        </p:nvCxnSpPr>
        <p:spPr>
          <a:xfrm>
            <a:off x="157295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22"/>
          <p:cNvCxnSpPr/>
          <p:nvPr/>
        </p:nvCxnSpPr>
        <p:spPr>
          <a:xfrm>
            <a:off x="2910725" y="204180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22"/>
          <p:cNvCxnSpPr/>
          <p:nvPr/>
        </p:nvCxnSpPr>
        <p:spPr>
          <a:xfrm>
            <a:off x="2434800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22"/>
          <p:cNvCxnSpPr/>
          <p:nvPr/>
        </p:nvCxnSpPr>
        <p:spPr>
          <a:xfrm>
            <a:off x="3097600" y="2021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22"/>
          <p:cNvCxnSpPr/>
          <p:nvPr/>
        </p:nvCxnSpPr>
        <p:spPr>
          <a:xfrm>
            <a:off x="3323413" y="11341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0" name="Google Shape;270;p22"/>
          <p:cNvCxnSpPr/>
          <p:nvPr/>
        </p:nvCxnSpPr>
        <p:spPr>
          <a:xfrm>
            <a:off x="3323425" y="21101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22"/>
          <p:cNvCxnSpPr/>
          <p:nvPr/>
        </p:nvCxnSpPr>
        <p:spPr>
          <a:xfrm>
            <a:off x="4182888" y="11341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22"/>
          <p:cNvCxnSpPr/>
          <p:nvPr/>
        </p:nvCxnSpPr>
        <p:spPr>
          <a:xfrm flipH="1">
            <a:off x="2147825" y="249246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" name="Google Shape;273;p22"/>
          <p:cNvCxnSpPr/>
          <p:nvPr/>
        </p:nvCxnSpPr>
        <p:spPr>
          <a:xfrm>
            <a:off x="5005338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4" name="Google Shape;274;p22"/>
          <p:cNvCxnSpPr/>
          <p:nvPr/>
        </p:nvCxnSpPr>
        <p:spPr>
          <a:xfrm>
            <a:off x="4525200" y="21101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" name="Google Shape;275;p22"/>
          <p:cNvCxnSpPr/>
          <p:nvPr/>
        </p:nvCxnSpPr>
        <p:spPr>
          <a:xfrm>
            <a:off x="5968763" y="1166000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6" name="Google Shape;276;p22"/>
          <p:cNvCxnSpPr/>
          <p:nvPr/>
        </p:nvCxnSpPr>
        <p:spPr>
          <a:xfrm>
            <a:off x="4771200" y="2188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7" name="Google Shape;277;p22"/>
          <p:cNvCxnSpPr/>
          <p:nvPr/>
        </p:nvCxnSpPr>
        <p:spPr>
          <a:xfrm>
            <a:off x="6807625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22"/>
          <p:cNvCxnSpPr/>
          <p:nvPr/>
        </p:nvCxnSpPr>
        <p:spPr>
          <a:xfrm>
            <a:off x="5165000" y="21439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22"/>
          <p:cNvCxnSpPr/>
          <p:nvPr/>
        </p:nvCxnSpPr>
        <p:spPr>
          <a:xfrm>
            <a:off x="7598675" y="1097025"/>
            <a:ext cx="389100" cy="3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0" name="Google Shape;280;p22"/>
          <p:cNvCxnSpPr/>
          <p:nvPr/>
        </p:nvCxnSpPr>
        <p:spPr>
          <a:xfrm>
            <a:off x="5317400" y="22963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