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5143500" cx="9144000"/>
  <p:notesSz cx="6858000" cy="9144000"/>
  <p:embeddedFontLst>
    <p:embeddedFont>
      <p:font typeface="Montserrat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Montserrat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9f288fccf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9f288fccf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9132f7731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9132f7731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9132f7731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9132f7731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9132f7731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9132f7731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9132f77314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9132f77314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9132f77314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9132f77314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9132f77314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9132f77314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9132f77314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39132f77314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49f288fccf_0_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49f288fccf_0_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9132f77314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9132f77314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9132f7731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9132f7731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132f77314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9132f77314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9132f77314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9132f77314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9132f77314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9132f77314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9132f77314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9132f77314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4507e298e2_1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4507e298e2_1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9132f77314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9132f77314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9132f77314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9132f77314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9132f77314_0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9132f77314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9132f77314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9132f77314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9132f77314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9132f77314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9132f77314_0_2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9132f77314_0_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405925" y="44772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2 basketballs in each basket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" name="Google Shape;65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05925" y="44772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2 basketballs in each basket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5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5403" r="66355" t="16412"/>
          <a:stretch/>
        </p:blipFill>
        <p:spPr>
          <a:xfrm>
            <a:off x="8146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405925" y="44772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2 basketballs in each basket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" name="Google Shape;88;p16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8146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/>
          <p:nvPr/>
        </p:nvSpPr>
        <p:spPr>
          <a:xfrm>
            <a:off x="12269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6"/>
          <p:cNvSpPr/>
          <p:nvPr/>
        </p:nvSpPr>
        <p:spPr>
          <a:xfrm>
            <a:off x="6795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7"/>
          <p:cNvSpPr txBox="1"/>
          <p:nvPr>
            <p:ph idx="1" type="body"/>
          </p:nvPr>
        </p:nvSpPr>
        <p:spPr>
          <a:xfrm>
            <a:off x="405925" y="44772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2 basketballs in each basket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17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8146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7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3146225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7"/>
          <p:cNvSpPr/>
          <p:nvPr/>
        </p:nvSpPr>
        <p:spPr>
          <a:xfrm>
            <a:off x="12269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7"/>
          <p:cNvSpPr/>
          <p:nvPr/>
        </p:nvSpPr>
        <p:spPr>
          <a:xfrm>
            <a:off x="6795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7"/>
          <p:cNvSpPr/>
          <p:nvPr/>
        </p:nvSpPr>
        <p:spPr>
          <a:xfrm>
            <a:off x="35890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7"/>
          <p:cNvSpPr/>
          <p:nvPr/>
        </p:nvSpPr>
        <p:spPr>
          <a:xfrm>
            <a:off x="30416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18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55388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405925" y="44772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2 basketballs in each basket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0" name="Google Shape;120;p18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8146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8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3146225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8"/>
          <p:cNvSpPr/>
          <p:nvPr/>
        </p:nvSpPr>
        <p:spPr>
          <a:xfrm>
            <a:off x="12269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8"/>
          <p:cNvSpPr/>
          <p:nvPr/>
        </p:nvSpPr>
        <p:spPr>
          <a:xfrm>
            <a:off x="6795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8"/>
          <p:cNvSpPr/>
          <p:nvPr/>
        </p:nvSpPr>
        <p:spPr>
          <a:xfrm>
            <a:off x="35890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8"/>
          <p:cNvSpPr/>
          <p:nvPr/>
        </p:nvSpPr>
        <p:spPr>
          <a:xfrm>
            <a:off x="30416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8"/>
          <p:cNvSpPr/>
          <p:nvPr/>
        </p:nvSpPr>
        <p:spPr>
          <a:xfrm>
            <a:off x="5951125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8"/>
          <p:cNvSpPr/>
          <p:nvPr/>
        </p:nvSpPr>
        <p:spPr>
          <a:xfrm>
            <a:off x="5403750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9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55388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9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8146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9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9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9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9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9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9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9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3146225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/>
          <p:nvPr/>
        </p:nvSpPr>
        <p:spPr>
          <a:xfrm>
            <a:off x="12269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9"/>
          <p:cNvSpPr/>
          <p:nvPr/>
        </p:nvSpPr>
        <p:spPr>
          <a:xfrm>
            <a:off x="6795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19"/>
          <p:cNvSpPr/>
          <p:nvPr/>
        </p:nvSpPr>
        <p:spPr>
          <a:xfrm>
            <a:off x="35890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19"/>
          <p:cNvSpPr/>
          <p:nvPr/>
        </p:nvSpPr>
        <p:spPr>
          <a:xfrm>
            <a:off x="30416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5951125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9"/>
          <p:cNvSpPr/>
          <p:nvPr/>
        </p:nvSpPr>
        <p:spPr>
          <a:xfrm>
            <a:off x="5403750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9"/>
          <p:cNvSpPr txBox="1"/>
          <p:nvPr>
            <p:ph idx="1" type="body"/>
          </p:nvPr>
        </p:nvSpPr>
        <p:spPr>
          <a:xfrm>
            <a:off x="333225" y="411170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baskets are needed?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0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55388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0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814600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0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7440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0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19089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0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307390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0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423882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0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5403750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0" title="Screenshot 2025-04-09 at 4.41.43 pm.png"/>
          <p:cNvPicPr preferRelativeResize="0"/>
          <p:nvPr/>
        </p:nvPicPr>
        <p:blipFill rotWithShape="1">
          <a:blip r:embed="rId4">
            <a:alphaModFix/>
          </a:blip>
          <a:srcRect b="0" l="12966" r="66993" t="0"/>
          <a:stretch/>
        </p:blipFill>
        <p:spPr>
          <a:xfrm>
            <a:off x="6568675" y="1194100"/>
            <a:ext cx="931249" cy="124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0" title="Screenshot 2025-04-09 at 4.43.15 pm.png"/>
          <p:cNvPicPr preferRelativeResize="0"/>
          <p:nvPr/>
        </p:nvPicPr>
        <p:blipFill rotWithShape="1">
          <a:blip r:embed="rId3">
            <a:alphaModFix/>
          </a:blip>
          <a:srcRect b="9426" l="5403" r="66355" t="16412"/>
          <a:stretch/>
        </p:blipFill>
        <p:spPr>
          <a:xfrm>
            <a:off x="3146225" y="2916625"/>
            <a:ext cx="1813101" cy="102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/>
          <p:nvPr/>
        </p:nvSpPr>
        <p:spPr>
          <a:xfrm>
            <a:off x="12269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6795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0"/>
          <p:cNvSpPr/>
          <p:nvPr/>
        </p:nvSpPr>
        <p:spPr>
          <a:xfrm>
            <a:off x="3589000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0"/>
          <p:cNvSpPr/>
          <p:nvPr/>
        </p:nvSpPr>
        <p:spPr>
          <a:xfrm>
            <a:off x="3041625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0"/>
          <p:cNvSpPr/>
          <p:nvPr/>
        </p:nvSpPr>
        <p:spPr>
          <a:xfrm>
            <a:off x="5951125" y="2416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0"/>
          <p:cNvSpPr/>
          <p:nvPr/>
        </p:nvSpPr>
        <p:spPr>
          <a:xfrm>
            <a:off x="5403750" y="1284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20"/>
          <p:cNvSpPr txBox="1"/>
          <p:nvPr>
            <p:ph idx="1" type="body"/>
          </p:nvPr>
        </p:nvSpPr>
        <p:spPr>
          <a:xfrm>
            <a:off x="333225" y="411170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baskets are needed?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20"/>
          <p:cNvSpPr txBox="1"/>
          <p:nvPr/>
        </p:nvSpPr>
        <p:spPr>
          <a:xfrm>
            <a:off x="5207125" y="4064075"/>
            <a:ext cx="744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2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2"/>
          <p:cNvSpPr txBox="1"/>
          <p:nvPr>
            <p:ph idx="1" type="body"/>
          </p:nvPr>
        </p:nvSpPr>
        <p:spPr>
          <a:xfrm>
            <a:off x="145550" y="24707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4 chairs at each table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2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3"/>
          <p:cNvSpPr txBox="1"/>
          <p:nvPr>
            <p:ph idx="1" type="body"/>
          </p:nvPr>
        </p:nvSpPr>
        <p:spPr>
          <a:xfrm>
            <a:off x="145550" y="24707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4 chairs at each table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8" name="Google Shape;198;p2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693138" y="36254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/>
          <p:nvPr/>
        </p:nvSpPr>
        <p:spPr>
          <a:xfrm>
            <a:off x="1755700" y="2765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1208325" y="1633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4"/>
          <p:cNvSpPr txBox="1"/>
          <p:nvPr>
            <p:ph idx="1" type="body"/>
          </p:nvPr>
        </p:nvSpPr>
        <p:spPr>
          <a:xfrm>
            <a:off x="145550" y="24707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4 chairs at each table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9" name="Google Shape;209;p2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693138" y="36254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4"/>
          <p:cNvSpPr/>
          <p:nvPr/>
        </p:nvSpPr>
        <p:spPr>
          <a:xfrm>
            <a:off x="1755700" y="2765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24"/>
          <p:cNvSpPr/>
          <p:nvPr/>
        </p:nvSpPr>
        <p:spPr>
          <a:xfrm>
            <a:off x="1208325" y="1633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24"/>
          <p:cNvSpPr/>
          <p:nvPr/>
        </p:nvSpPr>
        <p:spPr>
          <a:xfrm>
            <a:off x="415838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4"/>
          <p:cNvSpPr/>
          <p:nvPr/>
        </p:nvSpPr>
        <p:spPr>
          <a:xfrm>
            <a:off x="361101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4" name="Google Shape;214;p2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409583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" name="Google Shape;219;p25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5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5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5"/>
          <p:cNvSpPr txBox="1"/>
          <p:nvPr>
            <p:ph idx="1" type="body"/>
          </p:nvPr>
        </p:nvSpPr>
        <p:spPr>
          <a:xfrm>
            <a:off x="145550" y="247075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Put 4 chairs at each table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3" name="Google Shape;223;p2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693138" y="36254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5"/>
          <p:cNvSpPr/>
          <p:nvPr/>
        </p:nvSpPr>
        <p:spPr>
          <a:xfrm>
            <a:off x="1755700" y="2765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25"/>
          <p:cNvSpPr/>
          <p:nvPr/>
        </p:nvSpPr>
        <p:spPr>
          <a:xfrm>
            <a:off x="1208325" y="1633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25"/>
          <p:cNvSpPr/>
          <p:nvPr/>
        </p:nvSpPr>
        <p:spPr>
          <a:xfrm>
            <a:off x="415838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p25"/>
          <p:cNvSpPr/>
          <p:nvPr/>
        </p:nvSpPr>
        <p:spPr>
          <a:xfrm>
            <a:off x="361101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8" name="Google Shape;228;p2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409583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5"/>
          <p:cNvSpPr/>
          <p:nvPr/>
        </p:nvSpPr>
        <p:spPr>
          <a:xfrm>
            <a:off x="662203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5"/>
          <p:cNvSpPr/>
          <p:nvPr/>
        </p:nvSpPr>
        <p:spPr>
          <a:xfrm>
            <a:off x="607466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" name="Google Shape;231;p2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55948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6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6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6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693138" y="36254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26"/>
          <p:cNvSpPr/>
          <p:nvPr/>
        </p:nvSpPr>
        <p:spPr>
          <a:xfrm>
            <a:off x="1755700" y="2765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26"/>
          <p:cNvSpPr/>
          <p:nvPr/>
        </p:nvSpPr>
        <p:spPr>
          <a:xfrm>
            <a:off x="1208325" y="1633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26"/>
          <p:cNvSpPr/>
          <p:nvPr/>
        </p:nvSpPr>
        <p:spPr>
          <a:xfrm>
            <a:off x="415838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26"/>
          <p:cNvSpPr/>
          <p:nvPr/>
        </p:nvSpPr>
        <p:spPr>
          <a:xfrm>
            <a:off x="361101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4" name="Google Shape;244;p2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409583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6"/>
          <p:cNvSpPr/>
          <p:nvPr/>
        </p:nvSpPr>
        <p:spPr>
          <a:xfrm>
            <a:off x="662203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26"/>
          <p:cNvSpPr/>
          <p:nvPr/>
        </p:nvSpPr>
        <p:spPr>
          <a:xfrm>
            <a:off x="607466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7" name="Google Shape;247;p2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55948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6"/>
          <p:cNvSpPr txBox="1"/>
          <p:nvPr>
            <p:ph idx="1" type="body"/>
          </p:nvPr>
        </p:nvSpPr>
        <p:spPr>
          <a:xfrm>
            <a:off x="145550" y="450630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tables are needed?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2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34850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737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40225" y="16223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7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693138" y="36254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7"/>
          <p:cNvSpPr/>
          <p:nvPr/>
        </p:nvSpPr>
        <p:spPr>
          <a:xfrm>
            <a:off x="1755700" y="27656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"/>
          <p:cNvSpPr/>
          <p:nvPr/>
        </p:nvSpPr>
        <p:spPr>
          <a:xfrm>
            <a:off x="1208325" y="16337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27"/>
          <p:cNvSpPr/>
          <p:nvPr/>
        </p:nvSpPr>
        <p:spPr>
          <a:xfrm>
            <a:off x="415838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27"/>
          <p:cNvSpPr/>
          <p:nvPr/>
        </p:nvSpPr>
        <p:spPr>
          <a:xfrm>
            <a:off x="361101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7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409583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7"/>
          <p:cNvSpPr/>
          <p:nvPr/>
        </p:nvSpPr>
        <p:spPr>
          <a:xfrm>
            <a:off x="6622038" y="2754250"/>
            <a:ext cx="988500" cy="859800"/>
          </a:xfrm>
          <a:prstGeom prst="downArrow">
            <a:avLst>
              <a:gd fmla="val 36480" name="adj1"/>
              <a:gd fmla="val 42071" name="adj2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7"/>
          <p:cNvSpPr/>
          <p:nvPr/>
        </p:nvSpPr>
        <p:spPr>
          <a:xfrm>
            <a:off x="6074663" y="1622350"/>
            <a:ext cx="2022300" cy="1131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4" name="Google Shape;264;p27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559488" y="3614050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7"/>
          <p:cNvSpPr txBox="1"/>
          <p:nvPr>
            <p:ph idx="1" type="body"/>
          </p:nvPr>
        </p:nvSpPr>
        <p:spPr>
          <a:xfrm>
            <a:off x="145550" y="450630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tables are needed?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6" name="Google Shape;266;p27"/>
          <p:cNvSpPr txBox="1"/>
          <p:nvPr/>
        </p:nvSpPr>
        <p:spPr>
          <a:xfrm>
            <a:off x="4916025" y="4506300"/>
            <a:ext cx="71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28"/>
          <p:cNvSpPr txBox="1"/>
          <p:nvPr/>
        </p:nvSpPr>
        <p:spPr>
          <a:xfrm>
            <a:off x="411425" y="442300"/>
            <a:ext cx="570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each team 4 players.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2" name="Google Shape;272;p28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8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9"/>
          <p:cNvSpPr txBox="1"/>
          <p:nvPr/>
        </p:nvSpPr>
        <p:spPr>
          <a:xfrm>
            <a:off x="411425" y="442300"/>
            <a:ext cx="570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each team 4 players.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9" name="Google Shape;279;p29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9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29"/>
          <p:cNvSpPr/>
          <p:nvPr/>
        </p:nvSpPr>
        <p:spPr>
          <a:xfrm>
            <a:off x="1136475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9"/>
          <p:cNvSpPr/>
          <p:nvPr/>
        </p:nvSpPr>
        <p:spPr>
          <a:xfrm>
            <a:off x="22210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83" name="Google Shape;283;p29"/>
          <p:cNvCxnSpPr/>
          <p:nvPr/>
        </p:nvCxnSpPr>
        <p:spPr>
          <a:xfrm flipH="1">
            <a:off x="1839925" y="2646000"/>
            <a:ext cx="639600" cy="9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0"/>
          <p:cNvSpPr txBox="1"/>
          <p:nvPr/>
        </p:nvSpPr>
        <p:spPr>
          <a:xfrm>
            <a:off x="411425" y="442300"/>
            <a:ext cx="570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each team 4 players.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9" name="Google Shape;289;p30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0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0"/>
          <p:cNvSpPr/>
          <p:nvPr/>
        </p:nvSpPr>
        <p:spPr>
          <a:xfrm>
            <a:off x="1136475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30"/>
          <p:cNvSpPr/>
          <p:nvPr/>
        </p:nvSpPr>
        <p:spPr>
          <a:xfrm>
            <a:off x="22210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3" name="Google Shape;293;p30"/>
          <p:cNvCxnSpPr/>
          <p:nvPr/>
        </p:nvCxnSpPr>
        <p:spPr>
          <a:xfrm flipH="1">
            <a:off x="1839925" y="2646000"/>
            <a:ext cx="639600" cy="9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4" name="Google Shape;294;p30"/>
          <p:cNvSpPr/>
          <p:nvPr/>
        </p:nvSpPr>
        <p:spPr>
          <a:xfrm>
            <a:off x="317336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5" name="Google Shape;295;p30"/>
          <p:cNvCxnSpPr/>
          <p:nvPr/>
        </p:nvCxnSpPr>
        <p:spPr>
          <a:xfrm flipH="1">
            <a:off x="3731500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96" name="Google Shape;296;p30"/>
          <p:cNvSpPr/>
          <p:nvPr/>
        </p:nvSpPr>
        <p:spPr>
          <a:xfrm>
            <a:off x="33327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"/>
          <p:cNvSpPr txBox="1"/>
          <p:nvPr/>
        </p:nvSpPr>
        <p:spPr>
          <a:xfrm>
            <a:off x="411425" y="442300"/>
            <a:ext cx="570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each team 4 players.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2" name="Google Shape;302;p31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31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1"/>
          <p:cNvSpPr/>
          <p:nvPr/>
        </p:nvSpPr>
        <p:spPr>
          <a:xfrm>
            <a:off x="1136475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1"/>
          <p:cNvSpPr/>
          <p:nvPr/>
        </p:nvSpPr>
        <p:spPr>
          <a:xfrm>
            <a:off x="22210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6" name="Google Shape;306;p31"/>
          <p:cNvCxnSpPr/>
          <p:nvPr/>
        </p:nvCxnSpPr>
        <p:spPr>
          <a:xfrm flipH="1">
            <a:off x="1839925" y="2646000"/>
            <a:ext cx="639600" cy="9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7" name="Google Shape;307;p31"/>
          <p:cNvSpPr/>
          <p:nvPr/>
        </p:nvSpPr>
        <p:spPr>
          <a:xfrm>
            <a:off x="317336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08" name="Google Shape;308;p31"/>
          <p:cNvCxnSpPr/>
          <p:nvPr/>
        </p:nvCxnSpPr>
        <p:spPr>
          <a:xfrm flipH="1">
            <a:off x="3731500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09" name="Google Shape;309;p31"/>
          <p:cNvSpPr/>
          <p:nvPr/>
        </p:nvSpPr>
        <p:spPr>
          <a:xfrm>
            <a:off x="33327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31"/>
          <p:cNvSpPr/>
          <p:nvPr/>
        </p:nvSpPr>
        <p:spPr>
          <a:xfrm>
            <a:off x="4444388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1" name="Google Shape;311;p31"/>
          <p:cNvCxnSpPr/>
          <p:nvPr/>
        </p:nvCxnSpPr>
        <p:spPr>
          <a:xfrm flipH="1">
            <a:off x="5002525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12" name="Google Shape;312;p31"/>
          <p:cNvSpPr/>
          <p:nvPr/>
        </p:nvSpPr>
        <p:spPr>
          <a:xfrm>
            <a:off x="44444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2"/>
          <p:cNvSpPr txBox="1"/>
          <p:nvPr/>
        </p:nvSpPr>
        <p:spPr>
          <a:xfrm>
            <a:off x="411425" y="442300"/>
            <a:ext cx="570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Give each team 4 players.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8" name="Google Shape;318;p32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2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2"/>
          <p:cNvSpPr/>
          <p:nvPr/>
        </p:nvSpPr>
        <p:spPr>
          <a:xfrm>
            <a:off x="1136475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32"/>
          <p:cNvSpPr/>
          <p:nvPr/>
        </p:nvSpPr>
        <p:spPr>
          <a:xfrm>
            <a:off x="22210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2" name="Google Shape;322;p32"/>
          <p:cNvCxnSpPr/>
          <p:nvPr/>
        </p:nvCxnSpPr>
        <p:spPr>
          <a:xfrm flipH="1">
            <a:off x="1839925" y="2646000"/>
            <a:ext cx="639600" cy="9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3" name="Google Shape;323;p32"/>
          <p:cNvSpPr/>
          <p:nvPr/>
        </p:nvSpPr>
        <p:spPr>
          <a:xfrm>
            <a:off x="317336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4" name="Google Shape;324;p32"/>
          <p:cNvCxnSpPr/>
          <p:nvPr/>
        </p:nvCxnSpPr>
        <p:spPr>
          <a:xfrm flipH="1">
            <a:off x="3731500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5" name="Google Shape;325;p32"/>
          <p:cNvSpPr/>
          <p:nvPr/>
        </p:nvSpPr>
        <p:spPr>
          <a:xfrm>
            <a:off x="33327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32"/>
          <p:cNvSpPr/>
          <p:nvPr/>
        </p:nvSpPr>
        <p:spPr>
          <a:xfrm>
            <a:off x="4444388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7" name="Google Shape;327;p32"/>
          <p:cNvCxnSpPr/>
          <p:nvPr/>
        </p:nvCxnSpPr>
        <p:spPr>
          <a:xfrm flipH="1">
            <a:off x="5002525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8" name="Google Shape;328;p32"/>
          <p:cNvSpPr/>
          <p:nvPr/>
        </p:nvSpPr>
        <p:spPr>
          <a:xfrm>
            <a:off x="44444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32"/>
          <p:cNvSpPr/>
          <p:nvPr/>
        </p:nvSpPr>
        <p:spPr>
          <a:xfrm>
            <a:off x="549485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30" name="Google Shape;330;p32"/>
          <p:cNvCxnSpPr/>
          <p:nvPr/>
        </p:nvCxnSpPr>
        <p:spPr>
          <a:xfrm>
            <a:off x="6136325" y="2618700"/>
            <a:ext cx="649800" cy="89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31" name="Google Shape;331;p32"/>
          <p:cNvSpPr/>
          <p:nvPr/>
        </p:nvSpPr>
        <p:spPr>
          <a:xfrm>
            <a:off x="633101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33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3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3"/>
          <p:cNvSpPr/>
          <p:nvPr/>
        </p:nvSpPr>
        <p:spPr>
          <a:xfrm>
            <a:off x="1136475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3"/>
          <p:cNvSpPr/>
          <p:nvPr/>
        </p:nvSpPr>
        <p:spPr>
          <a:xfrm>
            <a:off x="22210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0" name="Google Shape;340;p33"/>
          <p:cNvCxnSpPr/>
          <p:nvPr/>
        </p:nvCxnSpPr>
        <p:spPr>
          <a:xfrm flipH="1">
            <a:off x="1839925" y="2646000"/>
            <a:ext cx="639600" cy="9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1" name="Google Shape;341;p33"/>
          <p:cNvSpPr/>
          <p:nvPr/>
        </p:nvSpPr>
        <p:spPr>
          <a:xfrm>
            <a:off x="317336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2" name="Google Shape;342;p33"/>
          <p:cNvCxnSpPr/>
          <p:nvPr/>
        </p:nvCxnSpPr>
        <p:spPr>
          <a:xfrm flipH="1">
            <a:off x="3731500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3" name="Google Shape;343;p33"/>
          <p:cNvSpPr/>
          <p:nvPr/>
        </p:nvSpPr>
        <p:spPr>
          <a:xfrm>
            <a:off x="33327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33"/>
          <p:cNvSpPr/>
          <p:nvPr/>
        </p:nvSpPr>
        <p:spPr>
          <a:xfrm>
            <a:off x="4444388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5" name="Google Shape;345;p33"/>
          <p:cNvCxnSpPr/>
          <p:nvPr/>
        </p:nvCxnSpPr>
        <p:spPr>
          <a:xfrm flipH="1">
            <a:off x="5002525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6" name="Google Shape;346;p33"/>
          <p:cNvSpPr/>
          <p:nvPr/>
        </p:nvSpPr>
        <p:spPr>
          <a:xfrm>
            <a:off x="44444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3"/>
          <p:cNvSpPr/>
          <p:nvPr/>
        </p:nvSpPr>
        <p:spPr>
          <a:xfrm>
            <a:off x="549485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8" name="Google Shape;348;p33"/>
          <p:cNvCxnSpPr/>
          <p:nvPr/>
        </p:nvCxnSpPr>
        <p:spPr>
          <a:xfrm>
            <a:off x="6136325" y="2618700"/>
            <a:ext cx="649800" cy="89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9" name="Google Shape;349;p33"/>
          <p:cNvSpPr/>
          <p:nvPr/>
        </p:nvSpPr>
        <p:spPr>
          <a:xfrm>
            <a:off x="633101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0" name="Google Shape;350;p33"/>
          <p:cNvSpPr txBox="1"/>
          <p:nvPr>
            <p:ph idx="1" type="body"/>
          </p:nvPr>
        </p:nvSpPr>
        <p:spPr>
          <a:xfrm>
            <a:off x="342900" y="4409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teams are there?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4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907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4" title="Screenshot 2025-08-01 at 1.27.1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8025" y="1009050"/>
            <a:ext cx="3333100" cy="1686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4"/>
          <p:cNvSpPr/>
          <p:nvPr/>
        </p:nvSpPr>
        <p:spPr>
          <a:xfrm>
            <a:off x="1136475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34"/>
          <p:cNvSpPr/>
          <p:nvPr/>
        </p:nvSpPr>
        <p:spPr>
          <a:xfrm>
            <a:off x="22210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9" name="Google Shape;359;p34"/>
          <p:cNvCxnSpPr/>
          <p:nvPr/>
        </p:nvCxnSpPr>
        <p:spPr>
          <a:xfrm flipH="1">
            <a:off x="1839925" y="2646000"/>
            <a:ext cx="639600" cy="90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0" name="Google Shape;360;p34"/>
          <p:cNvSpPr/>
          <p:nvPr/>
        </p:nvSpPr>
        <p:spPr>
          <a:xfrm>
            <a:off x="317336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1" name="Google Shape;361;p34"/>
          <p:cNvCxnSpPr/>
          <p:nvPr/>
        </p:nvCxnSpPr>
        <p:spPr>
          <a:xfrm flipH="1">
            <a:off x="3731500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2" name="Google Shape;362;p34"/>
          <p:cNvSpPr/>
          <p:nvPr/>
        </p:nvSpPr>
        <p:spPr>
          <a:xfrm>
            <a:off x="33327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4"/>
          <p:cNvSpPr/>
          <p:nvPr/>
        </p:nvSpPr>
        <p:spPr>
          <a:xfrm>
            <a:off x="4444388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34"/>
          <p:cNvCxnSpPr/>
          <p:nvPr/>
        </p:nvCxnSpPr>
        <p:spPr>
          <a:xfrm flipH="1">
            <a:off x="5002525" y="2646000"/>
            <a:ext cx="16200" cy="959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5" name="Google Shape;365;p34"/>
          <p:cNvSpPr/>
          <p:nvPr/>
        </p:nvSpPr>
        <p:spPr>
          <a:xfrm>
            <a:off x="444440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34"/>
          <p:cNvSpPr/>
          <p:nvPr/>
        </p:nvSpPr>
        <p:spPr>
          <a:xfrm>
            <a:off x="5494850" y="1013150"/>
            <a:ext cx="966900" cy="173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7" name="Google Shape;367;p34"/>
          <p:cNvCxnSpPr/>
          <p:nvPr/>
        </p:nvCxnSpPr>
        <p:spPr>
          <a:xfrm>
            <a:off x="6136325" y="2618700"/>
            <a:ext cx="649800" cy="89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8" name="Google Shape;368;p34"/>
          <p:cNvSpPr/>
          <p:nvPr/>
        </p:nvSpPr>
        <p:spPr>
          <a:xfrm>
            <a:off x="6331013" y="3265125"/>
            <a:ext cx="1084525" cy="1429125"/>
          </a:xfrm>
          <a:prstGeom prst="flowChartOffpageConnector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9" name="Google Shape;369;p34"/>
          <p:cNvSpPr txBox="1"/>
          <p:nvPr>
            <p:ph idx="1" type="body"/>
          </p:nvPr>
        </p:nvSpPr>
        <p:spPr>
          <a:xfrm>
            <a:off x="342900" y="4409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teams are there?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	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0" name="Google Shape;370;p34"/>
          <p:cNvSpPr txBox="1"/>
          <p:nvPr/>
        </p:nvSpPr>
        <p:spPr>
          <a:xfrm>
            <a:off x="4569200" y="202925"/>
            <a:ext cx="71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