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</p:sldIdLst>
  <p:sldSz cy="5143500" cx="9144000"/>
  <p:notesSz cx="6858000" cy="9144000"/>
  <p:embeddedFontLst>
    <p:embeddedFont>
      <p:font typeface="Montserrat"/>
      <p:regular r:id="rId56"/>
      <p:bold r:id="rId57"/>
      <p:italic r:id="rId58"/>
      <p:boldItalic r:id="rId5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font" Target="fonts/Montserrat-bold.fntdata"/><Relationship Id="rId12" Type="http://schemas.openxmlformats.org/officeDocument/2006/relationships/slide" Target="slides/slide7.xml"/><Relationship Id="rId56" Type="http://schemas.openxmlformats.org/officeDocument/2006/relationships/font" Target="fonts/Montserrat-regular.fntdata"/><Relationship Id="rId15" Type="http://schemas.openxmlformats.org/officeDocument/2006/relationships/slide" Target="slides/slide10.xml"/><Relationship Id="rId59" Type="http://schemas.openxmlformats.org/officeDocument/2006/relationships/font" Target="fonts/Montserrat-boldItalic.fntdata"/><Relationship Id="rId14" Type="http://schemas.openxmlformats.org/officeDocument/2006/relationships/slide" Target="slides/slide9.xml"/><Relationship Id="rId58" Type="http://schemas.openxmlformats.org/officeDocument/2006/relationships/font" Target="fonts/Montserrat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870b7a6d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870b7a6d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8150e0e80b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8150e0e80b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8150e0e80b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8150e0e80b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8150e0e80b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8150e0e80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8150e0e80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8150e0e80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8150e0e80b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8150e0e80b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8150e0e80b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8150e0e80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8150e0e80b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8150e0e80b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8150e0e80b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8150e0e80b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8150e0e80b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8150e0e80b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8150e0e80b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8150e0e80b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8150e0e80b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8150e0e80b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8150e0e80b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8150e0e80b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8150e0e80b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8150e0e80b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8150e0e80b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8150e0e80b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8150e0e80b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8150e0e80b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8150e0e80b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8150e0e80b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8150e0e80b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8150e0e80b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8150e0e80b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8150e0e80b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8150e0e80b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8150e0e80b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8150e0e80b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8150e0e80b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8150e0e80b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8150e0e80b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8150e0e80b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8150e0e80b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8150e0e80b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8150e0e80b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8150e0e80b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8150e0e80b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8150e0e80b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8150e0e80b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8150e0e80b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8150e0e80b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8150e0e80b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8150e0e80b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8150e0e80b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8150e0e80b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8150e0e80b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8150e0e80b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8150e0e80b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8150e0e80b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8150e0e80b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8150e0e80b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8150e0e80b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8150e0e80b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8150e0e80b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8150e0e80b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fab6c7b48d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fab6c7b48d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fab6c7b48d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fab6c7b48d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fab6c7b48d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fab6c7b48d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fab6c7b48d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fab6c7b48d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fab6c7b48d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fab6c7b48d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fab6c7b48d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fab6c7b48d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fab6c7b48d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fab6c7b48d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fab6c7b48d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3fab6c7b48d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fab6c7b48d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3fab6c7b48d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fab6c7b48d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fab6c7b48d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fab6c7b48d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3fab6c7b48d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fab6c7b48d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fab6c7b48d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fab6c7b48d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fab6c7b48d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fab6c7b48d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fab6c7b48d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fab6c7b48d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3fab6c7b48d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3fab6c7b48d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3fab6c7b48d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8838" y="1375500"/>
            <a:ext cx="58102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4">
            <a:alphaModFix/>
          </a:blip>
          <a:srcRect b="28344" l="3263" r="12427" t="14175"/>
          <a:stretch/>
        </p:blipFill>
        <p:spPr>
          <a:xfrm>
            <a:off x="3342300" y="1268700"/>
            <a:ext cx="4362450" cy="6000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276000" y="1268700"/>
            <a:ext cx="30000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Show a roll of 2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28100" y="413700"/>
            <a:ext cx="6238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Moving on a board game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8838" y="1375500"/>
            <a:ext cx="58102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 b="28344" l="3263" r="12427" t="14175"/>
          <a:stretch/>
        </p:blipFill>
        <p:spPr>
          <a:xfrm>
            <a:off x="3342300" y="1268700"/>
            <a:ext cx="4362450" cy="60007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276000" y="1268700"/>
            <a:ext cx="30000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Show a roll of 2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8838" y="1375500"/>
            <a:ext cx="58102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 rotWithShape="1">
          <a:blip r:embed="rId4">
            <a:alphaModFix/>
          </a:blip>
          <a:srcRect b="28344" l="3263" r="12427" t="14175"/>
          <a:stretch/>
        </p:blipFill>
        <p:spPr>
          <a:xfrm>
            <a:off x="3342300" y="1268700"/>
            <a:ext cx="4362450" cy="6000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276000" y="1268700"/>
            <a:ext cx="30000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Show a roll of 2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3546475" y="10262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8838" y="1375500"/>
            <a:ext cx="58102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 rotWithShape="1">
          <a:blip r:embed="rId4">
            <a:alphaModFix/>
          </a:blip>
          <a:srcRect b="28344" l="3263" r="12427" t="14175"/>
          <a:stretch/>
        </p:blipFill>
        <p:spPr>
          <a:xfrm>
            <a:off x="3342300" y="1268700"/>
            <a:ext cx="4362450" cy="60007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276000" y="1268700"/>
            <a:ext cx="30000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Show a roll of 2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3546475" y="10262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3977875" y="10262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8838" y="1375500"/>
            <a:ext cx="58102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 rotWithShape="1">
          <a:blip r:embed="rId4">
            <a:alphaModFix/>
          </a:blip>
          <a:srcRect b="28344" l="3263" r="12427" t="14175"/>
          <a:stretch/>
        </p:blipFill>
        <p:spPr>
          <a:xfrm>
            <a:off x="3342300" y="1268700"/>
            <a:ext cx="4362450" cy="60007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276000" y="1268700"/>
            <a:ext cx="22776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Show a roll of 2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Show a roll of 4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3546475" y="10262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91" name="Google Shape;91;p17"/>
          <p:cNvSpPr/>
          <p:nvPr/>
        </p:nvSpPr>
        <p:spPr>
          <a:xfrm>
            <a:off x="3977875" y="10262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8838" y="1375500"/>
            <a:ext cx="58102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 rotWithShape="1">
          <a:blip r:embed="rId4">
            <a:alphaModFix/>
          </a:blip>
          <a:srcRect b="28344" l="3263" r="12427" t="14175"/>
          <a:stretch/>
        </p:blipFill>
        <p:spPr>
          <a:xfrm>
            <a:off x="3342300" y="1268700"/>
            <a:ext cx="4362450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 rotWithShape="1">
          <a:blip r:embed="rId4">
            <a:alphaModFix/>
          </a:blip>
          <a:srcRect b="28344" l="3263" r="12427" t="14175"/>
          <a:stretch/>
        </p:blipFill>
        <p:spPr>
          <a:xfrm>
            <a:off x="3342300" y="2862900"/>
            <a:ext cx="4362450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3600" y="2891475"/>
            <a:ext cx="571500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8"/>
          <p:cNvSpPr txBox="1"/>
          <p:nvPr/>
        </p:nvSpPr>
        <p:spPr>
          <a:xfrm>
            <a:off x="276000" y="12687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Show a roll of 2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Show a roll of 4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18"/>
          <p:cNvSpPr/>
          <p:nvPr/>
        </p:nvSpPr>
        <p:spPr>
          <a:xfrm>
            <a:off x="3546475" y="10262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3977875" y="10262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8838" y="1375500"/>
            <a:ext cx="58102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/>
          <p:cNvPicPr preferRelativeResize="0"/>
          <p:nvPr/>
        </p:nvPicPr>
        <p:blipFill rotWithShape="1">
          <a:blip r:embed="rId4">
            <a:alphaModFix/>
          </a:blip>
          <a:srcRect b="28344" l="3263" r="12427" t="14175"/>
          <a:stretch/>
        </p:blipFill>
        <p:spPr>
          <a:xfrm>
            <a:off x="3342300" y="1268700"/>
            <a:ext cx="4362450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/>
          <p:cNvPicPr preferRelativeResize="0"/>
          <p:nvPr/>
        </p:nvPicPr>
        <p:blipFill rotWithShape="1">
          <a:blip r:embed="rId4">
            <a:alphaModFix/>
          </a:blip>
          <a:srcRect b="28344" l="3263" r="12427" t="14175"/>
          <a:stretch/>
        </p:blipFill>
        <p:spPr>
          <a:xfrm>
            <a:off x="3342300" y="2862900"/>
            <a:ext cx="4362450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3600" y="2891475"/>
            <a:ext cx="571500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9"/>
          <p:cNvSpPr txBox="1"/>
          <p:nvPr/>
        </p:nvSpPr>
        <p:spPr>
          <a:xfrm>
            <a:off x="276000" y="12687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Show a roll of 2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Show a roll of 4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19"/>
          <p:cNvSpPr/>
          <p:nvPr/>
        </p:nvSpPr>
        <p:spPr>
          <a:xfrm>
            <a:off x="3546475" y="10262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13" name="Google Shape;113;p19"/>
          <p:cNvSpPr/>
          <p:nvPr/>
        </p:nvSpPr>
        <p:spPr>
          <a:xfrm>
            <a:off x="3977875" y="10262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14" name="Google Shape;114;p19"/>
          <p:cNvSpPr/>
          <p:nvPr/>
        </p:nvSpPr>
        <p:spPr>
          <a:xfrm>
            <a:off x="3541675" y="26285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8838" y="1375500"/>
            <a:ext cx="58102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0"/>
          <p:cNvPicPr preferRelativeResize="0"/>
          <p:nvPr/>
        </p:nvPicPr>
        <p:blipFill rotWithShape="1">
          <a:blip r:embed="rId4">
            <a:alphaModFix/>
          </a:blip>
          <a:srcRect b="28344" l="3263" r="12427" t="14175"/>
          <a:stretch/>
        </p:blipFill>
        <p:spPr>
          <a:xfrm>
            <a:off x="3342300" y="1268700"/>
            <a:ext cx="4362450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0"/>
          <p:cNvPicPr preferRelativeResize="0"/>
          <p:nvPr/>
        </p:nvPicPr>
        <p:blipFill rotWithShape="1">
          <a:blip r:embed="rId4">
            <a:alphaModFix/>
          </a:blip>
          <a:srcRect b="28344" l="3263" r="12427" t="14175"/>
          <a:stretch/>
        </p:blipFill>
        <p:spPr>
          <a:xfrm>
            <a:off x="3342300" y="2862900"/>
            <a:ext cx="4362450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3600" y="2891475"/>
            <a:ext cx="571500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0"/>
          <p:cNvSpPr txBox="1"/>
          <p:nvPr/>
        </p:nvSpPr>
        <p:spPr>
          <a:xfrm>
            <a:off x="276000" y="12687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Show a roll of 2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Show a roll of 4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20"/>
          <p:cNvSpPr/>
          <p:nvPr/>
        </p:nvSpPr>
        <p:spPr>
          <a:xfrm>
            <a:off x="3546475" y="10262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25" name="Google Shape;125;p20"/>
          <p:cNvSpPr/>
          <p:nvPr/>
        </p:nvSpPr>
        <p:spPr>
          <a:xfrm>
            <a:off x="3977875" y="10262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26" name="Google Shape;126;p20"/>
          <p:cNvSpPr/>
          <p:nvPr/>
        </p:nvSpPr>
        <p:spPr>
          <a:xfrm>
            <a:off x="3541675" y="26285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3984475" y="26204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8838" y="1375500"/>
            <a:ext cx="58102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1"/>
          <p:cNvPicPr preferRelativeResize="0"/>
          <p:nvPr/>
        </p:nvPicPr>
        <p:blipFill rotWithShape="1">
          <a:blip r:embed="rId4">
            <a:alphaModFix/>
          </a:blip>
          <a:srcRect b="28344" l="3263" r="12427" t="14175"/>
          <a:stretch/>
        </p:blipFill>
        <p:spPr>
          <a:xfrm>
            <a:off x="3342300" y="1268700"/>
            <a:ext cx="4362450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1"/>
          <p:cNvPicPr preferRelativeResize="0"/>
          <p:nvPr/>
        </p:nvPicPr>
        <p:blipFill rotWithShape="1">
          <a:blip r:embed="rId4">
            <a:alphaModFix/>
          </a:blip>
          <a:srcRect b="28344" l="3263" r="12427" t="14175"/>
          <a:stretch/>
        </p:blipFill>
        <p:spPr>
          <a:xfrm>
            <a:off x="3342300" y="2862900"/>
            <a:ext cx="4362450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3600" y="2891475"/>
            <a:ext cx="571500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1"/>
          <p:cNvSpPr txBox="1"/>
          <p:nvPr/>
        </p:nvSpPr>
        <p:spPr>
          <a:xfrm>
            <a:off x="276000" y="12687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Show a roll of 2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Show a roll of 4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p21"/>
          <p:cNvSpPr/>
          <p:nvPr/>
        </p:nvSpPr>
        <p:spPr>
          <a:xfrm>
            <a:off x="3546475" y="10262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8" name="Google Shape;138;p21"/>
          <p:cNvSpPr/>
          <p:nvPr/>
        </p:nvSpPr>
        <p:spPr>
          <a:xfrm>
            <a:off x="3977875" y="10262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9" name="Google Shape;139;p21"/>
          <p:cNvSpPr/>
          <p:nvPr/>
        </p:nvSpPr>
        <p:spPr>
          <a:xfrm>
            <a:off x="3541675" y="26285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0" name="Google Shape;140;p21"/>
          <p:cNvSpPr/>
          <p:nvPr/>
        </p:nvSpPr>
        <p:spPr>
          <a:xfrm>
            <a:off x="3984475" y="26204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1" name="Google Shape;141;p21"/>
          <p:cNvSpPr/>
          <p:nvPr/>
        </p:nvSpPr>
        <p:spPr>
          <a:xfrm>
            <a:off x="4402975" y="26204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8838" y="1375500"/>
            <a:ext cx="58102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2"/>
          <p:cNvPicPr preferRelativeResize="0"/>
          <p:nvPr/>
        </p:nvPicPr>
        <p:blipFill rotWithShape="1">
          <a:blip r:embed="rId4">
            <a:alphaModFix/>
          </a:blip>
          <a:srcRect b="28344" l="3263" r="12427" t="14175"/>
          <a:stretch/>
        </p:blipFill>
        <p:spPr>
          <a:xfrm>
            <a:off x="3342300" y="1268700"/>
            <a:ext cx="4362450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2"/>
          <p:cNvPicPr preferRelativeResize="0"/>
          <p:nvPr/>
        </p:nvPicPr>
        <p:blipFill rotWithShape="1">
          <a:blip r:embed="rId4">
            <a:alphaModFix/>
          </a:blip>
          <a:srcRect b="28344" l="3263" r="12427" t="14175"/>
          <a:stretch/>
        </p:blipFill>
        <p:spPr>
          <a:xfrm>
            <a:off x="3342300" y="2862900"/>
            <a:ext cx="4362450" cy="60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3600" y="2891475"/>
            <a:ext cx="571500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2"/>
          <p:cNvSpPr txBox="1"/>
          <p:nvPr/>
        </p:nvSpPr>
        <p:spPr>
          <a:xfrm>
            <a:off x="276000" y="12687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Show a roll of 2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Montserrat"/>
                <a:ea typeface="Montserrat"/>
                <a:cs typeface="Montserrat"/>
                <a:sym typeface="Montserrat"/>
              </a:rPr>
              <a:t>Show a roll of 4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22"/>
          <p:cNvSpPr/>
          <p:nvPr/>
        </p:nvSpPr>
        <p:spPr>
          <a:xfrm>
            <a:off x="3546475" y="10262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2" name="Google Shape;152;p22"/>
          <p:cNvSpPr/>
          <p:nvPr/>
        </p:nvSpPr>
        <p:spPr>
          <a:xfrm>
            <a:off x="3977875" y="10262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3" name="Google Shape;153;p22"/>
          <p:cNvSpPr/>
          <p:nvPr/>
        </p:nvSpPr>
        <p:spPr>
          <a:xfrm>
            <a:off x="3541675" y="26285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4" name="Google Shape;154;p22"/>
          <p:cNvSpPr/>
          <p:nvPr/>
        </p:nvSpPr>
        <p:spPr>
          <a:xfrm>
            <a:off x="3984475" y="26204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5" name="Google Shape;155;p22"/>
          <p:cNvSpPr/>
          <p:nvPr/>
        </p:nvSpPr>
        <p:spPr>
          <a:xfrm>
            <a:off x="4402975" y="26204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6" name="Google Shape;156;p22"/>
          <p:cNvSpPr/>
          <p:nvPr/>
        </p:nvSpPr>
        <p:spPr>
          <a:xfrm>
            <a:off x="4818175" y="2620450"/>
            <a:ext cx="431400" cy="5523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3"/>
          <p:cNvSpPr txBox="1"/>
          <p:nvPr/>
        </p:nvSpPr>
        <p:spPr>
          <a:xfrm>
            <a:off x="728100" y="413700"/>
            <a:ext cx="6238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We can move on a number line also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`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4"/>
          <p:cNvSpPr txBox="1"/>
          <p:nvPr/>
        </p:nvSpPr>
        <p:spPr>
          <a:xfrm>
            <a:off x="728100" y="413700"/>
            <a:ext cx="6238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We can move on a number line also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`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7" name="Google Shape;167;p24" title="Screenshot 2025-09-20 at 2.21.36 pm.png"/>
          <p:cNvPicPr preferRelativeResize="0"/>
          <p:nvPr/>
        </p:nvPicPr>
        <p:blipFill rotWithShape="1">
          <a:blip r:embed="rId3">
            <a:alphaModFix/>
          </a:blip>
          <a:srcRect b="39954" l="0" r="0" t="0"/>
          <a:stretch/>
        </p:blipFill>
        <p:spPr>
          <a:xfrm>
            <a:off x="152400" y="2300100"/>
            <a:ext cx="8839199" cy="94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5"/>
          <p:cNvSpPr txBox="1"/>
          <p:nvPr/>
        </p:nvSpPr>
        <p:spPr>
          <a:xfrm>
            <a:off x="728100" y="413700"/>
            <a:ext cx="6238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`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3" name="Google Shape;173;p25" title="Screenshot 2025-09-20 at 2.21.36 pm.png"/>
          <p:cNvPicPr preferRelativeResize="0"/>
          <p:nvPr/>
        </p:nvPicPr>
        <p:blipFill rotWithShape="1">
          <a:blip r:embed="rId3">
            <a:alphaModFix/>
          </a:blip>
          <a:srcRect b="39954" l="0" r="0" t="0"/>
          <a:stretch/>
        </p:blipFill>
        <p:spPr>
          <a:xfrm>
            <a:off x="152400" y="2300100"/>
            <a:ext cx="8839199" cy="94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/>
          <p:nvPr/>
        </p:nvSpPr>
        <p:spPr>
          <a:xfrm>
            <a:off x="728100" y="413700"/>
            <a:ext cx="6238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`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9" name="Google Shape;179;p26" title="Screenshot 2025-09-20 at 2.21.36 pm.png"/>
          <p:cNvPicPr preferRelativeResize="0"/>
          <p:nvPr/>
        </p:nvPicPr>
        <p:blipFill rotWithShape="1">
          <a:blip r:embed="rId3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Move to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5" name="Google Shape;185;p27" title="Screenshot 2025-09-20 at 2.21.36 pm.png"/>
          <p:cNvPicPr preferRelativeResize="0"/>
          <p:nvPr/>
        </p:nvPicPr>
        <p:blipFill rotWithShape="1">
          <a:blip r:embed="rId3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8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Move to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1" name="Google Shape;191;p28" title="Screenshot 2025-09-20 at 2.21.36 pm.png"/>
          <p:cNvPicPr preferRelativeResize="0"/>
          <p:nvPr/>
        </p:nvPicPr>
        <p:blipFill rotWithShape="1">
          <a:blip r:embed="rId3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8"/>
          <p:cNvSpPr/>
          <p:nvPr/>
        </p:nvSpPr>
        <p:spPr>
          <a:xfrm>
            <a:off x="9382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9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Which direction did you move?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8" name="Google Shape;198;p29" title="Screenshot 2025-09-20 at 2.21.36 pm.png"/>
          <p:cNvPicPr preferRelativeResize="0"/>
          <p:nvPr/>
        </p:nvPicPr>
        <p:blipFill rotWithShape="1">
          <a:blip r:embed="rId3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9"/>
          <p:cNvSpPr/>
          <p:nvPr/>
        </p:nvSpPr>
        <p:spPr>
          <a:xfrm>
            <a:off x="9382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0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Which direction did you move?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5" name="Google Shape;205;p30" title="Screenshot 2025-09-20 at 2.21.36 pm.png"/>
          <p:cNvPicPr preferRelativeResize="0"/>
          <p:nvPr/>
        </p:nvPicPr>
        <p:blipFill rotWithShape="1">
          <a:blip r:embed="rId3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0"/>
          <p:cNvSpPr/>
          <p:nvPr/>
        </p:nvSpPr>
        <p:spPr>
          <a:xfrm>
            <a:off x="9382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07" name="Google Shape;207;p30"/>
          <p:cNvSpPr txBox="1"/>
          <p:nvPr/>
        </p:nvSpPr>
        <p:spPr>
          <a:xfrm>
            <a:off x="1150950" y="3969000"/>
            <a:ext cx="44007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1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Which direction did you move?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3" name="Google Shape;213;p31" title="Screenshot 2025-09-20 at 2.21.36 pm.png"/>
          <p:cNvPicPr preferRelativeResize="0"/>
          <p:nvPr/>
        </p:nvPicPr>
        <p:blipFill rotWithShape="1">
          <a:blip r:embed="rId3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1"/>
          <p:cNvSpPr/>
          <p:nvPr/>
        </p:nvSpPr>
        <p:spPr>
          <a:xfrm>
            <a:off x="9382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15" name="Google Shape;215;p31"/>
          <p:cNvSpPr txBox="1"/>
          <p:nvPr/>
        </p:nvSpPr>
        <p:spPr>
          <a:xfrm>
            <a:off x="1150950" y="3969000"/>
            <a:ext cx="44007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sp>
        <p:nvSpPr>
          <p:cNvPr id="216" name="Google Shape;216;p31"/>
          <p:cNvSpPr/>
          <p:nvPr/>
        </p:nvSpPr>
        <p:spPr>
          <a:xfrm>
            <a:off x="2662175" y="3770975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17" name="Google Shape;217;p31"/>
          <p:cNvSpPr/>
          <p:nvPr/>
        </p:nvSpPr>
        <p:spPr>
          <a:xfrm>
            <a:off x="2662175" y="4443525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2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Which direction did you move?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3" name="Google Shape;223;p32" title="Screenshot 2025-09-20 at 2.21.36 pm.png"/>
          <p:cNvPicPr preferRelativeResize="0"/>
          <p:nvPr/>
        </p:nvPicPr>
        <p:blipFill rotWithShape="1">
          <a:blip r:embed="rId3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2"/>
          <p:cNvSpPr/>
          <p:nvPr/>
        </p:nvSpPr>
        <p:spPr>
          <a:xfrm>
            <a:off x="9382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25" name="Google Shape;225;p32"/>
          <p:cNvSpPr txBox="1"/>
          <p:nvPr/>
        </p:nvSpPr>
        <p:spPr>
          <a:xfrm>
            <a:off x="1150950" y="3969000"/>
            <a:ext cx="4400700" cy="10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2"/>
          <p:cNvSpPr/>
          <p:nvPr/>
        </p:nvSpPr>
        <p:spPr>
          <a:xfrm>
            <a:off x="2662175" y="3770975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many did you count?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2" name="Google Shape;232;p33" title="Screenshot 2025-09-20 at 2.21.36 pm.png"/>
          <p:cNvPicPr preferRelativeResize="0"/>
          <p:nvPr/>
        </p:nvPicPr>
        <p:blipFill rotWithShape="1">
          <a:blip r:embed="rId3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3"/>
          <p:cNvSpPr/>
          <p:nvPr/>
        </p:nvSpPr>
        <p:spPr>
          <a:xfrm>
            <a:off x="9382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4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many did you count?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9" name="Google Shape;239;p34" title="Screenshot 2025-09-20 at 2.21.36 pm.png"/>
          <p:cNvPicPr preferRelativeResize="0"/>
          <p:nvPr/>
        </p:nvPicPr>
        <p:blipFill rotWithShape="1">
          <a:blip r:embed="rId3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4"/>
          <p:cNvSpPr/>
          <p:nvPr/>
        </p:nvSpPr>
        <p:spPr>
          <a:xfrm>
            <a:off x="9382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35" title="Screenshot 2025-09-20 at 2.28.05 pm.png"/>
          <p:cNvPicPr preferRelativeResize="0"/>
          <p:nvPr/>
        </p:nvPicPr>
        <p:blipFill rotWithShape="1">
          <a:blip r:embed="rId3">
            <a:alphaModFix/>
          </a:blip>
          <a:srcRect b="36717" l="0" r="0" t="0"/>
          <a:stretch/>
        </p:blipFill>
        <p:spPr>
          <a:xfrm>
            <a:off x="201000" y="2347500"/>
            <a:ext cx="8839199" cy="91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36" title="Screenshot 2025-09-20 at 2.28.05 pm.png"/>
          <p:cNvPicPr preferRelativeResize="0"/>
          <p:nvPr/>
        </p:nvPicPr>
        <p:blipFill rotWithShape="1">
          <a:blip r:embed="rId3">
            <a:alphaModFix/>
          </a:blip>
          <a:srcRect b="36717" l="0" r="0" t="0"/>
          <a:stretch/>
        </p:blipFill>
        <p:spPr>
          <a:xfrm>
            <a:off x="201000" y="2347500"/>
            <a:ext cx="8839199" cy="91025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6"/>
          <p:cNvSpPr txBox="1"/>
          <p:nvPr/>
        </p:nvSpPr>
        <p:spPr>
          <a:xfrm>
            <a:off x="728100" y="413700"/>
            <a:ext cx="6238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`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37" title="Screenshot 2025-09-20 at 2.28.05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000" y="2347500"/>
            <a:ext cx="8839199" cy="14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7"/>
          <p:cNvSpPr txBox="1"/>
          <p:nvPr/>
        </p:nvSpPr>
        <p:spPr>
          <a:xfrm>
            <a:off x="728100" y="413700"/>
            <a:ext cx="6238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Montserrat"/>
                <a:ea typeface="Montserrat"/>
                <a:cs typeface="Montserrat"/>
                <a:sym typeface="Montserrat"/>
              </a:rPr>
              <a:t>`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38" title="Screenshot 2025-09-20 at 2.28.05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000" y="2347500"/>
            <a:ext cx="8839199" cy="14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8"/>
          <p:cNvSpPr txBox="1"/>
          <p:nvPr/>
        </p:nvSpPr>
        <p:spPr>
          <a:xfrm>
            <a:off x="728100" y="413700"/>
            <a:ext cx="6238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Move to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39" title="Screenshot 2025-09-20 at 2.28.05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000" y="2347500"/>
            <a:ext cx="8839199" cy="14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9"/>
          <p:cNvSpPr txBox="1"/>
          <p:nvPr/>
        </p:nvSpPr>
        <p:spPr>
          <a:xfrm>
            <a:off x="728100" y="413700"/>
            <a:ext cx="6238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Move to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" name="Google Shape;270;p39"/>
          <p:cNvSpPr/>
          <p:nvPr/>
        </p:nvSpPr>
        <p:spPr>
          <a:xfrm>
            <a:off x="5499175" y="21903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40" title="Screenshot 2025-09-20 at 2.28.05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000" y="2347500"/>
            <a:ext cx="8839199" cy="14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40"/>
          <p:cNvSpPr txBox="1"/>
          <p:nvPr/>
        </p:nvSpPr>
        <p:spPr>
          <a:xfrm>
            <a:off x="728100" y="413700"/>
            <a:ext cx="6238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Move to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7" name="Google Shape;277;p40"/>
          <p:cNvSpPr/>
          <p:nvPr/>
        </p:nvSpPr>
        <p:spPr>
          <a:xfrm>
            <a:off x="5499175" y="21903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78" name="Google Shape;278;p40"/>
          <p:cNvSpPr/>
          <p:nvPr/>
        </p:nvSpPr>
        <p:spPr>
          <a:xfrm>
            <a:off x="4354975" y="21903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41" title="Screenshot 2025-09-20 at 2.28.05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000" y="2347500"/>
            <a:ext cx="8839199" cy="14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41"/>
          <p:cNvSpPr/>
          <p:nvPr/>
        </p:nvSpPr>
        <p:spPr>
          <a:xfrm>
            <a:off x="5499175" y="21903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85" name="Google Shape;285;p41"/>
          <p:cNvSpPr/>
          <p:nvPr/>
        </p:nvSpPr>
        <p:spPr>
          <a:xfrm>
            <a:off x="4354975" y="21903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86" name="Google Shape;286;p41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Which direction did you move?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42" title="Screenshot 2025-09-20 at 2.28.05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000" y="2347500"/>
            <a:ext cx="8839199" cy="14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42"/>
          <p:cNvSpPr/>
          <p:nvPr/>
        </p:nvSpPr>
        <p:spPr>
          <a:xfrm>
            <a:off x="5499175" y="21903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93" name="Google Shape;293;p42"/>
          <p:cNvSpPr/>
          <p:nvPr/>
        </p:nvSpPr>
        <p:spPr>
          <a:xfrm>
            <a:off x="4354975" y="21903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94" name="Google Shape;294;p42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Which direction did you move?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5" name="Google Shape;295;p42"/>
          <p:cNvSpPr txBox="1"/>
          <p:nvPr/>
        </p:nvSpPr>
        <p:spPr>
          <a:xfrm>
            <a:off x="1150950" y="3969000"/>
            <a:ext cx="44007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sp>
        <p:nvSpPr>
          <p:cNvPr id="296" name="Google Shape;296;p42"/>
          <p:cNvSpPr/>
          <p:nvPr/>
        </p:nvSpPr>
        <p:spPr>
          <a:xfrm>
            <a:off x="2662175" y="3770975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97" name="Google Shape;297;p42"/>
          <p:cNvSpPr/>
          <p:nvPr/>
        </p:nvSpPr>
        <p:spPr>
          <a:xfrm>
            <a:off x="2662175" y="4443525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43" title="Screenshot 2025-09-20 at 2.28.05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000" y="2347500"/>
            <a:ext cx="8839199" cy="14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43"/>
          <p:cNvSpPr/>
          <p:nvPr/>
        </p:nvSpPr>
        <p:spPr>
          <a:xfrm>
            <a:off x="5499175" y="21903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04" name="Google Shape;304;p43"/>
          <p:cNvSpPr/>
          <p:nvPr/>
        </p:nvSpPr>
        <p:spPr>
          <a:xfrm>
            <a:off x="4354975" y="21903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05" name="Google Shape;305;p43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Which direction did you move?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6" name="Google Shape;306;p43"/>
          <p:cNvSpPr txBox="1"/>
          <p:nvPr/>
        </p:nvSpPr>
        <p:spPr>
          <a:xfrm>
            <a:off x="1150950" y="3969000"/>
            <a:ext cx="44007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sp>
        <p:nvSpPr>
          <p:cNvPr id="307" name="Google Shape;307;p43"/>
          <p:cNvSpPr/>
          <p:nvPr/>
        </p:nvSpPr>
        <p:spPr>
          <a:xfrm>
            <a:off x="2662175" y="4443525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44" title="Screenshot 2025-09-20 at 2.28.05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000" y="2347500"/>
            <a:ext cx="8839199" cy="14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44"/>
          <p:cNvSpPr/>
          <p:nvPr/>
        </p:nvSpPr>
        <p:spPr>
          <a:xfrm>
            <a:off x="5499175" y="21903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14" name="Google Shape;314;p44"/>
          <p:cNvSpPr/>
          <p:nvPr/>
        </p:nvSpPr>
        <p:spPr>
          <a:xfrm>
            <a:off x="4354975" y="21903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15" name="Google Shape;315;p44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many did you count?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45" title="Screenshot 2025-09-20 at 2.28.05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000" y="2347500"/>
            <a:ext cx="8839199" cy="14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45"/>
          <p:cNvSpPr/>
          <p:nvPr/>
        </p:nvSpPr>
        <p:spPr>
          <a:xfrm>
            <a:off x="5499175" y="21903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22" name="Google Shape;322;p45"/>
          <p:cNvSpPr/>
          <p:nvPr/>
        </p:nvSpPr>
        <p:spPr>
          <a:xfrm>
            <a:off x="4354975" y="21903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23" name="Google Shape;323;p45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many did you count?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" name="Google Shape;324;p45"/>
          <p:cNvSpPr txBox="1"/>
          <p:nvPr/>
        </p:nvSpPr>
        <p:spPr>
          <a:xfrm>
            <a:off x="5872375" y="2276100"/>
            <a:ext cx="397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46" title="Screenshot 2025-09-20 at 2.28.05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000" y="2347500"/>
            <a:ext cx="8839199" cy="14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46"/>
          <p:cNvSpPr/>
          <p:nvPr/>
        </p:nvSpPr>
        <p:spPr>
          <a:xfrm>
            <a:off x="5499175" y="21903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31" name="Google Shape;331;p46"/>
          <p:cNvSpPr/>
          <p:nvPr/>
        </p:nvSpPr>
        <p:spPr>
          <a:xfrm>
            <a:off x="4354975" y="21903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32" name="Google Shape;332;p46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many did you count?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3" name="Google Shape;333;p46"/>
          <p:cNvSpPr txBox="1"/>
          <p:nvPr/>
        </p:nvSpPr>
        <p:spPr>
          <a:xfrm>
            <a:off x="5872375" y="2276100"/>
            <a:ext cx="397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334" name="Google Shape;334;p46"/>
          <p:cNvSpPr txBox="1"/>
          <p:nvPr/>
        </p:nvSpPr>
        <p:spPr>
          <a:xfrm>
            <a:off x="4728175" y="2276100"/>
            <a:ext cx="397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47" title="Screenshot 2025-09-20 at 2.28.05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000" y="2347500"/>
            <a:ext cx="8839199" cy="14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47"/>
          <p:cNvSpPr txBox="1"/>
          <p:nvPr/>
        </p:nvSpPr>
        <p:spPr>
          <a:xfrm>
            <a:off x="728100" y="413700"/>
            <a:ext cx="6238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Move to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48" title="Screenshot 2025-09-20 at 2.28.05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000" y="2347500"/>
            <a:ext cx="8839199" cy="14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48"/>
          <p:cNvSpPr txBox="1"/>
          <p:nvPr/>
        </p:nvSpPr>
        <p:spPr>
          <a:xfrm>
            <a:off x="728100" y="413700"/>
            <a:ext cx="6238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Move to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7" name="Google Shape;347;p48"/>
          <p:cNvSpPr/>
          <p:nvPr/>
        </p:nvSpPr>
        <p:spPr>
          <a:xfrm>
            <a:off x="4357350" y="21258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49" title="Screenshot 2025-09-20 at 2.28.05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000" y="2347500"/>
            <a:ext cx="8839199" cy="14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49"/>
          <p:cNvSpPr txBox="1"/>
          <p:nvPr/>
        </p:nvSpPr>
        <p:spPr>
          <a:xfrm>
            <a:off x="728100" y="413700"/>
            <a:ext cx="6238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Move to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p49"/>
          <p:cNvSpPr/>
          <p:nvPr/>
        </p:nvSpPr>
        <p:spPr>
          <a:xfrm>
            <a:off x="4357350" y="21258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55" name="Google Shape;355;p49"/>
          <p:cNvSpPr/>
          <p:nvPr/>
        </p:nvSpPr>
        <p:spPr>
          <a:xfrm>
            <a:off x="5501550" y="21258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50" title="Screenshot 2025-09-20 at 2.28.05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000" y="2347500"/>
            <a:ext cx="8839199" cy="14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50"/>
          <p:cNvSpPr txBox="1"/>
          <p:nvPr/>
        </p:nvSpPr>
        <p:spPr>
          <a:xfrm>
            <a:off x="728100" y="413700"/>
            <a:ext cx="6238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Move to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" name="Google Shape;362;p50"/>
          <p:cNvSpPr/>
          <p:nvPr/>
        </p:nvSpPr>
        <p:spPr>
          <a:xfrm>
            <a:off x="4357350" y="21258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63" name="Google Shape;363;p50"/>
          <p:cNvSpPr/>
          <p:nvPr/>
        </p:nvSpPr>
        <p:spPr>
          <a:xfrm>
            <a:off x="5501550" y="21258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64" name="Google Shape;364;p50"/>
          <p:cNvSpPr txBox="1"/>
          <p:nvPr/>
        </p:nvSpPr>
        <p:spPr>
          <a:xfrm>
            <a:off x="1150950" y="3969000"/>
            <a:ext cx="44007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BACK</a:t>
            </a:r>
            <a:endParaRPr/>
          </a:p>
        </p:txBody>
      </p:sp>
      <p:sp>
        <p:nvSpPr>
          <p:cNvPr id="365" name="Google Shape;365;p50"/>
          <p:cNvSpPr/>
          <p:nvPr/>
        </p:nvSpPr>
        <p:spPr>
          <a:xfrm>
            <a:off x="2662175" y="3770975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66" name="Google Shape;366;p50"/>
          <p:cNvSpPr/>
          <p:nvPr/>
        </p:nvSpPr>
        <p:spPr>
          <a:xfrm>
            <a:off x="2662175" y="4443525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triangl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51" title="Screenshot 2025-09-20 at 2.28.05 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000" y="2347500"/>
            <a:ext cx="8839199" cy="14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51"/>
          <p:cNvSpPr txBox="1"/>
          <p:nvPr/>
        </p:nvSpPr>
        <p:spPr>
          <a:xfrm>
            <a:off x="728100" y="413700"/>
            <a:ext cx="6238500" cy="6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Move to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3" name="Google Shape;373;p51"/>
          <p:cNvSpPr/>
          <p:nvPr/>
        </p:nvSpPr>
        <p:spPr>
          <a:xfrm>
            <a:off x="4357350" y="21258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74" name="Google Shape;374;p51"/>
          <p:cNvSpPr/>
          <p:nvPr/>
        </p:nvSpPr>
        <p:spPr>
          <a:xfrm>
            <a:off x="5501550" y="21258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75" name="Google Shape;375;p51"/>
          <p:cNvSpPr txBox="1"/>
          <p:nvPr/>
        </p:nvSpPr>
        <p:spPr>
          <a:xfrm>
            <a:off x="1150950" y="3969000"/>
            <a:ext cx="4400700" cy="10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76" name="Google Shape;376;p51"/>
          <p:cNvSpPr/>
          <p:nvPr/>
        </p:nvSpPr>
        <p:spPr>
          <a:xfrm>
            <a:off x="2662175" y="3770975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2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Move to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2" name="Google Shape;382;p52" title="Screenshot 2025-09-20 at 2.21.36 pm.png"/>
          <p:cNvPicPr preferRelativeResize="0"/>
          <p:nvPr/>
        </p:nvPicPr>
        <p:blipFill rotWithShape="1">
          <a:blip r:embed="rId4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52" title="Screenshot 2026-08-20 at 9.52.52 am.png"/>
          <p:cNvPicPr preferRelativeResize="0"/>
          <p:nvPr/>
        </p:nvPicPr>
        <p:blipFill rotWithShape="1">
          <a:blip r:embed="rId5">
            <a:alphaModFix/>
          </a:blip>
          <a:srcRect b="0" l="12945" r="0" t="0"/>
          <a:stretch/>
        </p:blipFill>
        <p:spPr>
          <a:xfrm>
            <a:off x="5353875" y="3233525"/>
            <a:ext cx="338900" cy="31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52" title="Screenshot 2026-08-20 at 9.53.33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9625" y="3233525"/>
            <a:ext cx="490600" cy="40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3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Move to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0" name="Google Shape;390;p53" title="Screenshot 2025-09-20 at 2.21.36 pm.png"/>
          <p:cNvPicPr preferRelativeResize="0"/>
          <p:nvPr/>
        </p:nvPicPr>
        <p:blipFill rotWithShape="1">
          <a:blip r:embed="rId4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53"/>
          <p:cNvSpPr/>
          <p:nvPr/>
        </p:nvSpPr>
        <p:spPr>
          <a:xfrm>
            <a:off x="9382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pic>
        <p:nvPicPr>
          <p:cNvPr id="392" name="Google Shape;392;p53" title="Screenshot 2026-08-20 at 9.52.52 am.png"/>
          <p:cNvPicPr preferRelativeResize="0"/>
          <p:nvPr/>
        </p:nvPicPr>
        <p:blipFill rotWithShape="1">
          <a:blip r:embed="rId5">
            <a:alphaModFix/>
          </a:blip>
          <a:srcRect b="0" l="12945" r="0" t="0"/>
          <a:stretch/>
        </p:blipFill>
        <p:spPr>
          <a:xfrm>
            <a:off x="5353875" y="3233525"/>
            <a:ext cx="338900" cy="31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53" title="Screenshot 2026-08-20 at 9.53.33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9625" y="3233525"/>
            <a:ext cx="490600" cy="40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4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Move to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9" name="Google Shape;399;p54" title="Screenshot 2025-09-20 at 2.21.36 pm.png"/>
          <p:cNvPicPr preferRelativeResize="0"/>
          <p:nvPr/>
        </p:nvPicPr>
        <p:blipFill rotWithShape="1">
          <a:blip r:embed="rId4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54"/>
          <p:cNvSpPr/>
          <p:nvPr/>
        </p:nvSpPr>
        <p:spPr>
          <a:xfrm>
            <a:off x="9382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pic>
        <p:nvPicPr>
          <p:cNvPr id="401" name="Google Shape;401;p54" title="Screenshot 2026-08-20 at 9.52.52 am.png"/>
          <p:cNvPicPr preferRelativeResize="0"/>
          <p:nvPr/>
        </p:nvPicPr>
        <p:blipFill rotWithShape="1">
          <a:blip r:embed="rId5">
            <a:alphaModFix/>
          </a:blip>
          <a:srcRect b="0" l="12945" r="0" t="0"/>
          <a:stretch/>
        </p:blipFill>
        <p:spPr>
          <a:xfrm>
            <a:off x="5353875" y="3233525"/>
            <a:ext cx="338900" cy="31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54" title="Screenshot 2026-08-20 at 9.53.33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9625" y="3233525"/>
            <a:ext cx="490600" cy="403225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54"/>
          <p:cNvSpPr/>
          <p:nvPr/>
        </p:nvSpPr>
        <p:spPr>
          <a:xfrm>
            <a:off x="20824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5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Move to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9" name="Google Shape;409;p55" title="Screenshot 2025-09-20 at 2.21.36 pm.png"/>
          <p:cNvPicPr preferRelativeResize="0"/>
          <p:nvPr/>
        </p:nvPicPr>
        <p:blipFill rotWithShape="1">
          <a:blip r:embed="rId4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55"/>
          <p:cNvSpPr/>
          <p:nvPr/>
        </p:nvSpPr>
        <p:spPr>
          <a:xfrm>
            <a:off x="9382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pic>
        <p:nvPicPr>
          <p:cNvPr id="411" name="Google Shape;411;p55" title="Screenshot 2026-08-20 at 9.52.52 am.png"/>
          <p:cNvPicPr preferRelativeResize="0"/>
          <p:nvPr/>
        </p:nvPicPr>
        <p:blipFill rotWithShape="1">
          <a:blip r:embed="rId5">
            <a:alphaModFix/>
          </a:blip>
          <a:srcRect b="0" l="12945" r="0" t="0"/>
          <a:stretch/>
        </p:blipFill>
        <p:spPr>
          <a:xfrm>
            <a:off x="5353875" y="3233525"/>
            <a:ext cx="338900" cy="31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55" title="Screenshot 2026-08-20 at 9.53.33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9625" y="3233525"/>
            <a:ext cx="490600" cy="403225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55"/>
          <p:cNvSpPr/>
          <p:nvPr/>
        </p:nvSpPr>
        <p:spPr>
          <a:xfrm>
            <a:off x="20824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14" name="Google Shape;414;p55"/>
          <p:cNvSpPr/>
          <p:nvPr/>
        </p:nvSpPr>
        <p:spPr>
          <a:xfrm>
            <a:off x="32266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6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Move to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20" name="Google Shape;420;p56" title="Screenshot 2025-09-20 at 2.21.36 pm.png"/>
          <p:cNvPicPr preferRelativeResize="0"/>
          <p:nvPr/>
        </p:nvPicPr>
        <p:blipFill rotWithShape="1">
          <a:blip r:embed="rId4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56"/>
          <p:cNvSpPr/>
          <p:nvPr/>
        </p:nvSpPr>
        <p:spPr>
          <a:xfrm>
            <a:off x="9382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pic>
        <p:nvPicPr>
          <p:cNvPr id="422" name="Google Shape;422;p56" title="Screenshot 2026-08-20 at 9.52.52 am.png"/>
          <p:cNvPicPr preferRelativeResize="0"/>
          <p:nvPr/>
        </p:nvPicPr>
        <p:blipFill rotWithShape="1">
          <a:blip r:embed="rId5">
            <a:alphaModFix/>
          </a:blip>
          <a:srcRect b="0" l="12945" r="0" t="0"/>
          <a:stretch/>
        </p:blipFill>
        <p:spPr>
          <a:xfrm>
            <a:off x="5353875" y="3233525"/>
            <a:ext cx="338900" cy="31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56" title="Screenshot 2026-08-20 at 9.53.33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9625" y="3233525"/>
            <a:ext cx="490600" cy="403225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56"/>
          <p:cNvSpPr/>
          <p:nvPr/>
        </p:nvSpPr>
        <p:spPr>
          <a:xfrm>
            <a:off x="20824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25" name="Google Shape;425;p56"/>
          <p:cNvSpPr/>
          <p:nvPr/>
        </p:nvSpPr>
        <p:spPr>
          <a:xfrm>
            <a:off x="32266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26" name="Google Shape;426;p56"/>
          <p:cNvSpPr/>
          <p:nvPr/>
        </p:nvSpPr>
        <p:spPr>
          <a:xfrm>
            <a:off x="43708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7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Start at </a:t>
            </a:r>
            <a:r>
              <a:rPr b="1" lang="en" sz="2000"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b="1"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Move to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2" name="Google Shape;432;p57" title="Screenshot 2025-09-20 at 2.21.36 pm.png"/>
          <p:cNvPicPr preferRelativeResize="0"/>
          <p:nvPr/>
        </p:nvPicPr>
        <p:blipFill rotWithShape="1">
          <a:blip r:embed="rId4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57"/>
          <p:cNvSpPr/>
          <p:nvPr/>
        </p:nvSpPr>
        <p:spPr>
          <a:xfrm>
            <a:off x="9382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pic>
        <p:nvPicPr>
          <p:cNvPr id="434" name="Google Shape;434;p57" title="Screenshot 2026-08-20 at 9.52.52 am.png"/>
          <p:cNvPicPr preferRelativeResize="0"/>
          <p:nvPr/>
        </p:nvPicPr>
        <p:blipFill rotWithShape="1">
          <a:blip r:embed="rId5">
            <a:alphaModFix/>
          </a:blip>
          <a:srcRect b="0" l="12945" r="0" t="0"/>
          <a:stretch/>
        </p:blipFill>
        <p:spPr>
          <a:xfrm>
            <a:off x="5353875" y="3233525"/>
            <a:ext cx="338900" cy="31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57" title="Screenshot 2026-08-20 at 9.53.33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9625" y="3233525"/>
            <a:ext cx="490600" cy="403225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57"/>
          <p:cNvSpPr/>
          <p:nvPr/>
        </p:nvSpPr>
        <p:spPr>
          <a:xfrm>
            <a:off x="20824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37" name="Google Shape;437;p57"/>
          <p:cNvSpPr/>
          <p:nvPr/>
        </p:nvSpPr>
        <p:spPr>
          <a:xfrm>
            <a:off x="32266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38" name="Google Shape;438;p57"/>
          <p:cNvSpPr/>
          <p:nvPr/>
        </p:nvSpPr>
        <p:spPr>
          <a:xfrm>
            <a:off x="43708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39" name="Google Shape;439;p57"/>
          <p:cNvSpPr txBox="1"/>
          <p:nvPr/>
        </p:nvSpPr>
        <p:spPr>
          <a:xfrm>
            <a:off x="1150950" y="3969000"/>
            <a:ext cx="4400700" cy="10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FORWARD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40" name="Google Shape;440;p57"/>
          <p:cNvSpPr/>
          <p:nvPr/>
        </p:nvSpPr>
        <p:spPr>
          <a:xfrm>
            <a:off x="2662175" y="3770975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8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many jumps?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46" name="Google Shape;446;p58" title="Screenshot 2025-09-20 at 2.21.36 pm.png"/>
          <p:cNvPicPr preferRelativeResize="0"/>
          <p:nvPr/>
        </p:nvPicPr>
        <p:blipFill rotWithShape="1">
          <a:blip r:embed="rId4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58"/>
          <p:cNvSpPr/>
          <p:nvPr/>
        </p:nvSpPr>
        <p:spPr>
          <a:xfrm>
            <a:off x="9382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pic>
        <p:nvPicPr>
          <p:cNvPr id="448" name="Google Shape;448;p58" title="Screenshot 2026-08-20 at 9.52.52 am.png"/>
          <p:cNvPicPr preferRelativeResize="0"/>
          <p:nvPr/>
        </p:nvPicPr>
        <p:blipFill rotWithShape="1">
          <a:blip r:embed="rId5">
            <a:alphaModFix/>
          </a:blip>
          <a:srcRect b="0" l="12945" r="0" t="0"/>
          <a:stretch/>
        </p:blipFill>
        <p:spPr>
          <a:xfrm>
            <a:off x="5353875" y="3233525"/>
            <a:ext cx="338900" cy="31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58" title="Screenshot 2026-08-20 at 9.53.33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9625" y="3233525"/>
            <a:ext cx="490600" cy="403225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58"/>
          <p:cNvSpPr/>
          <p:nvPr/>
        </p:nvSpPr>
        <p:spPr>
          <a:xfrm>
            <a:off x="20824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51" name="Google Shape;451;p58"/>
          <p:cNvSpPr/>
          <p:nvPr/>
        </p:nvSpPr>
        <p:spPr>
          <a:xfrm>
            <a:off x="32266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52" name="Google Shape;452;p58"/>
          <p:cNvSpPr/>
          <p:nvPr/>
        </p:nvSpPr>
        <p:spPr>
          <a:xfrm>
            <a:off x="43708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9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many jumps?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8" name="Google Shape;458;p59" title="Screenshot 2025-09-20 at 2.21.36 pm.png"/>
          <p:cNvPicPr preferRelativeResize="0"/>
          <p:nvPr/>
        </p:nvPicPr>
        <p:blipFill rotWithShape="1">
          <a:blip r:embed="rId4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59"/>
          <p:cNvSpPr/>
          <p:nvPr/>
        </p:nvSpPr>
        <p:spPr>
          <a:xfrm>
            <a:off x="9382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pic>
        <p:nvPicPr>
          <p:cNvPr id="460" name="Google Shape;460;p59" title="Screenshot 2026-08-20 at 9.52.52 am.png"/>
          <p:cNvPicPr preferRelativeResize="0"/>
          <p:nvPr/>
        </p:nvPicPr>
        <p:blipFill rotWithShape="1">
          <a:blip r:embed="rId5">
            <a:alphaModFix/>
          </a:blip>
          <a:srcRect b="0" l="12945" r="0" t="0"/>
          <a:stretch/>
        </p:blipFill>
        <p:spPr>
          <a:xfrm>
            <a:off x="5353875" y="3233525"/>
            <a:ext cx="338900" cy="31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59" title="Screenshot 2026-08-20 at 9.53.33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9625" y="3233525"/>
            <a:ext cx="490600" cy="403225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59"/>
          <p:cNvSpPr/>
          <p:nvPr/>
        </p:nvSpPr>
        <p:spPr>
          <a:xfrm>
            <a:off x="20824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63" name="Google Shape;463;p59"/>
          <p:cNvSpPr/>
          <p:nvPr/>
        </p:nvSpPr>
        <p:spPr>
          <a:xfrm>
            <a:off x="32266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64" name="Google Shape;464;p59"/>
          <p:cNvSpPr/>
          <p:nvPr/>
        </p:nvSpPr>
        <p:spPr>
          <a:xfrm>
            <a:off x="43708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65" name="Google Shape;465;p59"/>
          <p:cNvSpPr txBox="1"/>
          <p:nvPr/>
        </p:nvSpPr>
        <p:spPr>
          <a:xfrm>
            <a:off x="1171500" y="1484250"/>
            <a:ext cx="44208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 1</a:t>
            </a:r>
            <a:endParaRPr b="1"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60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many jumps?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1" name="Google Shape;471;p60" title="Screenshot 2025-09-20 at 2.21.36 pm.png"/>
          <p:cNvPicPr preferRelativeResize="0"/>
          <p:nvPr/>
        </p:nvPicPr>
        <p:blipFill rotWithShape="1">
          <a:blip r:embed="rId4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60"/>
          <p:cNvSpPr/>
          <p:nvPr/>
        </p:nvSpPr>
        <p:spPr>
          <a:xfrm>
            <a:off x="9382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pic>
        <p:nvPicPr>
          <p:cNvPr id="473" name="Google Shape;473;p60" title="Screenshot 2026-08-20 at 9.52.52 am.png"/>
          <p:cNvPicPr preferRelativeResize="0"/>
          <p:nvPr/>
        </p:nvPicPr>
        <p:blipFill rotWithShape="1">
          <a:blip r:embed="rId5">
            <a:alphaModFix/>
          </a:blip>
          <a:srcRect b="0" l="12945" r="0" t="0"/>
          <a:stretch/>
        </p:blipFill>
        <p:spPr>
          <a:xfrm>
            <a:off x="5353875" y="3233525"/>
            <a:ext cx="338900" cy="31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60" title="Screenshot 2026-08-20 at 9.53.33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9625" y="3233525"/>
            <a:ext cx="490600" cy="403225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60"/>
          <p:cNvSpPr/>
          <p:nvPr/>
        </p:nvSpPr>
        <p:spPr>
          <a:xfrm>
            <a:off x="20824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76" name="Google Shape;476;p60"/>
          <p:cNvSpPr/>
          <p:nvPr/>
        </p:nvSpPr>
        <p:spPr>
          <a:xfrm>
            <a:off x="32266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77" name="Google Shape;477;p60"/>
          <p:cNvSpPr/>
          <p:nvPr/>
        </p:nvSpPr>
        <p:spPr>
          <a:xfrm>
            <a:off x="43708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78" name="Google Shape;478;p60"/>
          <p:cNvSpPr txBox="1"/>
          <p:nvPr/>
        </p:nvSpPr>
        <p:spPr>
          <a:xfrm>
            <a:off x="1171500" y="1484250"/>
            <a:ext cx="44208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 1			2</a:t>
            </a:r>
            <a:endParaRPr b="1"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61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many jumps?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4" name="Google Shape;484;p61" title="Screenshot 2025-09-20 at 2.21.36 pm.png"/>
          <p:cNvPicPr preferRelativeResize="0"/>
          <p:nvPr/>
        </p:nvPicPr>
        <p:blipFill rotWithShape="1">
          <a:blip r:embed="rId4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61"/>
          <p:cNvSpPr/>
          <p:nvPr/>
        </p:nvSpPr>
        <p:spPr>
          <a:xfrm>
            <a:off x="9382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pic>
        <p:nvPicPr>
          <p:cNvPr id="486" name="Google Shape;486;p61" title="Screenshot 2026-08-20 at 9.52.52 am.png"/>
          <p:cNvPicPr preferRelativeResize="0"/>
          <p:nvPr/>
        </p:nvPicPr>
        <p:blipFill rotWithShape="1">
          <a:blip r:embed="rId5">
            <a:alphaModFix/>
          </a:blip>
          <a:srcRect b="0" l="12945" r="0" t="0"/>
          <a:stretch/>
        </p:blipFill>
        <p:spPr>
          <a:xfrm>
            <a:off x="5353875" y="3233525"/>
            <a:ext cx="338900" cy="31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61" title="Screenshot 2026-08-20 at 9.53.33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9625" y="3233525"/>
            <a:ext cx="490600" cy="403225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61"/>
          <p:cNvSpPr/>
          <p:nvPr/>
        </p:nvSpPr>
        <p:spPr>
          <a:xfrm>
            <a:off x="20824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89" name="Google Shape;489;p61"/>
          <p:cNvSpPr/>
          <p:nvPr/>
        </p:nvSpPr>
        <p:spPr>
          <a:xfrm>
            <a:off x="32266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90" name="Google Shape;490;p61"/>
          <p:cNvSpPr/>
          <p:nvPr/>
        </p:nvSpPr>
        <p:spPr>
          <a:xfrm>
            <a:off x="43708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91" name="Google Shape;491;p61"/>
          <p:cNvSpPr txBox="1"/>
          <p:nvPr/>
        </p:nvSpPr>
        <p:spPr>
          <a:xfrm>
            <a:off x="1171500" y="1484250"/>
            <a:ext cx="44208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 1			2		   3</a:t>
            </a:r>
            <a:endParaRPr b="1"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62"/>
          <p:cNvSpPr txBox="1"/>
          <p:nvPr/>
        </p:nvSpPr>
        <p:spPr>
          <a:xfrm>
            <a:off x="728100" y="413700"/>
            <a:ext cx="6238500" cy="89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How many jumps?</a:t>
            </a:r>
            <a:endParaRPr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97" name="Google Shape;497;p62" title="Screenshot 2025-09-20 at 2.21.36 pm.png"/>
          <p:cNvPicPr preferRelativeResize="0"/>
          <p:nvPr/>
        </p:nvPicPr>
        <p:blipFill rotWithShape="1">
          <a:blip r:embed="rId4">
            <a:alphaModFix/>
          </a:blip>
          <a:srcRect b="18254" l="0" r="0" t="0"/>
          <a:stretch/>
        </p:blipFill>
        <p:spPr>
          <a:xfrm>
            <a:off x="152400" y="2300100"/>
            <a:ext cx="8839199" cy="1281650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62"/>
          <p:cNvSpPr/>
          <p:nvPr/>
        </p:nvSpPr>
        <p:spPr>
          <a:xfrm>
            <a:off x="9382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pic>
        <p:nvPicPr>
          <p:cNvPr id="499" name="Google Shape;499;p62" title="Screenshot 2026-08-20 at 9.52.52 am.png"/>
          <p:cNvPicPr preferRelativeResize="0"/>
          <p:nvPr/>
        </p:nvPicPr>
        <p:blipFill rotWithShape="1">
          <a:blip r:embed="rId5">
            <a:alphaModFix/>
          </a:blip>
          <a:srcRect b="0" l="12945" r="0" t="0"/>
          <a:stretch/>
        </p:blipFill>
        <p:spPr>
          <a:xfrm>
            <a:off x="5353875" y="3233525"/>
            <a:ext cx="338900" cy="31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62" title="Screenshot 2026-08-20 at 9.53.33 a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9625" y="3233525"/>
            <a:ext cx="490600" cy="403225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62"/>
          <p:cNvSpPr/>
          <p:nvPr/>
        </p:nvSpPr>
        <p:spPr>
          <a:xfrm>
            <a:off x="20824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02" name="Google Shape;502;p62"/>
          <p:cNvSpPr/>
          <p:nvPr/>
        </p:nvSpPr>
        <p:spPr>
          <a:xfrm>
            <a:off x="32266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03" name="Google Shape;503;p62"/>
          <p:cNvSpPr/>
          <p:nvPr/>
        </p:nvSpPr>
        <p:spPr>
          <a:xfrm>
            <a:off x="4370875" y="2023200"/>
            <a:ext cx="1144200" cy="891900"/>
          </a:xfrm>
          <a:prstGeom prst="arc">
            <a:avLst>
              <a:gd fmla="val 10590289" name="adj1"/>
              <a:gd fmla="val 251134" name="adj2"/>
            </a:avLst>
          </a:prstGeom>
          <a:noFill/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04" name="Google Shape;504;p62"/>
          <p:cNvSpPr txBox="1"/>
          <p:nvPr/>
        </p:nvSpPr>
        <p:spPr>
          <a:xfrm>
            <a:off x="1171500" y="1484250"/>
            <a:ext cx="44208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 1			2		   3			4</a:t>
            </a:r>
            <a:endParaRPr b="1"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