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5143500" cx="9144000"/>
  <p:notesSz cx="6858000" cy="9144000"/>
  <p:embeddedFontLst>
    <p:embeddedFont>
      <p:font typeface="Montserrat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italic.fntdata"/><Relationship Id="rId50" Type="http://schemas.openxmlformats.org/officeDocument/2006/relationships/font" Target="fonts/Montserrat-bold.fntdata"/><Relationship Id="rId52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995ca1ff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995ca1f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995ca1ff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995ca1ff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995ca1ff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995ca1ff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95ca1ff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95ca1ff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995ca1ff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995ca1ff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995ca1ff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f995ca1ff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995ca1ff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995ca1ff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995ca1ff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f995ca1ff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995ca1ffe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995ca1ff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995ca1ff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f995ca1ff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995ca1ffe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f995ca1ffe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995ca1ff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995ca1ff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995ca1ffe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f995ca1ff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995ca1ffe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f995ca1ff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995ca1ffe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f995ca1ff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995ca1ffe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f995ca1ff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995ca1ffe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f995ca1ffe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995ca1ffe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995ca1ffe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995ca1ffe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f995ca1ffe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995ca1ffe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995ca1ffe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995ca1ffe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f995ca1ffe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995ca1ffe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f995ca1ffe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995ca1ffe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f995ca1ffe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f995ca1ffe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f995ca1ffe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995ca1ffe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f995ca1ffe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a4502362ed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a4502362ed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cfba5a69b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cfba5a69b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cfba5a69b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cfba5a69b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cfba5a69b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cfba5a69b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cfba5a69b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cfba5a69b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cfba5a69b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cfba5a69b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cfba5a69bb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cfba5a69bb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cfba5a69bb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cfba5a69bb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cfba5a69bb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cfba5a69bb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cfba5a69bb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cfba5a69bb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cfba5a69bb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cfba5a69bb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cfba5a69bb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cfba5a69bb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cfba5a69bb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cfba5a69bb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cfba5a69bb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cfba5a69bb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cfba5a69bb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cfba5a69bb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cfba5a69bb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cfba5a69bb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cfba5a69bb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cfba5a69bb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cfba5a69bb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cfba5a69bb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1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9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1       2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8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1       2     3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9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9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1       2     3     4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0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20"/>
          <p:cNvSpPr txBox="1"/>
          <p:nvPr/>
        </p:nvSpPr>
        <p:spPr>
          <a:xfrm>
            <a:off x="1811950" y="3306975"/>
            <a:ext cx="5668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1       2     3     4            1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21"/>
          <p:cNvSpPr txBox="1"/>
          <p:nvPr/>
        </p:nvSpPr>
        <p:spPr>
          <a:xfrm>
            <a:off x="1811950" y="3306975"/>
            <a:ext cx="5668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1       2     3     4            1      2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2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2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22"/>
          <p:cNvSpPr txBox="1"/>
          <p:nvPr/>
        </p:nvSpPr>
        <p:spPr>
          <a:xfrm>
            <a:off x="1811950" y="3306975"/>
            <a:ext cx="5668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1       2     3     4            1      2     3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3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3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23"/>
          <p:cNvSpPr txBox="1"/>
          <p:nvPr/>
        </p:nvSpPr>
        <p:spPr>
          <a:xfrm>
            <a:off x="1811950" y="3306975"/>
            <a:ext cx="5668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1       2     3     4            1      2     3     4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4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Each has 4. They have the same.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24"/>
          <p:cNvSpPr txBox="1"/>
          <p:nvPr/>
        </p:nvSpPr>
        <p:spPr>
          <a:xfrm>
            <a:off x="1811950" y="3306975"/>
            <a:ext cx="5668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1       2     3     4            1      2     3     4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5" title="Screenshot 2026-03-12 at 2.56.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75" y="1332697"/>
            <a:ext cx="6413649" cy="28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5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YES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25"/>
          <p:cNvSpPr txBox="1"/>
          <p:nvPr/>
        </p:nvSpPr>
        <p:spPr>
          <a:xfrm>
            <a:off x="1811950" y="3306975"/>
            <a:ext cx="5668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1       2     3     4            1      2     3     4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6" title="Screenshot 2026-03-12 at 3.14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3000" y="1457675"/>
            <a:ext cx="6060499" cy="330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" name="Google Shape;148;p27" title="Screenshot 2026-03-12 at 3.14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3000" y="1457675"/>
            <a:ext cx="6060499" cy="330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all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4" name="Google Shape;154;p28" title="Screenshot 2026-03-12 at 3.14.10 pm.png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1393000" y="1785650"/>
            <a:ext cx="6060499" cy="297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all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9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29" title="Screenshot 2026-03-12 at 3.14.10 pm.png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1393000" y="1785650"/>
            <a:ext cx="6060499" cy="29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9"/>
          <p:cNvSpPr txBox="1"/>
          <p:nvPr/>
        </p:nvSpPr>
        <p:spPr>
          <a:xfrm>
            <a:off x="1974950" y="2990050"/>
            <a:ext cx="778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all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30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9" name="Google Shape;169;p30" title="Screenshot 2026-03-12 at 3.14.10 pm.png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1393000" y="1785650"/>
            <a:ext cx="6060499" cy="29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0"/>
          <p:cNvSpPr txBox="1"/>
          <p:nvPr/>
        </p:nvSpPr>
        <p:spPr>
          <a:xfrm>
            <a:off x="1974950" y="2990050"/>
            <a:ext cx="778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1,2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all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31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7" name="Google Shape;177;p31" title="Screenshot 2026-03-12 at 3.14.10 pm.png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1393000" y="1785650"/>
            <a:ext cx="6060499" cy="29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1"/>
          <p:cNvSpPr txBox="1"/>
          <p:nvPr/>
        </p:nvSpPr>
        <p:spPr>
          <a:xfrm>
            <a:off x="1974950" y="2990050"/>
            <a:ext cx="778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1,2,3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all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32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5" name="Google Shape;185;p32" title="Screenshot 2026-03-12 at 3.14.10 pm.png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1393000" y="1785650"/>
            <a:ext cx="6060499" cy="29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2"/>
          <p:cNvSpPr txBox="1"/>
          <p:nvPr/>
        </p:nvSpPr>
        <p:spPr>
          <a:xfrm>
            <a:off x="1974950" y="2990050"/>
            <a:ext cx="778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1,2,3,4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all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33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3" name="Google Shape;193;p33" title="Screenshot 2026-03-12 at 3.14.10 pm.png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1393000" y="1785650"/>
            <a:ext cx="6060499" cy="29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3"/>
          <p:cNvSpPr txBox="1"/>
          <p:nvPr/>
        </p:nvSpPr>
        <p:spPr>
          <a:xfrm>
            <a:off x="1974950" y="2990050"/>
            <a:ext cx="28707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1,2,3,4		1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all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34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1" name="Google Shape;201;p34" title="Screenshot 2026-03-12 at 3.14.10 pm.png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1393000" y="1785650"/>
            <a:ext cx="6060499" cy="29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4"/>
          <p:cNvSpPr txBox="1"/>
          <p:nvPr/>
        </p:nvSpPr>
        <p:spPr>
          <a:xfrm>
            <a:off x="1974950" y="2990050"/>
            <a:ext cx="28707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1,2,3,4		1,2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all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35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9" name="Google Shape;209;p35" title="Screenshot 2026-03-12 at 3.14.10 pm.png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1393000" y="1785650"/>
            <a:ext cx="6060499" cy="29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5"/>
          <p:cNvSpPr txBox="1"/>
          <p:nvPr/>
        </p:nvSpPr>
        <p:spPr>
          <a:xfrm>
            <a:off x="1974950" y="2990050"/>
            <a:ext cx="28707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1,2,3,4		1,2,3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They are not the same.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36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7" name="Google Shape;217;p36" title="Screenshot 2026-03-12 at 3.14.10 pm.png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1393000" y="1785650"/>
            <a:ext cx="6060499" cy="29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6"/>
          <p:cNvSpPr txBox="1"/>
          <p:nvPr/>
        </p:nvSpPr>
        <p:spPr>
          <a:xfrm>
            <a:off x="1974950" y="2990050"/>
            <a:ext cx="28707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1,2,3,4		1,2,3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7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NO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37"/>
          <p:cNvSpPr txBox="1"/>
          <p:nvPr/>
        </p:nvSpPr>
        <p:spPr>
          <a:xfrm>
            <a:off x="1811950" y="3306975"/>
            <a:ext cx="2445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 b="1" sz="24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5" name="Google Shape;225;p37" title="Screenshot 2026-03-12 at 3.14.10 pm.png"/>
          <p:cNvPicPr preferRelativeResize="0"/>
          <p:nvPr/>
        </p:nvPicPr>
        <p:blipFill rotWithShape="1">
          <a:blip r:embed="rId3">
            <a:alphaModFix/>
          </a:blip>
          <a:srcRect b="0" l="0" r="0" t="9934"/>
          <a:stretch/>
        </p:blipFill>
        <p:spPr>
          <a:xfrm>
            <a:off x="1393000" y="1785650"/>
            <a:ext cx="6060499" cy="29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7"/>
          <p:cNvSpPr txBox="1"/>
          <p:nvPr/>
        </p:nvSpPr>
        <p:spPr>
          <a:xfrm>
            <a:off x="1974950" y="2990050"/>
            <a:ext cx="28707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1,2,3,4		1,2,3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8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9894" l="0" r="0" t="0"/>
          <a:stretch/>
        </p:blipFill>
        <p:spPr>
          <a:xfrm>
            <a:off x="1365175" y="1332700"/>
            <a:ext cx="6413649" cy="25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8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0" l="0" r="0" t="91629"/>
          <a:stretch/>
        </p:blipFill>
        <p:spPr>
          <a:xfrm>
            <a:off x="1372241" y="4490333"/>
            <a:ext cx="6413649" cy="2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8" title="Screenshot 2026-03-13 at 2.45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9300" y="3885925"/>
            <a:ext cx="6608973" cy="64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9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9894" l="0" r="0" t="0"/>
          <a:stretch/>
        </p:blipFill>
        <p:spPr>
          <a:xfrm>
            <a:off x="1365175" y="1332700"/>
            <a:ext cx="6413649" cy="25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9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0" l="0" r="0" t="91629"/>
          <a:stretch/>
        </p:blipFill>
        <p:spPr>
          <a:xfrm>
            <a:off x="1372241" y="4490333"/>
            <a:ext cx="6413649" cy="2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9" title="Screenshot 2026-03-13 at 2.45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9300" y="3885925"/>
            <a:ext cx="6608973" cy="64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9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0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9894" l="0" r="0" t="0"/>
          <a:stretch/>
        </p:blipFill>
        <p:spPr>
          <a:xfrm>
            <a:off x="1365175" y="1332700"/>
            <a:ext cx="6413649" cy="25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0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0" l="0" r="0" t="91629"/>
          <a:stretch/>
        </p:blipFill>
        <p:spPr>
          <a:xfrm>
            <a:off x="1372241" y="4490333"/>
            <a:ext cx="6413649" cy="2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40" title="Screenshot 2026-03-13 at 2.45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9300" y="3885925"/>
            <a:ext cx="6608973" cy="64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40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40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41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9894" l="0" r="0" t="0"/>
          <a:stretch/>
        </p:blipFill>
        <p:spPr>
          <a:xfrm>
            <a:off x="1365175" y="1332700"/>
            <a:ext cx="6413649" cy="25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1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0" l="0" r="0" t="91629"/>
          <a:stretch/>
        </p:blipFill>
        <p:spPr>
          <a:xfrm>
            <a:off x="1372241" y="4490333"/>
            <a:ext cx="6413649" cy="2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1" title="Screenshot 2026-03-13 at 2.45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9300" y="3885925"/>
            <a:ext cx="6608973" cy="64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1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p41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41"/>
          <p:cNvSpPr txBox="1"/>
          <p:nvPr/>
        </p:nvSpPr>
        <p:spPr>
          <a:xfrm>
            <a:off x="900575" y="3362975"/>
            <a:ext cx="7068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42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9894" l="0" r="0" t="0"/>
          <a:stretch/>
        </p:blipFill>
        <p:spPr>
          <a:xfrm>
            <a:off x="1365175" y="1332700"/>
            <a:ext cx="6413649" cy="25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42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0" l="0" r="0" t="91629"/>
          <a:stretch/>
        </p:blipFill>
        <p:spPr>
          <a:xfrm>
            <a:off x="1372241" y="4490333"/>
            <a:ext cx="6413649" cy="2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2" title="Screenshot 2026-03-13 at 2.45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9300" y="3885925"/>
            <a:ext cx="6608973" cy="64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42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9" name="Google Shape;269;p42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need to work out if the share is equal. Do they both have the same amount?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42"/>
          <p:cNvSpPr txBox="1"/>
          <p:nvPr/>
        </p:nvSpPr>
        <p:spPr>
          <a:xfrm>
            <a:off x="900575" y="3362975"/>
            <a:ext cx="7068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42"/>
          <p:cNvSpPr txBox="1"/>
          <p:nvPr/>
        </p:nvSpPr>
        <p:spPr>
          <a:xfrm>
            <a:off x="7660100" y="3409350"/>
            <a:ext cx="7068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3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9894" l="0" r="0" t="0"/>
          <a:stretch/>
        </p:blipFill>
        <p:spPr>
          <a:xfrm>
            <a:off x="1365175" y="1332700"/>
            <a:ext cx="6413649" cy="25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3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0" l="0" r="0" t="91629"/>
          <a:stretch/>
        </p:blipFill>
        <p:spPr>
          <a:xfrm>
            <a:off x="1372241" y="4490333"/>
            <a:ext cx="6413649" cy="2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3" title="Screenshot 2026-03-13 at 2.45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9300" y="3885925"/>
            <a:ext cx="6608973" cy="64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43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43"/>
          <p:cNvSpPr txBox="1"/>
          <p:nvPr/>
        </p:nvSpPr>
        <p:spPr>
          <a:xfrm>
            <a:off x="900575" y="3362975"/>
            <a:ext cx="7068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43"/>
          <p:cNvSpPr txBox="1"/>
          <p:nvPr/>
        </p:nvSpPr>
        <p:spPr>
          <a:xfrm>
            <a:off x="7660100" y="3409350"/>
            <a:ext cx="7068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43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YES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44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5313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4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44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0" name="Google Shape;290;p44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47316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45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5313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5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7" name="Google Shape;297;p45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8" name="Google Shape;298;p45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47316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5" title="Screenshot 2026-03-13 at 2.51.4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575" y="2336750"/>
            <a:ext cx="1547050" cy="15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5" title="Screenshot 2026-03-13 at 2.51.2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2825" y="2354838"/>
            <a:ext cx="1494025" cy="14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5" title="Screenshot 2026-03-13 at 2.51.17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198" y="2380773"/>
            <a:ext cx="1447800" cy="135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5" title="Screenshot 2026-03-13 at 2.50.48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81737" y="2270025"/>
            <a:ext cx="1038611" cy="15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6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5313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6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46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0" name="Google Shape;310;p46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47316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6" title="Screenshot 2026-03-13 at 2.51.4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575" y="2336750"/>
            <a:ext cx="1547050" cy="15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6" title="Screenshot 2026-03-13 at 2.51.2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2825" y="2354838"/>
            <a:ext cx="1494025" cy="14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6" title="Screenshot 2026-03-13 at 2.51.17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198" y="2380773"/>
            <a:ext cx="1447800" cy="135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6" title="Screenshot 2026-03-13 at 2.50.48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81737" y="2270025"/>
            <a:ext cx="1038611" cy="15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6"/>
          <p:cNvSpPr txBox="1"/>
          <p:nvPr/>
        </p:nvSpPr>
        <p:spPr>
          <a:xfrm>
            <a:off x="1071150" y="3631500"/>
            <a:ext cx="7068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47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5313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7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2" name="Google Shape;322;p47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3" name="Google Shape;323;p47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47316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7" title="Screenshot 2026-03-13 at 2.51.4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575" y="2336750"/>
            <a:ext cx="1547050" cy="15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7" title="Screenshot 2026-03-13 at 2.51.2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2825" y="2354838"/>
            <a:ext cx="1494025" cy="14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47" title="Screenshot 2026-03-13 at 2.51.17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198" y="2380773"/>
            <a:ext cx="1447800" cy="135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47" title="Screenshot 2026-03-13 at 2.50.48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81737" y="2270025"/>
            <a:ext cx="1038611" cy="15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7"/>
          <p:cNvSpPr txBox="1"/>
          <p:nvPr/>
        </p:nvSpPr>
        <p:spPr>
          <a:xfrm>
            <a:off x="1071150" y="363150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47"/>
          <p:cNvSpPr txBox="1"/>
          <p:nvPr/>
        </p:nvSpPr>
        <p:spPr>
          <a:xfrm>
            <a:off x="2947800" y="363150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48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5313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8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6" name="Google Shape;336;p48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7" name="Google Shape;337;p48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47316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8" title="Screenshot 2026-03-13 at 2.51.4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575" y="2336750"/>
            <a:ext cx="1547050" cy="15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48" title="Screenshot 2026-03-13 at 2.51.2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2825" y="2354838"/>
            <a:ext cx="1494025" cy="14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8" title="Screenshot 2026-03-13 at 2.51.17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198" y="2380773"/>
            <a:ext cx="1447800" cy="135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8" title="Screenshot 2026-03-13 at 2.50.48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81737" y="2270025"/>
            <a:ext cx="1038611" cy="15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48"/>
          <p:cNvSpPr txBox="1"/>
          <p:nvPr/>
        </p:nvSpPr>
        <p:spPr>
          <a:xfrm>
            <a:off x="1071150" y="363150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" name="Google Shape;343;p48"/>
          <p:cNvSpPr txBox="1"/>
          <p:nvPr/>
        </p:nvSpPr>
        <p:spPr>
          <a:xfrm>
            <a:off x="2947800" y="363150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4" name="Google Shape;344;p48"/>
          <p:cNvSpPr txBox="1"/>
          <p:nvPr/>
        </p:nvSpPr>
        <p:spPr>
          <a:xfrm>
            <a:off x="5172875" y="366495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49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5313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9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p49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2" name="Google Shape;352;p49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47316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9" title="Screenshot 2026-03-13 at 2.51.4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575" y="2336750"/>
            <a:ext cx="1547050" cy="15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9" title="Screenshot 2026-03-13 at 2.51.2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2825" y="2354838"/>
            <a:ext cx="1494025" cy="14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9" title="Screenshot 2026-03-13 at 2.51.17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198" y="2380773"/>
            <a:ext cx="1447800" cy="135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9" title="Screenshot 2026-03-13 at 2.50.48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81737" y="2270025"/>
            <a:ext cx="1038611" cy="15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9"/>
          <p:cNvSpPr txBox="1"/>
          <p:nvPr/>
        </p:nvSpPr>
        <p:spPr>
          <a:xfrm>
            <a:off x="1071150" y="363150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" name="Google Shape;358;p49"/>
          <p:cNvSpPr txBox="1"/>
          <p:nvPr/>
        </p:nvSpPr>
        <p:spPr>
          <a:xfrm>
            <a:off x="2947800" y="363150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" name="Google Shape;359;p49"/>
          <p:cNvSpPr txBox="1"/>
          <p:nvPr/>
        </p:nvSpPr>
        <p:spPr>
          <a:xfrm>
            <a:off x="5172875" y="366495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0" name="Google Shape;360;p49"/>
          <p:cNvSpPr txBox="1"/>
          <p:nvPr/>
        </p:nvSpPr>
        <p:spPr>
          <a:xfrm>
            <a:off x="7282675" y="3730875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50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5313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50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50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  NO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8" name="Google Shape;368;p50" title="Screenshot 2026-03-12 at 2.56.32 pm.png"/>
          <p:cNvPicPr preferRelativeResize="0"/>
          <p:nvPr/>
        </p:nvPicPr>
        <p:blipFill rotWithShape="1">
          <a:blip r:embed="rId3">
            <a:alphaModFix/>
          </a:blip>
          <a:srcRect b="41565" l="0" r="0" t="0"/>
          <a:stretch/>
        </p:blipFill>
        <p:spPr>
          <a:xfrm>
            <a:off x="4731650" y="1304450"/>
            <a:ext cx="3998618" cy="103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50" title="Screenshot 2026-03-13 at 2.51.4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575" y="2336750"/>
            <a:ext cx="1547050" cy="15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50" title="Screenshot 2026-03-13 at 2.51.21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2825" y="2354838"/>
            <a:ext cx="1494025" cy="14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50" title="Screenshot 2026-03-13 at 2.51.17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0198" y="2380773"/>
            <a:ext cx="1447800" cy="135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50" title="Screenshot 2026-03-13 at 2.50.48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81737" y="2270025"/>
            <a:ext cx="1038611" cy="15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50"/>
          <p:cNvSpPr txBox="1"/>
          <p:nvPr/>
        </p:nvSpPr>
        <p:spPr>
          <a:xfrm>
            <a:off x="1071150" y="363150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" name="Google Shape;374;p50"/>
          <p:cNvSpPr txBox="1"/>
          <p:nvPr/>
        </p:nvSpPr>
        <p:spPr>
          <a:xfrm>
            <a:off x="2947800" y="363150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" name="Google Shape;375;p50"/>
          <p:cNvSpPr txBox="1"/>
          <p:nvPr/>
        </p:nvSpPr>
        <p:spPr>
          <a:xfrm>
            <a:off x="5172875" y="366495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6" name="Google Shape;376;p50"/>
          <p:cNvSpPr txBox="1"/>
          <p:nvPr/>
        </p:nvSpPr>
        <p:spPr>
          <a:xfrm>
            <a:off x="7282675" y="3730875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1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2" name="Google Shape;382;p51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 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3" name="Google Shape;383;p51" title="Screenshot 2026-03-13 at 2.51.2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2825" y="2354838"/>
            <a:ext cx="1494025" cy="14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51" title="Screenshot 2026-03-13 at 2.50.4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1737" y="2270025"/>
            <a:ext cx="1038611" cy="15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1"/>
          <p:cNvSpPr txBox="1"/>
          <p:nvPr/>
        </p:nvSpPr>
        <p:spPr>
          <a:xfrm>
            <a:off x="2947800" y="363150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51"/>
          <p:cNvSpPr txBox="1"/>
          <p:nvPr/>
        </p:nvSpPr>
        <p:spPr>
          <a:xfrm>
            <a:off x="5172875" y="3664950"/>
            <a:ext cx="11013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9900FF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8000">
              <a:solidFill>
                <a:srgbClr val="99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7" name="Google Shape;387;p51" title="Screenshot 2026-03-13 at 2.54.08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6700" y="843225"/>
            <a:ext cx="4552950" cy="424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2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3" name="Google Shape;393;p52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 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4" name="Google Shape;394;p52" title="Screenshot 2026-03-13 at 2.58.1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8475" y="1794248"/>
            <a:ext cx="6839424" cy="290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3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0" name="Google Shape;400;p53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 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1" name="Google Shape;401;p53" title="Screenshot 2026-03-13 at 3.03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81044"/>
            <a:ext cx="9144000" cy="3695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4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7" name="Google Shape;407;p54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 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8" name="Google Shape;408;p54" title="Screenshot 2026-03-13 at 3.04.2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12825"/>
            <a:ext cx="8839204" cy="197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5"/>
          <p:cNvSpPr txBox="1"/>
          <p:nvPr/>
        </p:nvSpPr>
        <p:spPr>
          <a:xfrm>
            <a:off x="444575" y="228125"/>
            <a:ext cx="45639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4" name="Google Shape;414;p55"/>
          <p:cNvSpPr txBox="1"/>
          <p:nvPr/>
        </p:nvSpPr>
        <p:spPr>
          <a:xfrm>
            <a:off x="444575" y="228125"/>
            <a:ext cx="8285700" cy="1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a fair share?   </a:t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5" name="Google Shape;415;p55" title="Screenshot 2026-03-13 at 3.05.1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12825"/>
            <a:ext cx="8839197" cy="23860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