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y="5143500" cx="9144000"/>
  <p:notesSz cx="6858000" cy="9144000"/>
  <p:embeddedFontLst>
    <p:embeddedFont>
      <p:font typeface="Montserrat"/>
      <p:regular r:id="rId57"/>
      <p:bold r:id="rId58"/>
      <p:italic r:id="rId59"/>
      <p:boldItalic r:id="rId6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BBDD8D4-E917-4A94-AEE5-5B8763347567}">
  <a:tblStyle styleId="{DBBDD8D4-E917-4A94-AEE5-5B876334756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Montserrat-bold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font" Target="fonts/Montserrat-regular.fntdata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font" Target="fonts/Montserrat-italic.fntdata"/><Relationship Id="rId14" Type="http://schemas.openxmlformats.org/officeDocument/2006/relationships/slide" Target="slides/slide8.xml"/><Relationship Id="rId58" Type="http://schemas.openxmlformats.org/officeDocument/2006/relationships/font" Target="fonts/Montserrat-bold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9f288fcc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9f288fcc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d7a9c34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ad7a9c34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ad7a9c34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ad7a9c34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ad7a9c34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ad7a9c34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ad7a9c34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ad7a9c34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ad7a9c340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ad7a9c340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d7a9c340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ad7a9c340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d7a9c340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d7a9c340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ad7a9c340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ad7a9c340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ad7a9c340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ad7a9c340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ad7a9c340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ad7a9c340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ad7a9c340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ad7a9c340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ad7a9c340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ad7a9c340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ad7a9c340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ad7a9c340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fad7a9c340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fad7a9c340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ad7a9c340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fad7a9c340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fad7a9c340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fad7a9c340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ad7a9c340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ad7a9c340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ad7a9c34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ad7a9c34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ad7a9c340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fad7a9c340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fad7a9c340_0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fad7a9c34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ad7a9c340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fad7a9c340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ad7a9c340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ad7a9c340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ad7a9c340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ad7a9c340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fad7a9c340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fad7a9c340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fad7a9c340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fad7a9c340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ad7a9c340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ad7a9c340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fad7a9c340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fad7a9c340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ad7a9c340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ad7a9c340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ad7a9c340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ad7a9c340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ad7a9c340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ad7a9c340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ad7a9c34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ad7a9c34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ad7a9c340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ad7a9c340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ad7a9c340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ad7a9c340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fad7a9c340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fad7a9c340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ad7a9c340_0_1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ad7a9c340_0_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ad7a9c340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ad7a9c340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ad7a9c340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fad7a9c340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ad7a9c340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ad7a9c340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ad7a9c340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ad7a9c340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ad7a9c340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fad7a9c340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fad7a9c340_0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fad7a9c340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fad7a9c340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fad7a9c340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ad7a9c340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fad7a9c340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ad7a9c340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ad7a9c340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fad7a9c340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fad7a9c340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fad7a9c340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fad7a9c340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ad7a9c340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fad7a9c340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fad7a9c340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fad7a9c340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ad7a9c340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fad7a9c340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Google Shape;61;p1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62" name="Google Shape;62;p1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oogle Shape;67;p1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68" name="Google Shape;68;p1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oogle Shape;73;p1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74" name="Google Shape;74;p1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0" name="Google Shape;80;p1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6" name="Google Shape;86;p1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oogle Shape;91;p1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2" name="Google Shape;92;p1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Google Shape;97;p2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8" name="Google Shape;98;p2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2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04" name="Google Shape;104;p2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3 are practicing their surf swimming.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0" name="Google Shape;110;p2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are practicing their surf swimming.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The rest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 are doing the beach flags. 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Google Shape;115;p2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6" name="Google Shape;116;p2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are practicing their surf swimming.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The rest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 are doing the beach flags. 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2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 rest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2" name="Google Shape;122;p2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3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are practicing their surf swimming. 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The rest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 are doing the beach flags. 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2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the rest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8" name="Google Shape;128;p25"/>
          <p:cNvSpPr txBox="1"/>
          <p:nvPr/>
        </p:nvSpPr>
        <p:spPr>
          <a:xfrm>
            <a:off x="879775" y="490075"/>
            <a:ext cx="7201800" cy="20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are doing the beach flags?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Google Shape;133;p2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the rest 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34" name="Google Shape;134;p26"/>
          <p:cNvSpPr txBox="1"/>
          <p:nvPr/>
        </p:nvSpPr>
        <p:spPr>
          <a:xfrm>
            <a:off x="879775" y="490075"/>
            <a:ext cx="7201800" cy="20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are doing the beach flags?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" name="Google Shape;139;p2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40" name="Google Shape;140;p27"/>
          <p:cNvSpPr txBox="1"/>
          <p:nvPr/>
        </p:nvSpPr>
        <p:spPr>
          <a:xfrm>
            <a:off x="879775" y="490075"/>
            <a:ext cx="7201800" cy="20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10 children at nippers on Saturday morning.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are practicing their surf swimming.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 rest are doing the beach flags.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are doing the beach flags?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5" name="Google Shape;145;p2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46" name="Google Shape;146;p28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1" name="Google Shape;151;p2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2" name="Google Shape;152;p29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Google Shape;157;p3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8" name="Google Shape;158;p30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Google Shape;163;p3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4" name="Google Shape;164;p31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" name="Google Shape;169;p3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0" name="Google Shape;170;p32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5" name="Google Shape;175;p3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6" name="Google Shape;176;p33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1" name="Google Shape;181;p3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2" name="Google Shape;182;p34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7" name="Google Shape;187;p3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8" name="Google Shape;188;p35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" name="Google Shape;193;p3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4" name="Google Shape;194;p36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p3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00" name="Google Shape;200;p37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highlight>
                <a:srgbClr val="FF00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" name="Google Shape;205;p3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06" name="Google Shape;206;p38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still need to be covered?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" name="Google Shape;211;p3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12" name="Google Shape;212;p39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still need to be covered?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Google Shape;217;p4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18" name="Google Shape;218;p40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still need to be covered?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p4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24" name="Google Shape;224;p41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15 books in the new reading box.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 books have been covered.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still need to be covered.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still need to be covered?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9" name="Google Shape;229;p4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0" name="Google Shape;230;p42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" name="Google Shape;235;p4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6" name="Google Shape;236;p43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1" name="Google Shape;241;p4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42" name="Google Shape;242;p44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some seeds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7" name="Google Shape;247;p4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566550"/>
                <a:gridCol w="3672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48" name="Google Shape;248;p45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some seeds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3" name="Google Shape;253;p4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566550"/>
                <a:gridCol w="3672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part?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4" name="Google Shape;254;p46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8 seeds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some seeds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Google Shape;259;p4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566550"/>
                <a:gridCol w="3672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</a:t>
                      </a: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ome seeds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60" name="Google Shape;260;p47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</a:t>
            </a: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8 seeds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some seeds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" name="Google Shape;265;p4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566550"/>
                <a:gridCol w="3672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seeds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66" name="Google Shape;266;p48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some seeds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seeds still haven’t come up yet?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" name="Google Shape;271;p4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566550"/>
                <a:gridCol w="36724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2" name="Google Shape;272;p49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some seeds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seeds still haven’t come up yet?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" name="Google Shape;277;p5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5462050"/>
                <a:gridCol w="17769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8" name="Google Shape;278;p50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8 seeds planted in the school garden.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of the seeds have sprouted.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still some seeds that haven't come up yet.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seeds still haven’t come up yet?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3" name="Google Shape;283;p5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84" name="Google Shape;284;p51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the footy oval there are 8 boys playing kick-to-kick and 7 girls playing kick-to-kick.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9" name="Google Shape;289;p5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90" name="Google Shape;290;p52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the footy oval there are 8 boys playing kick-to-kick and 7 girls playing kick-to-kick.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5" name="Google Shape;295;p5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FF00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</a:t>
                      </a:r>
                      <a:endParaRPr sz="4000">
                        <a:highlight>
                          <a:srgbClr val="FFFF00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96" name="Google Shape;296;p53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the footy oval there are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8 boys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playing kick-to-kick and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7 girls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playing kick-to-kick.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</a:t>
            </a:r>
            <a:r>
              <a:rPr lang="en" sz="2000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altogether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1" name="Google Shape;301;p5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FF00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altogether</a:t>
                      </a:r>
                      <a:endParaRPr sz="4000">
                        <a:highlight>
                          <a:srgbClr val="FFFF00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02" name="Google Shape;302;p54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the footy oval there are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8 boys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playing kick-to-kick and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7 girls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playing kick-to-kick.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</a:t>
            </a:r>
            <a:r>
              <a:rPr lang="en" sz="2000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altogether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" name="Google Shape;307;p5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08" name="Google Shape;308;p55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the footy oval there are 8 boys playing kick-to-kick and 7 girls playing kick-to-kick.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" name="Google Shape;313;p5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4133025"/>
                <a:gridCol w="31059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14" name="Google Shape;314;p56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 the footy oval there are 8 boys playing kick-to-kick and 7 girls playing kick-to-kick.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9" name="Google Shape;319;p5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Google Shape;324;p5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25" name="Google Shape;325;p58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 the swimming carnival,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children are doing freestyle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children are doing backstroke.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racing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" name="Google Shape;330;p5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3700125"/>
                <a:gridCol w="3538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31" name="Google Shape;331;p59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 the swimming carnival,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children are doing freestyle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children are doing backstroke.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racing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6" name="Google Shape;336;p6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2834275"/>
                <a:gridCol w="4404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37" name="Google Shape;337;p60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 the swimming carnival,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children are doing freestyle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children are doing backstroke.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racing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2" name="Google Shape;342;p6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2834275"/>
                <a:gridCol w="4404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43" name="Google Shape;343;p61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 the swimming carnival,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children are doing freestyle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children are doing backstroke.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racing altogether?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" name="Google Shape;348;p6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{DBBDD8D4-E917-4A94-AEE5-5B8763347567}</a:tableStyleId>
              </a:tblPr>
              <a:tblGrid>
                <a:gridCol w="2834275"/>
                <a:gridCol w="4404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49" name="Google Shape;349;p62"/>
          <p:cNvSpPr txBox="1"/>
          <p:nvPr/>
        </p:nvSpPr>
        <p:spPr>
          <a:xfrm>
            <a:off x="879775" y="490075"/>
            <a:ext cx="7201800" cy="21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At the swimming carnival,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children are doing freestyle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8 children are doing backstroke.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racing altogether?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14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