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af73d340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af73d340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f73d340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af73d340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af73d340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af73d340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af73d340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af73d340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f73d340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af73d340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af73d3401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af73d3401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af73d340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af73d340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af73d3401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faf73d3401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af73d3401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faf73d3401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af73d3401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af73d3401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af73d3401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af73d3401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af73d3401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af73d3401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af73d3401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af73d3401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af73d3401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faf73d3401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af73d3401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faf73d3401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af73d3401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faf73d3401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af73d3401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faf73d3401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af73d340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faf73d340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" name="Google Shape;73;p15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" name="Google Shape;82;p16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6"/>
          <p:cNvSpPr txBox="1"/>
          <p:nvPr/>
        </p:nvSpPr>
        <p:spPr>
          <a:xfrm>
            <a:off x="4403224" y="175725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2" name="Google Shape;92;p17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7"/>
          <p:cNvSpPr txBox="1"/>
          <p:nvPr/>
        </p:nvSpPr>
        <p:spPr>
          <a:xfrm>
            <a:off x="4403224" y="175725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17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" name="Google Shape;105;p18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p18"/>
          <p:cNvSpPr txBox="1"/>
          <p:nvPr/>
        </p:nvSpPr>
        <p:spPr>
          <a:xfrm>
            <a:off x="4403224" y="175725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18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" name="Google Shape;110;p18"/>
          <p:cNvCxnSpPr/>
          <p:nvPr/>
        </p:nvCxnSpPr>
        <p:spPr>
          <a:xfrm flipH="1">
            <a:off x="4648250" y="28494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9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9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9" name="Google Shape;119;p19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19"/>
          <p:cNvSpPr txBox="1"/>
          <p:nvPr/>
        </p:nvSpPr>
        <p:spPr>
          <a:xfrm>
            <a:off x="4403224" y="175725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19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4" name="Google Shape;124;p19"/>
          <p:cNvCxnSpPr/>
          <p:nvPr/>
        </p:nvCxnSpPr>
        <p:spPr>
          <a:xfrm flipH="1">
            <a:off x="4419650" y="28494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19"/>
          <p:cNvCxnSpPr/>
          <p:nvPr/>
        </p:nvCxnSpPr>
        <p:spPr>
          <a:xfrm rot="10800000">
            <a:off x="3685725" y="3447350"/>
            <a:ext cx="453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9"/>
          <p:cNvCxnSpPr/>
          <p:nvPr/>
        </p:nvCxnSpPr>
        <p:spPr>
          <a:xfrm rot="10800000">
            <a:off x="4635725" y="3447350"/>
            <a:ext cx="453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5" name="Google Shape;135;p20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20"/>
          <p:cNvSpPr txBox="1"/>
          <p:nvPr/>
        </p:nvSpPr>
        <p:spPr>
          <a:xfrm>
            <a:off x="4403224" y="175725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p20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0" name="Google Shape;140;p20"/>
          <p:cNvCxnSpPr/>
          <p:nvPr/>
        </p:nvCxnSpPr>
        <p:spPr>
          <a:xfrm flipH="1">
            <a:off x="4019900" y="28187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20"/>
          <p:cNvCxnSpPr/>
          <p:nvPr/>
        </p:nvCxnSpPr>
        <p:spPr>
          <a:xfrm rot="10800000">
            <a:off x="3685725" y="3447350"/>
            <a:ext cx="453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50?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0" name="Google Shape;150;p21"/>
          <p:cNvCxnSpPr/>
          <p:nvPr/>
        </p:nvCxnSpPr>
        <p:spPr>
          <a:xfrm flipH="1">
            <a:off x="4648250" y="150185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1" name="Google Shape;151;p21"/>
          <p:cNvSpPr txBox="1"/>
          <p:nvPr/>
        </p:nvSpPr>
        <p:spPr>
          <a:xfrm>
            <a:off x="4403224" y="175725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" name="Google Shape;152;p21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5" name="Google Shape;155;p21"/>
          <p:cNvCxnSpPr/>
          <p:nvPr/>
        </p:nvCxnSpPr>
        <p:spPr>
          <a:xfrm flipH="1">
            <a:off x="4019900" y="28187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" name="Google Shape;156;p21"/>
          <p:cNvSpPr txBox="1"/>
          <p:nvPr/>
        </p:nvSpPr>
        <p:spPr>
          <a:xfrm>
            <a:off x="3792799" y="31595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2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3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3" name="Google Shape;173;p23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4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1684899" y="17679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3" name="Google Shape;183;p24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5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p25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5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1684899" y="17679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6" name="Google Shape;196;p25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6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6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26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6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26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6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8" name="Google Shape;208;p26"/>
          <p:cNvCxnSpPr/>
          <p:nvPr/>
        </p:nvCxnSpPr>
        <p:spPr>
          <a:xfrm flipH="1">
            <a:off x="1912000" y="28707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" name="Google Shape;209;p26"/>
          <p:cNvSpPr txBox="1"/>
          <p:nvPr/>
        </p:nvSpPr>
        <p:spPr>
          <a:xfrm>
            <a:off x="1684899" y="17679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0" name="Google Shape;210;p26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7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7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7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7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27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7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2" name="Google Shape;222;p27"/>
          <p:cNvCxnSpPr/>
          <p:nvPr/>
        </p:nvCxnSpPr>
        <p:spPr>
          <a:xfrm rot="10800000">
            <a:off x="1459000" y="3404700"/>
            <a:ext cx="453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3" name="Google Shape;223;p27"/>
          <p:cNvCxnSpPr/>
          <p:nvPr/>
        </p:nvCxnSpPr>
        <p:spPr>
          <a:xfrm rot="10800000">
            <a:off x="1874750" y="3404700"/>
            <a:ext cx="453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24" name="Google Shape;224;p27"/>
          <p:cNvSpPr txBox="1"/>
          <p:nvPr/>
        </p:nvSpPr>
        <p:spPr>
          <a:xfrm>
            <a:off x="1684899" y="17679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5" name="Google Shape;225;p27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7"/>
          <p:cNvCxnSpPr/>
          <p:nvPr/>
        </p:nvCxnSpPr>
        <p:spPr>
          <a:xfrm flipH="1">
            <a:off x="1912000" y="28707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8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8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8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5" name="Google Shape;235;p28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8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1684899" y="17679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9" name="Google Shape;239;p28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28"/>
          <p:cNvCxnSpPr/>
          <p:nvPr/>
        </p:nvCxnSpPr>
        <p:spPr>
          <a:xfrm flipH="1">
            <a:off x="1684900" y="28707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28"/>
          <p:cNvCxnSpPr/>
          <p:nvPr/>
        </p:nvCxnSpPr>
        <p:spPr>
          <a:xfrm rot="10800000">
            <a:off x="1459000" y="3404700"/>
            <a:ext cx="453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9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9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29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9"/>
          <p:cNvSpPr txBox="1"/>
          <p:nvPr/>
        </p:nvSpPr>
        <p:spPr>
          <a:xfrm>
            <a:off x="739900" y="466800"/>
            <a:ext cx="5221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10?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0" name="Google Shape;250;p29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9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29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9"/>
          <p:cNvSpPr txBox="1"/>
          <p:nvPr/>
        </p:nvSpPr>
        <p:spPr>
          <a:xfrm>
            <a:off x="1457799" y="31595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9"/>
          <p:cNvSpPr txBox="1"/>
          <p:nvPr/>
        </p:nvSpPr>
        <p:spPr>
          <a:xfrm>
            <a:off x="1684899" y="1767900"/>
            <a:ext cx="461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5" name="Google Shape;255;p29"/>
          <p:cNvCxnSpPr/>
          <p:nvPr/>
        </p:nvCxnSpPr>
        <p:spPr>
          <a:xfrm flipH="1">
            <a:off x="1935250" y="1501725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29"/>
          <p:cNvCxnSpPr/>
          <p:nvPr/>
        </p:nvCxnSpPr>
        <p:spPr>
          <a:xfrm flipH="1">
            <a:off x="1684900" y="2870700"/>
            <a:ext cx="6900" cy="3408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0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97225" y="133085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0"/>
          <p:cNvSpPr txBox="1"/>
          <p:nvPr/>
        </p:nvSpPr>
        <p:spPr>
          <a:xfrm>
            <a:off x="1036065" y="17117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30"/>
          <p:cNvSpPr txBox="1"/>
          <p:nvPr/>
        </p:nvSpPr>
        <p:spPr>
          <a:xfrm>
            <a:off x="7943776" y="1711695"/>
            <a:ext cx="5919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30" title="Screenshot 2026-04-22 at 9.52.04 am.png"/>
          <p:cNvPicPr preferRelativeResize="0"/>
          <p:nvPr/>
        </p:nvPicPr>
        <p:blipFill rotWithShape="1">
          <a:blip r:embed="rId3">
            <a:alphaModFix/>
          </a:blip>
          <a:srcRect b="35581" l="2629" r="0" t="35670"/>
          <a:stretch/>
        </p:blipFill>
        <p:spPr>
          <a:xfrm>
            <a:off x="260325" y="2699675"/>
            <a:ext cx="8701949" cy="5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0"/>
          <p:cNvSpPr txBox="1"/>
          <p:nvPr/>
        </p:nvSpPr>
        <p:spPr>
          <a:xfrm>
            <a:off x="1020075" y="3159500"/>
            <a:ext cx="287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30"/>
          <p:cNvSpPr txBox="1"/>
          <p:nvPr/>
        </p:nvSpPr>
        <p:spPr>
          <a:xfrm>
            <a:off x="7895825" y="3159500"/>
            <a:ext cx="5331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