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y="5143500" cx="9144000"/>
  <p:notesSz cx="6858000" cy="9144000"/>
  <p:embeddedFontLst>
    <p:embeddedFont>
      <p:font typeface="Nunito"/>
      <p:regular r:id="rId59"/>
      <p:bold r:id="rId60"/>
      <p:italic r:id="rId61"/>
      <p:boldItalic r:id="rId62"/>
    </p:embeddedFont>
    <p:embeddedFont>
      <p:font typeface="Montserrat"/>
      <p:regular r:id="rId63"/>
      <p:bold r:id="rId64"/>
      <p:italic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Nunito-boldItalic.fntdata"/><Relationship Id="rId61" Type="http://schemas.openxmlformats.org/officeDocument/2006/relationships/font" Target="fonts/Nunito-italic.fntdata"/><Relationship Id="rId20" Type="http://schemas.openxmlformats.org/officeDocument/2006/relationships/slide" Target="slides/slide15.xml"/><Relationship Id="rId64" Type="http://schemas.openxmlformats.org/officeDocument/2006/relationships/font" Target="fonts/Montserrat-bold.fntdata"/><Relationship Id="rId63" Type="http://schemas.openxmlformats.org/officeDocument/2006/relationships/font" Target="fonts/Montserrat-regular.fntdata"/><Relationship Id="rId22" Type="http://schemas.openxmlformats.org/officeDocument/2006/relationships/slide" Target="slides/slide17.xml"/><Relationship Id="rId66" Type="http://schemas.openxmlformats.org/officeDocument/2006/relationships/font" Target="fonts/Montserrat-boldItalic.fntdata"/><Relationship Id="rId21" Type="http://schemas.openxmlformats.org/officeDocument/2006/relationships/slide" Target="slides/slide16.xml"/><Relationship Id="rId65" Type="http://schemas.openxmlformats.org/officeDocument/2006/relationships/font" Target="fonts/Montserrat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Nunito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Nunito-regular.fntdata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404387e0e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404387e0e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7c5a0da7a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7c5a0da7a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7c5a0da7a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7c5a0da7a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7c5a0da7a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7c5a0da7a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c5a0da7a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7c5a0da7a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7c5a0da7a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7c5a0da7a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7c5a0da7a4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7c5a0da7a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7c5a0da7a4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7c5a0da7a4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c5a0da7a4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c5a0da7a4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c5a0da7a4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c5a0da7a4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404387e0e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404387e0e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7c5a0da7a4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7c5a0da7a4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7c5a0da7a4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7c5a0da7a4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9cbfafe84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9cbfafe8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9cbfafe84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9cbfafe84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9cbfafe84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9cbfafe84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9cbfafe84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9cbfafe84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9cbfafe84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9cbfafe84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9cbfafe84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9cbfafe84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9cbfafe84f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9cbfafe84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9cbfafe84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9cbfafe84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9cbfafe84f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9cbfafe84f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9cbfafe84f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9cbfafe84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9cbfafe84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9cbfafe84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9cbfafe84f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9cbfafe84f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9f3266145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9f3266145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9f3266145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9f3266145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9f3266145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9f3266145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9f32661459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9f32661459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9f32661459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9f32661459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9f32661459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9f32661459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9f32661459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9f32661459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9f32661459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9f32661459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9f32661459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9f32661459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9f32661459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9f32661459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9f32661459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9f32661459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9f32661459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9f32661459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9f32661459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9f32661459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9f32661459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9f32661459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9f32661459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9f32661459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9f32661459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9f32661459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9f32661459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9f32661459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9f32661459_1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9f32661459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9f32661459_1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9f32661459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9f32661459_1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9f32661459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9f32661459_1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9f32661459_1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9f32661459_1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9f32661459_1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9f32661459_1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9f32661459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9f32661459_1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9f32661459_1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9f32661459_1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9f32661459_1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9f32661459_1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9f32661459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9f32661459_1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9f32661459_1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9f32661459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9f32661459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184175" y="4649275"/>
            <a:ext cx="2164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These are the tens numbers from 0 to 100</a:t>
            </a:r>
            <a:endParaRPr/>
          </a:p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10	      20        30        40         50        60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10	      20        30        40         50        60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10	      20        30        40         50        60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  20        30        40         50        60         70         80        90         100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20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30        40         50        60         70         80        90         100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30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40         50        60         70         80        90         100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40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50        60         70         80        90         100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5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60         70         80        90         100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1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40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50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60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70         80        90         100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2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	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40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50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60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70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80        90         100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3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10	      20        30        40         50        60         70   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80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90         100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4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10	      20        30        40         50        60         70 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80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90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100</a:t>
            </a:r>
            <a:endParaRPr sz="12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7" name="Google Shape;14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>
            <p:ph idx="1" type="body"/>
          </p:nvPr>
        </p:nvSpPr>
        <p:spPr>
          <a:xfrm>
            <a:off x="311700" y="1152475"/>
            <a:ext cx="8520600" cy="33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5"/>
          <p:cNvPicPr preferRelativeResize="0"/>
          <p:nvPr/>
        </p:nvPicPr>
        <p:blipFill rotWithShape="1">
          <a:blip r:embed="rId3">
            <a:alphaModFix/>
          </a:blip>
          <a:srcRect b="0" l="0" r="0" t="26810"/>
          <a:stretch/>
        </p:blipFill>
        <p:spPr>
          <a:xfrm>
            <a:off x="1132975" y="1778550"/>
            <a:ext cx="5553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/>
        </p:nvSpPr>
        <p:spPr>
          <a:xfrm>
            <a:off x="1069950" y="1994150"/>
            <a:ext cx="60345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10	      20        30        40         50        60         70 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80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90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</a:t>
            </a:r>
            <a:r>
              <a:rPr b="1" lang="en" sz="12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100</a:t>
            </a:r>
            <a:endParaRPr b="1" sz="120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" name="Google Shape;15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66" name="Google Shape;166;p27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72" name="Google Shape;172;p28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78" name="Google Shape;178;p29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84" name="Google Shape;184;p30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90" name="Google Shape;190;p31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196" name="Google Shape;196;p32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202" name="Google Shape;202;p33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208" name="Google Shape;208;p34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214" name="Google Shape;214;p35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220" name="Google Shape;220;p36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sp>
        <p:nvSpPr>
          <p:cNvPr id="226" name="Google Shape;226;p37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Think of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/>
          </a:p>
        </p:txBody>
      </p:sp>
      <p:sp>
        <p:nvSpPr>
          <p:cNvPr id="232" name="Google Shape;232;p38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Think of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:   WHAT DOES THIS WORD MEAN?</a:t>
            </a:r>
            <a:endParaRPr/>
          </a:p>
        </p:txBody>
      </p:sp>
      <p:sp>
        <p:nvSpPr>
          <p:cNvPr id="238" name="Google Shape;238;p39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Think of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30 and 40</a:t>
            </a:r>
            <a:endParaRPr/>
          </a:p>
        </p:txBody>
      </p:sp>
      <p:sp>
        <p:nvSpPr>
          <p:cNvPr id="244" name="Google Shape;244;p40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Think of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30 and 40</a:t>
            </a:r>
            <a:endParaRPr/>
          </a:p>
        </p:txBody>
      </p:sp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121958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More than 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30           Less than 40</a:t>
            </a:r>
            <a:endParaRPr/>
          </a:p>
        </p:txBody>
      </p:sp>
      <p:sp>
        <p:nvSpPr>
          <p:cNvPr id="251" name="Google Shape;251;p41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Think of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30 and 40</a:t>
            </a:r>
            <a:endParaRPr/>
          </a:p>
        </p:txBody>
      </p:sp>
      <p:sp>
        <p:nvSpPr>
          <p:cNvPr id="257" name="Google Shape;257;p42"/>
          <p:cNvSpPr txBox="1"/>
          <p:nvPr>
            <p:ph type="title"/>
          </p:nvPr>
        </p:nvSpPr>
        <p:spPr>
          <a:xfrm>
            <a:off x="311700" y="121958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More than 30           Less than 40</a:t>
            </a:r>
            <a:endParaRPr/>
          </a:p>
        </p:txBody>
      </p:sp>
      <p:sp>
        <p:nvSpPr>
          <p:cNvPr id="258" name="Google Shape;258;p42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9" name="Google Shape;259;p42"/>
          <p:cNvSpPr/>
          <p:nvPr/>
        </p:nvSpPr>
        <p:spPr>
          <a:xfrm>
            <a:off x="2860149" y="2168422"/>
            <a:ext cx="474300" cy="265500"/>
          </a:xfrm>
          <a:prstGeom prst="leftRightArrow">
            <a:avLst>
              <a:gd fmla="val 54196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Think of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30 and 40</a:t>
            </a:r>
            <a:endParaRPr/>
          </a:p>
        </p:txBody>
      </p:sp>
      <p:sp>
        <p:nvSpPr>
          <p:cNvPr id="265" name="Google Shape;265;p43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6" name="Google Shape;266;p43"/>
          <p:cNvSpPr/>
          <p:nvPr/>
        </p:nvSpPr>
        <p:spPr>
          <a:xfrm>
            <a:off x="2860149" y="2168422"/>
            <a:ext cx="474300" cy="265500"/>
          </a:xfrm>
          <a:prstGeom prst="leftRightArrow">
            <a:avLst>
              <a:gd fmla="val 54196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Think of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70 and 80</a:t>
            </a:r>
            <a:endParaRPr/>
          </a:p>
        </p:txBody>
      </p:sp>
      <p:sp>
        <p:nvSpPr>
          <p:cNvPr id="272" name="Google Shape;272;p44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3" name="Google Shape;273;p44"/>
          <p:cNvSpPr/>
          <p:nvPr/>
        </p:nvSpPr>
        <p:spPr>
          <a:xfrm>
            <a:off x="6149049" y="2153672"/>
            <a:ext cx="474300" cy="265500"/>
          </a:xfrm>
          <a:prstGeom prst="leftRightArrow">
            <a:avLst>
              <a:gd fmla="val 54196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Think of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0 and 10</a:t>
            </a:r>
            <a:endParaRPr/>
          </a:p>
        </p:txBody>
      </p:sp>
      <p:sp>
        <p:nvSpPr>
          <p:cNvPr id="279" name="Google Shape;279;p45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0" name="Google Shape;280;p45"/>
          <p:cNvSpPr/>
          <p:nvPr/>
        </p:nvSpPr>
        <p:spPr>
          <a:xfrm>
            <a:off x="588899" y="2168422"/>
            <a:ext cx="474300" cy="265500"/>
          </a:xfrm>
          <a:prstGeom prst="leftRightArrow">
            <a:avLst>
              <a:gd fmla="val 54196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28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______</a:t>
            </a:r>
            <a:endParaRPr/>
          </a:p>
        </p:txBody>
      </p:sp>
      <p:sp>
        <p:nvSpPr>
          <p:cNvPr id="286" name="Google Shape;286;p46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28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20 and 30</a:t>
            </a:r>
            <a:endParaRPr/>
          </a:p>
        </p:txBody>
      </p:sp>
      <p:sp>
        <p:nvSpPr>
          <p:cNvPr id="292" name="Google Shape;292;p47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3" name="Google Shape;293;p47"/>
          <p:cNvSpPr/>
          <p:nvPr/>
        </p:nvSpPr>
        <p:spPr>
          <a:xfrm>
            <a:off x="2346400" y="163982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41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 _______</a:t>
            </a:r>
            <a:endParaRPr/>
          </a:p>
        </p:txBody>
      </p:sp>
      <p:sp>
        <p:nvSpPr>
          <p:cNvPr id="299" name="Google Shape;299;p48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41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 40 and 30</a:t>
            </a:r>
            <a:endParaRPr/>
          </a:p>
        </p:txBody>
      </p:sp>
      <p:sp>
        <p:nvSpPr>
          <p:cNvPr id="305" name="Google Shape;305;p49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6" name="Google Shape;306;p49"/>
          <p:cNvSpPr/>
          <p:nvPr/>
        </p:nvSpPr>
        <p:spPr>
          <a:xfrm>
            <a:off x="3570500" y="156607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 _______</a:t>
            </a:r>
            <a:endParaRPr/>
          </a:p>
        </p:txBody>
      </p:sp>
      <p:sp>
        <p:nvSpPr>
          <p:cNvPr id="312" name="Google Shape;312;p50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0 and 10</a:t>
            </a:r>
            <a:endParaRPr/>
          </a:p>
        </p:txBody>
      </p:sp>
      <p:sp>
        <p:nvSpPr>
          <p:cNvPr id="318" name="Google Shape;318;p51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9" name="Google Shape;319;p51"/>
          <p:cNvSpPr/>
          <p:nvPr/>
        </p:nvSpPr>
        <p:spPr>
          <a:xfrm>
            <a:off x="945300" y="156607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70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a number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between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the tens  _______</a:t>
            </a:r>
            <a:endParaRPr/>
          </a:p>
        </p:txBody>
      </p:sp>
      <p:sp>
        <p:nvSpPr>
          <p:cNvPr id="325" name="Google Shape;325;p52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70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a ten</a:t>
            </a:r>
            <a:endParaRPr/>
          </a:p>
        </p:txBody>
      </p:sp>
      <p:sp>
        <p:nvSpPr>
          <p:cNvPr id="331" name="Google Shape;331;p53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2" name="Google Shape;332;p53"/>
          <p:cNvSpPr/>
          <p:nvPr/>
        </p:nvSpPr>
        <p:spPr>
          <a:xfrm>
            <a:off x="5915500" y="153657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28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is closest to the ten ____</a:t>
            </a:r>
            <a:endParaRPr/>
          </a:p>
        </p:txBody>
      </p:sp>
      <p:sp>
        <p:nvSpPr>
          <p:cNvPr id="338" name="Google Shape;338;p54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9" name="Google Shape;339;p54"/>
          <p:cNvSpPr/>
          <p:nvPr/>
        </p:nvSpPr>
        <p:spPr>
          <a:xfrm>
            <a:off x="2346400" y="163982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28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is closest to the ten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/>
          </a:p>
        </p:txBody>
      </p:sp>
      <p:sp>
        <p:nvSpPr>
          <p:cNvPr id="345" name="Google Shape;345;p55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6" name="Google Shape;346;p55"/>
          <p:cNvSpPr/>
          <p:nvPr/>
        </p:nvSpPr>
        <p:spPr>
          <a:xfrm>
            <a:off x="2346400" y="163982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41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closest to the ten _____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</p:txBody>
      </p:sp>
      <p:sp>
        <p:nvSpPr>
          <p:cNvPr id="352" name="Google Shape;352;p56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3" name="Google Shape;353;p56"/>
          <p:cNvSpPr/>
          <p:nvPr/>
        </p:nvSpPr>
        <p:spPr>
          <a:xfrm>
            <a:off x="3570500" y="156607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41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closest to the ten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40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</p:txBody>
      </p:sp>
      <p:sp>
        <p:nvSpPr>
          <p:cNvPr id="359" name="Google Shape;359;p57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0" name="Google Shape;360;p57"/>
          <p:cNvSpPr/>
          <p:nvPr/>
        </p:nvSpPr>
        <p:spPr>
          <a:xfrm>
            <a:off x="3570500" y="156607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70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closest to the ten _____</a:t>
            </a:r>
            <a:endParaRPr/>
          </a:p>
        </p:txBody>
      </p:sp>
      <p:sp>
        <p:nvSpPr>
          <p:cNvPr id="366" name="Google Shape;366;p58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7" name="Google Shape;367;p58"/>
          <p:cNvSpPr/>
          <p:nvPr/>
        </p:nvSpPr>
        <p:spPr>
          <a:xfrm>
            <a:off x="5915500" y="153657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70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closest to the ten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/>
          </a:p>
        </p:txBody>
      </p:sp>
      <p:sp>
        <p:nvSpPr>
          <p:cNvPr id="373" name="Google Shape;373;p59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4" name="Google Shape;374;p59"/>
          <p:cNvSpPr/>
          <p:nvPr/>
        </p:nvSpPr>
        <p:spPr>
          <a:xfrm>
            <a:off x="5915500" y="153657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99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is closest to the ten ____</a:t>
            </a:r>
            <a:endParaRPr/>
          </a:p>
        </p:txBody>
      </p:sp>
      <p:sp>
        <p:nvSpPr>
          <p:cNvPr id="380" name="Google Shape;380;p60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1" name="Google Shape;381;p60"/>
          <p:cNvSpPr/>
          <p:nvPr/>
        </p:nvSpPr>
        <p:spPr>
          <a:xfrm>
            <a:off x="8157250" y="1566100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99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is closest to the ten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/>
          </a:p>
        </p:txBody>
      </p:sp>
      <p:sp>
        <p:nvSpPr>
          <p:cNvPr id="387" name="Google Shape;387;p61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8" name="Google Shape;388;p61"/>
          <p:cNvSpPr/>
          <p:nvPr/>
        </p:nvSpPr>
        <p:spPr>
          <a:xfrm>
            <a:off x="8157250" y="1566100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63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is closest to the ten ____</a:t>
            </a:r>
            <a:endParaRPr/>
          </a:p>
        </p:txBody>
      </p:sp>
      <p:sp>
        <p:nvSpPr>
          <p:cNvPr id="394" name="Google Shape;394;p62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5" name="Google Shape;395;p62"/>
          <p:cNvSpPr/>
          <p:nvPr/>
        </p:nvSpPr>
        <p:spPr>
          <a:xfrm>
            <a:off x="5310825" y="1551350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63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is closest to the ten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/>
          </a:p>
        </p:txBody>
      </p:sp>
      <p:sp>
        <p:nvSpPr>
          <p:cNvPr id="401" name="Google Shape;401;p63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2" name="Google Shape;402;p63"/>
          <p:cNvSpPr/>
          <p:nvPr/>
        </p:nvSpPr>
        <p:spPr>
          <a:xfrm>
            <a:off x="5310825" y="1551350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is closest to the ten 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____</a:t>
            </a:r>
            <a:endParaRPr/>
          </a:p>
        </p:txBody>
      </p:sp>
      <p:sp>
        <p:nvSpPr>
          <p:cNvPr id="408" name="Google Shape;408;p64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9" name="Google Shape;409;p64"/>
          <p:cNvSpPr/>
          <p:nvPr/>
        </p:nvSpPr>
        <p:spPr>
          <a:xfrm>
            <a:off x="709350" y="158082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is is closest to the ten 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/>
          </a:p>
        </p:txBody>
      </p:sp>
      <p:sp>
        <p:nvSpPr>
          <p:cNvPr id="415" name="Google Shape;415;p65"/>
          <p:cNvSpPr txBox="1"/>
          <p:nvPr/>
        </p:nvSpPr>
        <p:spPr>
          <a:xfrm>
            <a:off x="119400" y="2055750"/>
            <a:ext cx="88047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0	      10        20        30        40         50         60         70         80        90         100</a:t>
            </a:r>
            <a:endParaRPr b="1"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6" name="Google Shape;416;p65"/>
          <p:cNvSpPr/>
          <p:nvPr/>
        </p:nvSpPr>
        <p:spPr>
          <a:xfrm>
            <a:off x="709350" y="1580825"/>
            <a:ext cx="147600" cy="663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