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</p:sldIdLst>
  <p:sldSz cy="5143500" cx="9144000"/>
  <p:notesSz cx="6858000" cy="9144000"/>
  <p:embeddedFontLst>
    <p:embeddedFont>
      <p:font typeface="Montserrat"/>
      <p:regular r:id="rId64"/>
      <p:bold r:id="rId65"/>
      <p:italic r:id="rId66"/>
      <p:boldItalic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font" Target="fonts/Montserrat-regular.fntdata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font" Target="fonts/Montserrat-italic.fntdata"/><Relationship Id="rId21" Type="http://schemas.openxmlformats.org/officeDocument/2006/relationships/slide" Target="slides/slide16.xml"/><Relationship Id="rId65" Type="http://schemas.openxmlformats.org/officeDocument/2006/relationships/font" Target="fonts/Montserrat-bold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7" Type="http://schemas.openxmlformats.org/officeDocument/2006/relationships/font" Target="fonts/Montserrat-boldItalic.fntdata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4871d488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4871d488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4f13a2571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4f13a2571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4f1a68e2ad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4f1a68e2a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4f1a68e2ad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4f1a68e2ad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4f1a68e2ad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4f1a68e2ad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4f1a68e2ad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4f1a68e2ad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4f1a68e2ad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4f1a68e2ad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4f1a68e2ad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4f1a68e2ad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4f1a68e2a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4f1a68e2a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4f1a68e2ad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4f1a68e2ad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4f1a68e2ad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4f1a68e2ad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4f1a68e2ad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4f1a68e2ad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4f1a68e2ad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4f1a68e2ad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4f1a68e2ad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4f1a68e2ad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4f1a68e2ad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4f1a68e2ad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4f1a68e2ad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4f1a68e2ad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4f1a68e2ad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4f1a68e2ad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6f97effc6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6f97effc6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6f97effc69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6f97effc69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6f97effc69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6f97effc69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9d498e2b0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9d498e2b0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9d498e2b0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9d498e2b0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9d498e2b08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9d498e2b08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9d498e2b08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9d498e2b0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9d498e2b08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9d498e2b08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9d498e2b08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9d498e2b08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9d498e2b08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9d498e2b08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9d498e2b08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9d498e2b08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9d498e2b08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9d498e2b08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9d498e2b08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9d498e2b08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9d498e2b08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9d498e2b08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9d498e2b08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9d498e2b08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9d4cb5df1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9d4cb5df1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9d4cb5df11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9d4cb5df11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9d4cb5df11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9d4cb5df11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9d4cb5df11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39d4cb5df11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9d4cb5df11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39d4cb5df11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9d4cb5df11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39d4cb5df11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9d4cb5df11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39d4cb5df11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9d4cb5df11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39d4cb5df11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9d4cb5df11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39d4cb5df11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39d4cb5df11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39d4cb5df11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39d4cb5df11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39d4cb5df11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39f73d57f9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39f73d57f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39f73d57f98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39f73d57f98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39f73d57f98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39f73d57f98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39f73d57f98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39f73d57f98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39f73d57f98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39f73d57f98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39f73d57f98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39f73d57f98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39f73d57f98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0" name="Google Shape;810;g39f73d57f98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39f73d57f98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39f73d57f98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39f73d57f98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39f73d57f98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39f73d57f98_0_2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39f73d57f98_0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39f73d57f98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0" name="Google Shape;920;g39f73d57f98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39f73d57f98_0_4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39f73d57f98_0_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g39f73d57f98_0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5" name="Google Shape;975;g39f73d57f98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g39f73d57f98_0_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2" name="Google Shape;1002;g39f73d57f98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863625"/>
            <a:ext cx="85206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Montserrat"/>
                <a:ea typeface="Montserrat"/>
                <a:cs typeface="Montserrat"/>
                <a:sym typeface="Montserrat"/>
              </a:rPr>
              <a:t>Counting to 120: Counting sequence 120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happens next?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b="25245" l="0" r="0" t="1709"/>
          <a:stretch/>
        </p:blipFill>
        <p:spPr>
          <a:xfrm>
            <a:off x="3448500" y="77350"/>
            <a:ext cx="3763550" cy="3449999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/>
          <p:nvPr/>
        </p:nvSpPr>
        <p:spPr>
          <a:xfrm>
            <a:off x="6675200" y="31283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339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if we start the pattern again?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5"/>
          <p:cNvPicPr preferRelativeResize="0"/>
          <p:nvPr/>
        </p:nvPicPr>
        <p:blipFill rotWithShape="1">
          <a:blip r:embed="rId3">
            <a:alphaModFix/>
          </a:blip>
          <a:srcRect b="25245" l="0" r="0" t="1709"/>
          <a:stretch/>
        </p:blipFill>
        <p:spPr>
          <a:xfrm>
            <a:off x="3448500" y="77350"/>
            <a:ext cx="3763550" cy="34499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/>
          <p:nvPr/>
        </p:nvSpPr>
        <p:spPr>
          <a:xfrm>
            <a:off x="6675200" y="31283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339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if we start the pattern again?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" name="Google Shape;74;p16"/>
          <p:cNvPicPr preferRelativeResize="0"/>
          <p:nvPr/>
        </p:nvPicPr>
        <p:blipFill rotWithShape="1">
          <a:blip r:embed="rId3">
            <a:alphaModFix/>
          </a:blip>
          <a:srcRect b="2593" l="0" r="0" t="1713"/>
          <a:stretch/>
        </p:blipFill>
        <p:spPr>
          <a:xfrm>
            <a:off x="3448500" y="77350"/>
            <a:ext cx="3763550" cy="451977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/>
          <p:nvPr/>
        </p:nvSpPr>
        <p:spPr>
          <a:xfrm>
            <a:off x="6675200" y="31283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339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if we start the pattern again?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1" name="Google Shape;81;p17"/>
          <p:cNvPicPr preferRelativeResize="0"/>
          <p:nvPr/>
        </p:nvPicPr>
        <p:blipFill rotWithShape="1">
          <a:blip r:embed="rId3">
            <a:alphaModFix/>
          </a:blip>
          <a:srcRect b="2593" l="0" r="0" t="1713"/>
          <a:stretch/>
        </p:blipFill>
        <p:spPr>
          <a:xfrm>
            <a:off x="3448500" y="77350"/>
            <a:ext cx="3763550" cy="4519774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/>
          <p:nvPr/>
        </p:nvSpPr>
        <p:spPr>
          <a:xfrm>
            <a:off x="3328975" y="7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339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if we start the pattern again?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8" name="Google Shape;88;p18"/>
          <p:cNvPicPr preferRelativeResize="0"/>
          <p:nvPr/>
        </p:nvPicPr>
        <p:blipFill rotWithShape="1">
          <a:blip r:embed="rId3">
            <a:alphaModFix/>
          </a:blip>
          <a:srcRect b="2593" l="0" r="0" t="1713"/>
          <a:stretch/>
        </p:blipFill>
        <p:spPr>
          <a:xfrm>
            <a:off x="3448500" y="77350"/>
            <a:ext cx="3763550" cy="4519774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8"/>
          <p:cNvSpPr/>
          <p:nvPr/>
        </p:nvSpPr>
        <p:spPr>
          <a:xfrm>
            <a:off x="3328975" y="7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8"/>
          <p:cNvSpPr/>
          <p:nvPr/>
        </p:nvSpPr>
        <p:spPr>
          <a:xfrm>
            <a:off x="3328975" y="352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339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We can add numbers using a pattern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6" name="Google Shape;96;p19"/>
          <p:cNvPicPr preferRelativeResize="0"/>
          <p:nvPr/>
        </p:nvPicPr>
        <p:blipFill rotWithShape="1">
          <a:blip r:embed="rId3">
            <a:alphaModFix/>
          </a:blip>
          <a:srcRect b="2593" l="0" r="0" t="1713"/>
          <a:stretch/>
        </p:blipFill>
        <p:spPr>
          <a:xfrm>
            <a:off x="3448500" y="77350"/>
            <a:ext cx="3763550" cy="4519774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9"/>
          <p:cNvSpPr/>
          <p:nvPr/>
        </p:nvSpPr>
        <p:spPr>
          <a:xfrm>
            <a:off x="3328975" y="7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9"/>
          <p:cNvSpPr/>
          <p:nvPr/>
        </p:nvSpPr>
        <p:spPr>
          <a:xfrm>
            <a:off x="3328975" y="352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339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We can add numbers using a pattern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4" name="Google Shape;104;p20"/>
          <p:cNvPicPr preferRelativeResize="0"/>
          <p:nvPr/>
        </p:nvPicPr>
        <p:blipFill rotWithShape="1">
          <a:blip r:embed="rId3">
            <a:alphaModFix/>
          </a:blip>
          <a:srcRect b="2593" l="0" r="0" t="1713"/>
          <a:stretch/>
        </p:blipFill>
        <p:spPr>
          <a:xfrm>
            <a:off x="3448500" y="77350"/>
            <a:ext cx="3763550" cy="4519774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0"/>
          <p:cNvSpPr/>
          <p:nvPr/>
        </p:nvSpPr>
        <p:spPr>
          <a:xfrm>
            <a:off x="3328975" y="7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0"/>
          <p:cNvSpPr/>
          <p:nvPr/>
        </p:nvSpPr>
        <p:spPr>
          <a:xfrm>
            <a:off x="3328975" y="352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0"/>
          <p:cNvSpPr/>
          <p:nvPr/>
        </p:nvSpPr>
        <p:spPr>
          <a:xfrm>
            <a:off x="6324300" y="4127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type="title"/>
          </p:nvPr>
        </p:nvSpPr>
        <p:spPr>
          <a:xfrm>
            <a:off x="311700" y="445025"/>
            <a:ext cx="339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We can add numbers using a pattern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3" name="Google Shape;113;p21"/>
          <p:cNvPicPr preferRelativeResize="0"/>
          <p:nvPr/>
        </p:nvPicPr>
        <p:blipFill rotWithShape="1">
          <a:blip r:embed="rId3">
            <a:alphaModFix/>
          </a:blip>
          <a:srcRect b="2593" l="0" r="0" t="1713"/>
          <a:stretch/>
        </p:blipFill>
        <p:spPr>
          <a:xfrm>
            <a:off x="3448500" y="77350"/>
            <a:ext cx="3763550" cy="451977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1"/>
          <p:cNvSpPr/>
          <p:nvPr/>
        </p:nvSpPr>
        <p:spPr>
          <a:xfrm>
            <a:off x="3328975" y="7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1"/>
          <p:cNvSpPr/>
          <p:nvPr/>
        </p:nvSpPr>
        <p:spPr>
          <a:xfrm>
            <a:off x="3328975" y="352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1"/>
          <p:cNvSpPr/>
          <p:nvPr/>
        </p:nvSpPr>
        <p:spPr>
          <a:xfrm>
            <a:off x="6324300" y="4127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1"/>
          <p:cNvSpPr/>
          <p:nvPr/>
        </p:nvSpPr>
        <p:spPr>
          <a:xfrm>
            <a:off x="6324300" y="38269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type="title"/>
          </p:nvPr>
        </p:nvSpPr>
        <p:spPr>
          <a:xfrm>
            <a:off x="311700" y="445025"/>
            <a:ext cx="339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We can add numbers using a pattern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18   -&gt;  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3" name="Google Shape;123;p22"/>
          <p:cNvPicPr preferRelativeResize="0"/>
          <p:nvPr/>
        </p:nvPicPr>
        <p:blipFill rotWithShape="1">
          <a:blip r:embed="rId3">
            <a:alphaModFix/>
          </a:blip>
          <a:srcRect b="2593" l="0" r="0" t="1713"/>
          <a:stretch/>
        </p:blipFill>
        <p:spPr>
          <a:xfrm>
            <a:off x="3448500" y="77350"/>
            <a:ext cx="3763550" cy="451977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2"/>
          <p:cNvSpPr/>
          <p:nvPr/>
        </p:nvSpPr>
        <p:spPr>
          <a:xfrm>
            <a:off x="3328975" y="7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2"/>
          <p:cNvSpPr/>
          <p:nvPr/>
        </p:nvSpPr>
        <p:spPr>
          <a:xfrm>
            <a:off x="3328975" y="352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2"/>
          <p:cNvSpPr/>
          <p:nvPr/>
        </p:nvSpPr>
        <p:spPr>
          <a:xfrm>
            <a:off x="6324300" y="4127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2"/>
          <p:cNvSpPr/>
          <p:nvPr/>
        </p:nvSpPr>
        <p:spPr>
          <a:xfrm>
            <a:off x="6324300" y="38269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>
            <p:ph type="title"/>
          </p:nvPr>
        </p:nvSpPr>
        <p:spPr>
          <a:xfrm>
            <a:off x="311700" y="445025"/>
            <a:ext cx="339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We can add numbers using a pattern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18   -&gt;   		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3" name="Google Shape;133;p23"/>
          <p:cNvPicPr preferRelativeResize="0"/>
          <p:nvPr/>
        </p:nvPicPr>
        <p:blipFill rotWithShape="1">
          <a:blip r:embed="rId3">
            <a:alphaModFix/>
          </a:blip>
          <a:srcRect b="2593" l="0" r="0" t="1713"/>
          <a:stretch/>
        </p:blipFill>
        <p:spPr>
          <a:xfrm>
            <a:off x="3448500" y="77350"/>
            <a:ext cx="3763550" cy="4519774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3"/>
          <p:cNvSpPr/>
          <p:nvPr/>
        </p:nvSpPr>
        <p:spPr>
          <a:xfrm>
            <a:off x="3328975" y="7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3"/>
          <p:cNvSpPr/>
          <p:nvPr/>
        </p:nvSpPr>
        <p:spPr>
          <a:xfrm>
            <a:off x="3328975" y="352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3"/>
          <p:cNvSpPr/>
          <p:nvPr/>
        </p:nvSpPr>
        <p:spPr>
          <a:xfrm>
            <a:off x="6324300" y="4127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3"/>
          <p:cNvSpPr/>
          <p:nvPr/>
        </p:nvSpPr>
        <p:spPr>
          <a:xfrm>
            <a:off x="6324300" y="38269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/>
          <p:nvPr>
            <p:ph type="title"/>
          </p:nvPr>
        </p:nvSpPr>
        <p:spPr>
          <a:xfrm>
            <a:off x="311700" y="445025"/>
            <a:ext cx="339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We can add numbers using a pattern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18   -&gt;   		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3" name="Google Shape;143;p24"/>
          <p:cNvPicPr preferRelativeResize="0"/>
          <p:nvPr/>
        </p:nvPicPr>
        <p:blipFill rotWithShape="1">
          <a:blip r:embed="rId3">
            <a:alphaModFix/>
          </a:blip>
          <a:srcRect b="2593" l="0" r="0" t="1713"/>
          <a:stretch/>
        </p:blipFill>
        <p:spPr>
          <a:xfrm>
            <a:off x="3448500" y="77350"/>
            <a:ext cx="3763550" cy="451977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4"/>
          <p:cNvSpPr/>
          <p:nvPr/>
        </p:nvSpPr>
        <p:spPr>
          <a:xfrm>
            <a:off x="3328975" y="7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4"/>
          <p:cNvSpPr/>
          <p:nvPr/>
        </p:nvSpPr>
        <p:spPr>
          <a:xfrm>
            <a:off x="3328975" y="352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4"/>
          <p:cNvSpPr/>
          <p:nvPr/>
        </p:nvSpPr>
        <p:spPr>
          <a:xfrm>
            <a:off x="6324300" y="4127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4"/>
          <p:cNvSpPr/>
          <p:nvPr/>
        </p:nvSpPr>
        <p:spPr>
          <a:xfrm>
            <a:off x="6324300" y="38269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48;p24" title="Screenshot 2025-04-18 at 6.33.48 pm.png"/>
          <p:cNvPicPr preferRelativeResize="0"/>
          <p:nvPr/>
        </p:nvPicPr>
        <p:blipFill rotWithShape="1">
          <a:blip r:embed="rId4">
            <a:alphaModFix/>
          </a:blip>
          <a:srcRect b="19986" l="20556" r="6237" t="19690"/>
          <a:stretch/>
        </p:blipFill>
        <p:spPr>
          <a:xfrm>
            <a:off x="6356975" y="3908475"/>
            <a:ext cx="379550" cy="23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>
            <p:ph type="title"/>
          </p:nvPr>
        </p:nvSpPr>
        <p:spPr>
          <a:xfrm>
            <a:off x="311700" y="445025"/>
            <a:ext cx="339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We can add numbers using a pattern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4" name="Google Shape;154;p25"/>
          <p:cNvPicPr preferRelativeResize="0"/>
          <p:nvPr/>
        </p:nvPicPr>
        <p:blipFill rotWithShape="1">
          <a:blip r:embed="rId3">
            <a:alphaModFix/>
          </a:blip>
          <a:srcRect b="2593" l="0" r="0" t="1713"/>
          <a:stretch/>
        </p:blipFill>
        <p:spPr>
          <a:xfrm>
            <a:off x="3448500" y="77350"/>
            <a:ext cx="3763550" cy="4519774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5"/>
          <p:cNvSpPr/>
          <p:nvPr/>
        </p:nvSpPr>
        <p:spPr>
          <a:xfrm>
            <a:off x="3328975" y="7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5"/>
          <p:cNvSpPr/>
          <p:nvPr/>
        </p:nvSpPr>
        <p:spPr>
          <a:xfrm>
            <a:off x="3328975" y="352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57;p25" title="Screenshot 2025-04-18 at 6.33.48 pm.png"/>
          <p:cNvPicPr preferRelativeResize="0"/>
          <p:nvPr/>
        </p:nvPicPr>
        <p:blipFill rotWithShape="1">
          <a:blip r:embed="rId4">
            <a:alphaModFix/>
          </a:blip>
          <a:srcRect b="19986" l="20556" r="6237" t="19690"/>
          <a:stretch/>
        </p:blipFill>
        <p:spPr>
          <a:xfrm>
            <a:off x="6356975" y="3908475"/>
            <a:ext cx="379550" cy="23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/>
          <p:nvPr>
            <p:ph type="title"/>
          </p:nvPr>
        </p:nvSpPr>
        <p:spPr>
          <a:xfrm>
            <a:off x="311700" y="445025"/>
            <a:ext cx="339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We can add numbers using a pattern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3" name="Google Shape;163;p26"/>
          <p:cNvPicPr preferRelativeResize="0"/>
          <p:nvPr/>
        </p:nvPicPr>
        <p:blipFill rotWithShape="1">
          <a:blip r:embed="rId3">
            <a:alphaModFix/>
          </a:blip>
          <a:srcRect b="2593" l="0" r="0" t="1713"/>
          <a:stretch/>
        </p:blipFill>
        <p:spPr>
          <a:xfrm>
            <a:off x="3448500" y="77350"/>
            <a:ext cx="3763550" cy="4519774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6"/>
          <p:cNvSpPr/>
          <p:nvPr/>
        </p:nvSpPr>
        <p:spPr>
          <a:xfrm>
            <a:off x="3328975" y="7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6"/>
          <p:cNvSpPr/>
          <p:nvPr/>
        </p:nvSpPr>
        <p:spPr>
          <a:xfrm>
            <a:off x="3328975" y="352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6"/>
          <p:cNvSpPr/>
          <p:nvPr/>
        </p:nvSpPr>
        <p:spPr>
          <a:xfrm>
            <a:off x="4634150" y="7481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6"/>
          <p:cNvSpPr/>
          <p:nvPr/>
        </p:nvSpPr>
        <p:spPr>
          <a:xfrm>
            <a:off x="4634150" y="41981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26" title="Screenshot 2025-04-18 at 6.33.48 pm.png"/>
          <p:cNvPicPr preferRelativeResize="0"/>
          <p:nvPr/>
        </p:nvPicPr>
        <p:blipFill rotWithShape="1">
          <a:blip r:embed="rId4">
            <a:alphaModFix/>
          </a:blip>
          <a:srcRect b="19986" l="20556" r="6237" t="19690"/>
          <a:stretch/>
        </p:blipFill>
        <p:spPr>
          <a:xfrm>
            <a:off x="6356975" y="3908475"/>
            <a:ext cx="379550" cy="23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 txBox="1"/>
          <p:nvPr>
            <p:ph type="title"/>
          </p:nvPr>
        </p:nvSpPr>
        <p:spPr>
          <a:xfrm>
            <a:off x="311700" y="445025"/>
            <a:ext cx="339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We can add numbers using a pattern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4" name="Google Shape;174;p27"/>
          <p:cNvPicPr preferRelativeResize="0"/>
          <p:nvPr/>
        </p:nvPicPr>
        <p:blipFill rotWithShape="1">
          <a:blip r:embed="rId3">
            <a:alphaModFix/>
          </a:blip>
          <a:srcRect b="2593" l="0" r="0" t="1713"/>
          <a:stretch/>
        </p:blipFill>
        <p:spPr>
          <a:xfrm>
            <a:off x="3448500" y="77350"/>
            <a:ext cx="3763550" cy="4519774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7"/>
          <p:cNvSpPr/>
          <p:nvPr/>
        </p:nvSpPr>
        <p:spPr>
          <a:xfrm>
            <a:off x="3328975" y="7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7"/>
          <p:cNvSpPr/>
          <p:nvPr/>
        </p:nvSpPr>
        <p:spPr>
          <a:xfrm>
            <a:off x="3328975" y="352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7"/>
          <p:cNvSpPr/>
          <p:nvPr/>
        </p:nvSpPr>
        <p:spPr>
          <a:xfrm>
            <a:off x="4634150" y="7481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7"/>
          <p:cNvSpPr/>
          <p:nvPr/>
        </p:nvSpPr>
        <p:spPr>
          <a:xfrm>
            <a:off x="4634150" y="41981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27" title="Screenshot 2025-04-18 at 6.33.48 pm.png"/>
          <p:cNvPicPr preferRelativeResize="0"/>
          <p:nvPr/>
        </p:nvPicPr>
        <p:blipFill rotWithShape="1">
          <a:blip r:embed="rId4">
            <a:alphaModFix/>
          </a:blip>
          <a:srcRect b="19986" l="20556" r="6237" t="19690"/>
          <a:stretch/>
        </p:blipFill>
        <p:spPr>
          <a:xfrm>
            <a:off x="6356975" y="3908475"/>
            <a:ext cx="379550" cy="23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7" title="Screenshot 2025-04-18 at 6.35.08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66825" y="4286013"/>
            <a:ext cx="379550" cy="223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8"/>
          <p:cNvSpPr txBox="1"/>
          <p:nvPr>
            <p:ph type="title"/>
          </p:nvPr>
        </p:nvSpPr>
        <p:spPr>
          <a:xfrm>
            <a:off x="311700" y="445025"/>
            <a:ext cx="339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We can add numbers using a pattern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6" name="Google Shape;186;p28"/>
          <p:cNvPicPr preferRelativeResize="0"/>
          <p:nvPr/>
        </p:nvPicPr>
        <p:blipFill rotWithShape="1">
          <a:blip r:embed="rId3">
            <a:alphaModFix/>
          </a:blip>
          <a:srcRect b="2593" l="0" r="0" t="1713"/>
          <a:stretch/>
        </p:blipFill>
        <p:spPr>
          <a:xfrm>
            <a:off x="3448500" y="77350"/>
            <a:ext cx="3763550" cy="4519774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8"/>
          <p:cNvSpPr/>
          <p:nvPr/>
        </p:nvSpPr>
        <p:spPr>
          <a:xfrm>
            <a:off x="3328975" y="7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8"/>
          <p:cNvSpPr/>
          <p:nvPr/>
        </p:nvSpPr>
        <p:spPr>
          <a:xfrm>
            <a:off x="3328975" y="352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9" name="Google Shape;189;p28" title="Screenshot 2025-04-18 at 6.33.48 pm.png"/>
          <p:cNvPicPr preferRelativeResize="0"/>
          <p:nvPr/>
        </p:nvPicPr>
        <p:blipFill rotWithShape="1">
          <a:blip r:embed="rId4">
            <a:alphaModFix/>
          </a:blip>
          <a:srcRect b="19986" l="20556" r="6237" t="19690"/>
          <a:stretch/>
        </p:blipFill>
        <p:spPr>
          <a:xfrm>
            <a:off x="6356975" y="3908475"/>
            <a:ext cx="379550" cy="23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8" title="Screenshot 2025-04-18 at 6.35.08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66825" y="4286013"/>
            <a:ext cx="379550" cy="223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9"/>
          <p:cNvSpPr txBox="1"/>
          <p:nvPr>
            <p:ph type="title"/>
          </p:nvPr>
        </p:nvSpPr>
        <p:spPr>
          <a:xfrm>
            <a:off x="311700" y="445025"/>
            <a:ext cx="339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We can add numbers using a pattern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6" name="Google Shape;196;p29"/>
          <p:cNvPicPr preferRelativeResize="0"/>
          <p:nvPr/>
        </p:nvPicPr>
        <p:blipFill rotWithShape="1">
          <a:blip r:embed="rId3">
            <a:alphaModFix/>
          </a:blip>
          <a:srcRect b="2593" l="0" r="0" t="1713"/>
          <a:stretch/>
        </p:blipFill>
        <p:spPr>
          <a:xfrm>
            <a:off x="3448500" y="77350"/>
            <a:ext cx="3763550" cy="4519774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9"/>
          <p:cNvSpPr/>
          <p:nvPr/>
        </p:nvSpPr>
        <p:spPr>
          <a:xfrm>
            <a:off x="3328975" y="7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9"/>
          <p:cNvSpPr/>
          <p:nvPr/>
        </p:nvSpPr>
        <p:spPr>
          <a:xfrm>
            <a:off x="3328975" y="352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9" name="Google Shape;199;p29" title="Screenshot 2025-04-18 at 6.33.48 pm.png"/>
          <p:cNvPicPr preferRelativeResize="0"/>
          <p:nvPr/>
        </p:nvPicPr>
        <p:blipFill rotWithShape="1">
          <a:blip r:embed="rId4">
            <a:alphaModFix/>
          </a:blip>
          <a:srcRect b="19986" l="20556" r="6237" t="19690"/>
          <a:stretch/>
        </p:blipFill>
        <p:spPr>
          <a:xfrm>
            <a:off x="6356975" y="3908475"/>
            <a:ext cx="379550" cy="23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9" title="Screenshot 2025-04-18 at 6.35.08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66825" y="4286013"/>
            <a:ext cx="379550" cy="223265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9"/>
          <p:cNvSpPr/>
          <p:nvPr/>
        </p:nvSpPr>
        <p:spPr>
          <a:xfrm>
            <a:off x="3588550" y="4127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9"/>
          <p:cNvSpPr/>
          <p:nvPr/>
        </p:nvSpPr>
        <p:spPr>
          <a:xfrm>
            <a:off x="3588550" y="38269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0"/>
          <p:cNvSpPr txBox="1"/>
          <p:nvPr>
            <p:ph type="title"/>
          </p:nvPr>
        </p:nvSpPr>
        <p:spPr>
          <a:xfrm>
            <a:off x="311700" y="445025"/>
            <a:ext cx="339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We can add numbers using a pattern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8" name="Google Shape;208;p30"/>
          <p:cNvPicPr preferRelativeResize="0"/>
          <p:nvPr/>
        </p:nvPicPr>
        <p:blipFill rotWithShape="1">
          <a:blip r:embed="rId3">
            <a:alphaModFix/>
          </a:blip>
          <a:srcRect b="2593" l="0" r="0" t="1713"/>
          <a:stretch/>
        </p:blipFill>
        <p:spPr>
          <a:xfrm>
            <a:off x="3448500" y="77350"/>
            <a:ext cx="3763550" cy="4519774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0"/>
          <p:cNvSpPr/>
          <p:nvPr/>
        </p:nvSpPr>
        <p:spPr>
          <a:xfrm>
            <a:off x="3328975" y="7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0"/>
          <p:cNvSpPr/>
          <p:nvPr/>
        </p:nvSpPr>
        <p:spPr>
          <a:xfrm>
            <a:off x="3328975" y="3527350"/>
            <a:ext cx="4002600" cy="1069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1" name="Google Shape;211;p30" title="Screenshot 2025-04-18 at 6.33.48 pm.png"/>
          <p:cNvPicPr preferRelativeResize="0"/>
          <p:nvPr/>
        </p:nvPicPr>
        <p:blipFill rotWithShape="1">
          <a:blip r:embed="rId4">
            <a:alphaModFix/>
          </a:blip>
          <a:srcRect b="19986" l="20556" r="6237" t="19690"/>
          <a:stretch/>
        </p:blipFill>
        <p:spPr>
          <a:xfrm>
            <a:off x="6356975" y="3908475"/>
            <a:ext cx="379550" cy="23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0" title="Screenshot 2025-04-18 at 6.35.08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66825" y="4286013"/>
            <a:ext cx="379550" cy="22326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0"/>
          <p:cNvSpPr/>
          <p:nvPr/>
        </p:nvSpPr>
        <p:spPr>
          <a:xfrm>
            <a:off x="3588550" y="4127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0"/>
          <p:cNvSpPr/>
          <p:nvPr/>
        </p:nvSpPr>
        <p:spPr>
          <a:xfrm>
            <a:off x="3588550" y="3826950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5" name="Google Shape;215;p30" title="Screenshot 2025-04-18 at 6.37.29 pm.png"/>
          <p:cNvPicPr preferRelativeResize="0"/>
          <p:nvPr/>
        </p:nvPicPr>
        <p:blipFill rotWithShape="1">
          <a:blip r:embed="rId6">
            <a:alphaModFix/>
          </a:blip>
          <a:srcRect b="17167" l="7248" r="10196" t="8128"/>
          <a:stretch/>
        </p:blipFill>
        <p:spPr>
          <a:xfrm>
            <a:off x="3621225" y="3914987"/>
            <a:ext cx="379550" cy="222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1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happens next?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1" name="Google Shape;221;p31"/>
          <p:cNvPicPr preferRelativeResize="0"/>
          <p:nvPr/>
        </p:nvPicPr>
        <p:blipFill rotWithShape="1">
          <a:blip r:embed="rId3">
            <a:alphaModFix/>
          </a:blip>
          <a:srcRect b="25245" l="0" r="0" t="1709"/>
          <a:stretch/>
        </p:blipFill>
        <p:spPr>
          <a:xfrm>
            <a:off x="3512475" y="224175"/>
            <a:ext cx="2822450" cy="258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1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6756" y="2785425"/>
            <a:ext cx="2732198" cy="81532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1"/>
          <p:cNvSpPr/>
          <p:nvPr/>
        </p:nvSpPr>
        <p:spPr>
          <a:xfrm>
            <a:off x="3576750" y="2732475"/>
            <a:ext cx="444900" cy="3990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32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2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2"/>
          <p:cNvSpPr/>
          <p:nvPr/>
        </p:nvSpPr>
        <p:spPr>
          <a:xfrm>
            <a:off x="1865450" y="3131475"/>
            <a:ext cx="906600" cy="6987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33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3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3"/>
          <p:cNvSpPr/>
          <p:nvPr/>
        </p:nvSpPr>
        <p:spPr>
          <a:xfrm>
            <a:off x="1865450" y="3131475"/>
            <a:ext cx="906600" cy="6987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33"/>
          <p:cNvSpPr/>
          <p:nvPr/>
        </p:nvSpPr>
        <p:spPr>
          <a:xfrm>
            <a:off x="2152800" y="416925"/>
            <a:ext cx="4086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3"/>
          <p:cNvSpPr txBox="1"/>
          <p:nvPr>
            <p:ph type="title"/>
          </p:nvPr>
        </p:nvSpPr>
        <p:spPr>
          <a:xfrm>
            <a:off x="311700" y="445025"/>
            <a:ext cx="1266300" cy="29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 do you notice?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34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4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4"/>
          <p:cNvSpPr/>
          <p:nvPr/>
        </p:nvSpPr>
        <p:spPr>
          <a:xfrm>
            <a:off x="1865450" y="3131475"/>
            <a:ext cx="906600" cy="6987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34"/>
          <p:cNvSpPr/>
          <p:nvPr/>
        </p:nvSpPr>
        <p:spPr>
          <a:xfrm>
            <a:off x="2152800" y="416925"/>
            <a:ext cx="4086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4"/>
          <p:cNvSpPr txBox="1"/>
          <p:nvPr>
            <p:ph type="title"/>
          </p:nvPr>
        </p:nvSpPr>
        <p:spPr>
          <a:xfrm>
            <a:off x="311700" y="445025"/>
            <a:ext cx="1266300" cy="29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9" name="Google Shape;249;p34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35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5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5"/>
          <p:cNvSpPr/>
          <p:nvPr/>
        </p:nvSpPr>
        <p:spPr>
          <a:xfrm>
            <a:off x="2152800" y="416925"/>
            <a:ext cx="4086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5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8" name="Google Shape;258;p35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36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6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2713175" y="445025"/>
            <a:ext cx="4086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6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7" name="Google Shape;267;p36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37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7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7"/>
          <p:cNvSpPr/>
          <p:nvPr/>
        </p:nvSpPr>
        <p:spPr>
          <a:xfrm>
            <a:off x="3287300" y="445025"/>
            <a:ext cx="4086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7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6" name="Google Shape;276;p37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7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38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8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8"/>
          <p:cNvSpPr/>
          <p:nvPr/>
        </p:nvSpPr>
        <p:spPr>
          <a:xfrm>
            <a:off x="3889400" y="488400"/>
            <a:ext cx="4086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8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6" name="Google Shape;286;p38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8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8" name="Google Shape;288;p38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39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9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9"/>
          <p:cNvSpPr/>
          <p:nvPr/>
        </p:nvSpPr>
        <p:spPr>
          <a:xfrm>
            <a:off x="4438815" y="488400"/>
            <a:ext cx="4761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9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7" name="Google Shape;297;p39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9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" name="Google Shape;299;p39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" name="Google Shape;300;p39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40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40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40"/>
          <p:cNvSpPr/>
          <p:nvPr/>
        </p:nvSpPr>
        <p:spPr>
          <a:xfrm>
            <a:off x="5009190" y="445025"/>
            <a:ext cx="4761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40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9" name="Google Shape;309;p40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40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1" name="Google Shape;311;p40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2" name="Google Shape;312;p40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3" name="Google Shape;313;p40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41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41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41"/>
          <p:cNvSpPr/>
          <p:nvPr/>
        </p:nvSpPr>
        <p:spPr>
          <a:xfrm>
            <a:off x="5592165" y="445025"/>
            <a:ext cx="4761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41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2" name="Google Shape;322;p41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1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4" name="Google Shape;324;p41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5" name="Google Shape;325;p41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6" name="Google Shape;326;p41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7" name="Google Shape;327;p41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42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42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42"/>
          <p:cNvSpPr/>
          <p:nvPr/>
        </p:nvSpPr>
        <p:spPr>
          <a:xfrm>
            <a:off x="6172140" y="445025"/>
            <a:ext cx="4761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42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6" name="Google Shape;336;p42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42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8" name="Google Shape;338;p42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" name="Google Shape;339;p42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0" name="Google Shape;340;p42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1" name="Google Shape;341;p42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2" name="Google Shape;342;p42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43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43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43"/>
          <p:cNvSpPr/>
          <p:nvPr/>
        </p:nvSpPr>
        <p:spPr>
          <a:xfrm>
            <a:off x="6744220" y="445025"/>
            <a:ext cx="4761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43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1" name="Google Shape;351;p43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43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3" name="Google Shape;353;p43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" name="Google Shape;354;p43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5" name="Google Shape;355;p43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6" name="Google Shape;356;p43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7" name="Google Shape;357;p43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" name="Google Shape;358;p43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44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44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44"/>
          <p:cNvSpPr/>
          <p:nvPr/>
        </p:nvSpPr>
        <p:spPr>
          <a:xfrm>
            <a:off x="7313572" y="445025"/>
            <a:ext cx="4761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44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7" name="Google Shape;367;p44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44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9" name="Google Shape;369;p44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" name="Google Shape;370;p44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1" name="Google Shape;371;p44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2" name="Google Shape;372;p44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3" name="Google Shape;373;p44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4" name="Google Shape;374;p44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5" name="Google Shape;375;p44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45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45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45"/>
          <p:cNvSpPr/>
          <p:nvPr/>
        </p:nvSpPr>
        <p:spPr>
          <a:xfrm>
            <a:off x="2119122" y="445025"/>
            <a:ext cx="4761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45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4" name="Google Shape;384;p45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45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6" name="Google Shape;386;p45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7" name="Google Shape;387;p45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8" name="Google Shape;388;p45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9" name="Google Shape;389;p45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0" name="Google Shape;390;p45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1" name="Google Shape;391;p45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2" name="Google Shape;392;p45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46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46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46"/>
          <p:cNvSpPr/>
          <p:nvPr/>
        </p:nvSpPr>
        <p:spPr>
          <a:xfrm>
            <a:off x="2695675" y="445025"/>
            <a:ext cx="4761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46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1" name="Google Shape;401;p46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46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3" name="Google Shape;403;p46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4" name="Google Shape;404;p46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5" name="Google Shape;405;p46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6" name="Google Shape;406;p46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7" name="Google Shape;407;p46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8" name="Google Shape;408;p46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9" name="Google Shape;409;p46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0" name="Google Shape;410;p46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47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47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47"/>
          <p:cNvSpPr/>
          <p:nvPr/>
        </p:nvSpPr>
        <p:spPr>
          <a:xfrm>
            <a:off x="3272322" y="369950"/>
            <a:ext cx="4761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47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9" name="Google Shape;419;p47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47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1" name="Google Shape;421;p47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2" name="Google Shape;422;p47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3" name="Google Shape;423;p47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4" name="Google Shape;424;p47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5" name="Google Shape;425;p47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6" name="Google Shape;426;p47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7" name="Google Shape;427;p47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8" name="Google Shape;428;p47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9" name="Google Shape;429;p47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48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48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48"/>
          <p:cNvSpPr/>
          <p:nvPr/>
        </p:nvSpPr>
        <p:spPr>
          <a:xfrm>
            <a:off x="3852260" y="314675"/>
            <a:ext cx="4761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48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8" name="Google Shape;438;p48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48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0" name="Google Shape;440;p48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1" name="Google Shape;441;p48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2" name="Google Shape;442;p48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3" name="Google Shape;443;p48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4" name="Google Shape;444;p48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5" name="Google Shape;445;p48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6" name="Google Shape;446;p48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7" name="Google Shape;447;p48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8" name="Google Shape;448;p48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9" name="Google Shape;449;p48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49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49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49"/>
          <p:cNvSpPr/>
          <p:nvPr/>
        </p:nvSpPr>
        <p:spPr>
          <a:xfrm>
            <a:off x="4424647" y="314675"/>
            <a:ext cx="4761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49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58" name="Google Shape;458;p49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49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0" name="Google Shape;460;p49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1" name="Google Shape;461;p49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2" name="Google Shape;462;p49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3" name="Google Shape;463;p49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4" name="Google Shape;464;p49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5" name="Google Shape;465;p49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6" name="Google Shape;466;p49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7" name="Google Shape;467;p49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8" name="Google Shape;468;p49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9" name="Google Shape;469;p49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0" name="Google Shape;470;p49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50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50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50"/>
          <p:cNvSpPr/>
          <p:nvPr/>
        </p:nvSpPr>
        <p:spPr>
          <a:xfrm>
            <a:off x="5010372" y="314675"/>
            <a:ext cx="4761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50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9" name="Google Shape;479;p50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50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1" name="Google Shape;481;p50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2" name="Google Shape;482;p50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3" name="Google Shape;483;p50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4" name="Google Shape;484;p50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5" name="Google Shape;485;p50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6" name="Google Shape;486;p50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7" name="Google Shape;487;p50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8" name="Google Shape;488;p50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9" name="Google Shape;489;p50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0" name="Google Shape;490;p50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1" name="Google Shape;491;p50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2" name="Google Shape;492;p50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p51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51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51"/>
          <p:cNvSpPr/>
          <p:nvPr/>
        </p:nvSpPr>
        <p:spPr>
          <a:xfrm>
            <a:off x="5583760" y="314675"/>
            <a:ext cx="4761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51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01" name="Google Shape;501;p51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51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3" name="Google Shape;503;p51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4" name="Google Shape;504;p51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5" name="Google Shape;505;p51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6" name="Google Shape;506;p51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7" name="Google Shape;507;p51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8" name="Google Shape;508;p51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9" name="Google Shape;509;p51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0" name="Google Shape;510;p51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1" name="Google Shape;511;p51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2" name="Google Shape;512;p51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3" name="Google Shape;513;p51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4" name="Google Shape;514;p51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5" name="Google Shape;515;p51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p52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52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52"/>
          <p:cNvSpPr/>
          <p:nvPr/>
        </p:nvSpPr>
        <p:spPr>
          <a:xfrm>
            <a:off x="6154360" y="314675"/>
            <a:ext cx="4761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52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24" name="Google Shape;524;p52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52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6" name="Google Shape;526;p52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7" name="Google Shape;527;p52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8" name="Google Shape;528;p52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9" name="Google Shape;529;p52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0" name="Google Shape;530;p52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1" name="Google Shape;531;p52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2" name="Google Shape;532;p52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3" name="Google Shape;533;p52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4" name="Google Shape;534;p52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5" name="Google Shape;535;p52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6" name="Google Shape;536;p52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7" name="Google Shape;537;p52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8" name="Google Shape;538;p52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9" name="Google Shape;539;p52"/>
          <p:cNvSpPr txBox="1"/>
          <p:nvPr>
            <p:ph type="title"/>
          </p:nvPr>
        </p:nvSpPr>
        <p:spPr>
          <a:xfrm>
            <a:off x="61543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Google Shape;544;p53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53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53"/>
          <p:cNvSpPr/>
          <p:nvPr/>
        </p:nvSpPr>
        <p:spPr>
          <a:xfrm>
            <a:off x="6746017" y="314675"/>
            <a:ext cx="4761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53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8" name="Google Shape;548;p53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53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0" name="Google Shape;550;p53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1" name="Google Shape;551;p53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2" name="Google Shape;552;p53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3" name="Google Shape;553;p53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4" name="Google Shape;554;p53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5" name="Google Shape;555;p53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6" name="Google Shape;556;p53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7" name="Google Shape;557;p53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8" name="Google Shape;558;p53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9" name="Google Shape;559;p53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0" name="Google Shape;560;p53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1" name="Google Shape;561;p53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2" name="Google Shape;562;p53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3" name="Google Shape;563;p53"/>
          <p:cNvSpPr txBox="1"/>
          <p:nvPr>
            <p:ph type="title"/>
          </p:nvPr>
        </p:nvSpPr>
        <p:spPr>
          <a:xfrm>
            <a:off x="61543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4" name="Google Shape;564;p53"/>
          <p:cNvSpPr txBox="1"/>
          <p:nvPr>
            <p:ph type="title"/>
          </p:nvPr>
        </p:nvSpPr>
        <p:spPr>
          <a:xfrm>
            <a:off x="67599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54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54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54"/>
          <p:cNvSpPr/>
          <p:nvPr/>
        </p:nvSpPr>
        <p:spPr>
          <a:xfrm>
            <a:off x="7317089" y="314675"/>
            <a:ext cx="4761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54"/>
          <p:cNvSpPr txBox="1"/>
          <p:nvPr>
            <p:ph type="title"/>
          </p:nvPr>
        </p:nvSpPr>
        <p:spPr>
          <a:xfrm>
            <a:off x="311700" y="445025"/>
            <a:ext cx="1266300" cy="16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73" name="Google Shape;573;p54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54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5" name="Google Shape;575;p54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6" name="Google Shape;576;p54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7" name="Google Shape;577;p54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8" name="Google Shape;578;p54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9" name="Google Shape;579;p54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0" name="Google Shape;580;p54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1" name="Google Shape;581;p54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2" name="Google Shape;582;p54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3" name="Google Shape;583;p54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4" name="Google Shape;584;p54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5" name="Google Shape;585;p54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6" name="Google Shape;586;p54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7" name="Google Shape;587;p54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8" name="Google Shape;588;p54"/>
          <p:cNvSpPr txBox="1"/>
          <p:nvPr>
            <p:ph type="title"/>
          </p:nvPr>
        </p:nvSpPr>
        <p:spPr>
          <a:xfrm>
            <a:off x="61543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9" name="Google Shape;589;p54"/>
          <p:cNvSpPr txBox="1"/>
          <p:nvPr>
            <p:ph type="title"/>
          </p:nvPr>
        </p:nvSpPr>
        <p:spPr>
          <a:xfrm>
            <a:off x="67599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0" name="Google Shape;590;p54"/>
          <p:cNvSpPr txBox="1"/>
          <p:nvPr>
            <p:ph type="title"/>
          </p:nvPr>
        </p:nvSpPr>
        <p:spPr>
          <a:xfrm>
            <a:off x="729833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Google Shape;595;p55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55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55"/>
          <p:cNvSpPr/>
          <p:nvPr/>
        </p:nvSpPr>
        <p:spPr>
          <a:xfrm>
            <a:off x="2120544" y="413312"/>
            <a:ext cx="4761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55"/>
          <p:cNvSpPr txBox="1"/>
          <p:nvPr>
            <p:ph type="title"/>
          </p:nvPr>
        </p:nvSpPr>
        <p:spPr>
          <a:xfrm>
            <a:off x="230150" y="2934375"/>
            <a:ext cx="1677300" cy="19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Look at the patterns-&gt;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will go here?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 -&gt;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99" name="Google Shape;599;p55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55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1" name="Google Shape;601;p55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2" name="Google Shape;602;p55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3" name="Google Shape;603;p55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4" name="Google Shape;604;p55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5" name="Google Shape;605;p55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6" name="Google Shape;606;p55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7" name="Google Shape;607;p55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8" name="Google Shape;608;p55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9" name="Google Shape;609;p55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0" name="Google Shape;610;p55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1" name="Google Shape;611;p55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2" name="Google Shape;612;p55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3" name="Google Shape;613;p55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4" name="Google Shape;614;p55"/>
          <p:cNvSpPr txBox="1"/>
          <p:nvPr>
            <p:ph type="title"/>
          </p:nvPr>
        </p:nvSpPr>
        <p:spPr>
          <a:xfrm>
            <a:off x="61543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5" name="Google Shape;615;p55"/>
          <p:cNvSpPr txBox="1"/>
          <p:nvPr>
            <p:ph type="title"/>
          </p:nvPr>
        </p:nvSpPr>
        <p:spPr>
          <a:xfrm>
            <a:off x="67599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6" name="Google Shape;616;p55"/>
          <p:cNvSpPr txBox="1"/>
          <p:nvPr>
            <p:ph type="title"/>
          </p:nvPr>
        </p:nvSpPr>
        <p:spPr>
          <a:xfrm>
            <a:off x="729833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7" name="Google Shape;617;p55"/>
          <p:cNvSpPr/>
          <p:nvPr/>
        </p:nvSpPr>
        <p:spPr>
          <a:xfrm>
            <a:off x="1907450" y="4277425"/>
            <a:ext cx="906600" cy="6987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56"/>
          <p:cNvPicPr preferRelativeResize="0"/>
          <p:nvPr/>
        </p:nvPicPr>
        <p:blipFill rotWithShape="1">
          <a:blip r:embed="rId3">
            <a:alphaModFix/>
          </a:blip>
          <a:srcRect b="25244" l="0" r="0" t="40697"/>
          <a:stretch/>
        </p:blipFill>
        <p:spPr>
          <a:xfrm>
            <a:off x="1724975" y="589275"/>
            <a:ext cx="6358201" cy="271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56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56"/>
          <p:cNvSpPr/>
          <p:nvPr/>
        </p:nvSpPr>
        <p:spPr>
          <a:xfrm>
            <a:off x="2120544" y="413312"/>
            <a:ext cx="476100" cy="46551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5" name="Google Shape;625;p56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56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7" name="Google Shape;627;p56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8" name="Google Shape;628;p56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9" name="Google Shape;629;p56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0" name="Google Shape;630;p56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1" name="Google Shape;631;p56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2" name="Google Shape;632;p56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3" name="Google Shape;633;p56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4" name="Google Shape;634;p56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5" name="Google Shape;635;p56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6" name="Google Shape;636;p56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7" name="Google Shape;637;p56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8" name="Google Shape;638;p56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9" name="Google Shape;639;p56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0" name="Google Shape;640;p56"/>
          <p:cNvSpPr txBox="1"/>
          <p:nvPr>
            <p:ph type="title"/>
          </p:nvPr>
        </p:nvSpPr>
        <p:spPr>
          <a:xfrm>
            <a:off x="61543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1" name="Google Shape;641;p56"/>
          <p:cNvSpPr txBox="1"/>
          <p:nvPr>
            <p:ph type="title"/>
          </p:nvPr>
        </p:nvSpPr>
        <p:spPr>
          <a:xfrm>
            <a:off x="67599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2" name="Google Shape;642;p56"/>
          <p:cNvSpPr txBox="1"/>
          <p:nvPr>
            <p:ph type="title"/>
          </p:nvPr>
        </p:nvSpPr>
        <p:spPr>
          <a:xfrm>
            <a:off x="729833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3" name="Google Shape;643;p56"/>
          <p:cNvSpPr txBox="1"/>
          <p:nvPr>
            <p:ph type="title"/>
          </p:nvPr>
        </p:nvSpPr>
        <p:spPr>
          <a:xfrm>
            <a:off x="2072055" y="439858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8" name="Google Shape;648;p57"/>
          <p:cNvPicPr preferRelativeResize="0"/>
          <p:nvPr/>
        </p:nvPicPr>
        <p:blipFill rotWithShape="1">
          <a:blip r:embed="rId3">
            <a:alphaModFix/>
          </a:blip>
          <a:srcRect b="25245" l="0" r="0" t="60840"/>
          <a:stretch/>
        </p:blipFill>
        <p:spPr>
          <a:xfrm>
            <a:off x="1724975" y="2196550"/>
            <a:ext cx="6358201" cy="111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57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57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57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2" name="Google Shape;652;p57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3" name="Google Shape;653;p57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4" name="Google Shape;654;p57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5" name="Google Shape;655;p57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6" name="Google Shape;656;p57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7" name="Google Shape;657;p57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8" name="Google Shape;658;p57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9" name="Google Shape;659;p57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0" name="Google Shape;660;p57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1" name="Google Shape;661;p57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2" name="Google Shape;662;p57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3" name="Google Shape;663;p57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4" name="Google Shape;664;p57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5" name="Google Shape;665;p57"/>
          <p:cNvSpPr txBox="1"/>
          <p:nvPr>
            <p:ph type="title"/>
          </p:nvPr>
        </p:nvSpPr>
        <p:spPr>
          <a:xfrm>
            <a:off x="61543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6" name="Google Shape;666;p57"/>
          <p:cNvSpPr txBox="1"/>
          <p:nvPr>
            <p:ph type="title"/>
          </p:nvPr>
        </p:nvSpPr>
        <p:spPr>
          <a:xfrm>
            <a:off x="67599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7" name="Google Shape;667;p57"/>
          <p:cNvSpPr txBox="1"/>
          <p:nvPr>
            <p:ph type="title"/>
          </p:nvPr>
        </p:nvSpPr>
        <p:spPr>
          <a:xfrm>
            <a:off x="729833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8" name="Google Shape;668;p57"/>
          <p:cNvSpPr txBox="1"/>
          <p:nvPr>
            <p:ph type="title"/>
          </p:nvPr>
        </p:nvSpPr>
        <p:spPr>
          <a:xfrm>
            <a:off x="2072055" y="439858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9" name="Google Shape;669;p57"/>
          <p:cNvSpPr txBox="1"/>
          <p:nvPr>
            <p:ph type="title"/>
          </p:nvPr>
        </p:nvSpPr>
        <p:spPr>
          <a:xfrm>
            <a:off x="311700" y="445025"/>
            <a:ext cx="8298900" cy="10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VOCABULARY: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0" name="Google Shape;670;p57"/>
          <p:cNvSpPr/>
          <p:nvPr/>
        </p:nvSpPr>
        <p:spPr>
          <a:xfrm>
            <a:off x="3785900" y="3269225"/>
            <a:ext cx="602100" cy="4536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" name="Google Shape;675;p58"/>
          <p:cNvPicPr preferRelativeResize="0"/>
          <p:nvPr/>
        </p:nvPicPr>
        <p:blipFill rotWithShape="1">
          <a:blip r:embed="rId3">
            <a:alphaModFix/>
          </a:blip>
          <a:srcRect b="25245" l="0" r="0" t="60840"/>
          <a:stretch/>
        </p:blipFill>
        <p:spPr>
          <a:xfrm>
            <a:off x="1724975" y="2196550"/>
            <a:ext cx="6358201" cy="111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58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58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8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9" name="Google Shape;679;p58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0" name="Google Shape;680;p58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1" name="Google Shape;681;p58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2" name="Google Shape;682;p58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3" name="Google Shape;683;p58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4" name="Google Shape;684;p58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5" name="Google Shape;685;p58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6" name="Google Shape;686;p58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7" name="Google Shape;687;p58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8" name="Google Shape;688;p58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9" name="Google Shape;689;p58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0" name="Google Shape;690;p58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1" name="Google Shape;691;p58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2" name="Google Shape;692;p58"/>
          <p:cNvSpPr txBox="1"/>
          <p:nvPr>
            <p:ph type="title"/>
          </p:nvPr>
        </p:nvSpPr>
        <p:spPr>
          <a:xfrm>
            <a:off x="61543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3" name="Google Shape;693;p58"/>
          <p:cNvSpPr txBox="1"/>
          <p:nvPr>
            <p:ph type="title"/>
          </p:nvPr>
        </p:nvSpPr>
        <p:spPr>
          <a:xfrm>
            <a:off x="67599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4" name="Google Shape;694;p58"/>
          <p:cNvSpPr txBox="1"/>
          <p:nvPr>
            <p:ph type="title"/>
          </p:nvPr>
        </p:nvSpPr>
        <p:spPr>
          <a:xfrm>
            <a:off x="729833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5" name="Google Shape;695;p58"/>
          <p:cNvSpPr txBox="1"/>
          <p:nvPr>
            <p:ph type="title"/>
          </p:nvPr>
        </p:nvSpPr>
        <p:spPr>
          <a:xfrm>
            <a:off x="2072055" y="439858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6" name="Google Shape;696;p58"/>
          <p:cNvSpPr txBox="1"/>
          <p:nvPr>
            <p:ph type="title"/>
          </p:nvPr>
        </p:nvSpPr>
        <p:spPr>
          <a:xfrm>
            <a:off x="311700" y="445025"/>
            <a:ext cx="8298900" cy="10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VOCABULARY:  What number comes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after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103?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7" name="Google Shape;697;p58"/>
          <p:cNvSpPr/>
          <p:nvPr/>
        </p:nvSpPr>
        <p:spPr>
          <a:xfrm>
            <a:off x="3785900" y="3269225"/>
            <a:ext cx="602100" cy="4536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" name="Google Shape;702;p59"/>
          <p:cNvPicPr preferRelativeResize="0"/>
          <p:nvPr/>
        </p:nvPicPr>
        <p:blipFill rotWithShape="1">
          <a:blip r:embed="rId3">
            <a:alphaModFix/>
          </a:blip>
          <a:srcRect b="25245" l="0" r="0" t="60840"/>
          <a:stretch/>
        </p:blipFill>
        <p:spPr>
          <a:xfrm>
            <a:off x="1724975" y="2196550"/>
            <a:ext cx="6358201" cy="111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59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59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9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6" name="Google Shape;706;p59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7" name="Google Shape;707;p59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8" name="Google Shape;708;p59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9" name="Google Shape;709;p59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0" name="Google Shape;710;p59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1" name="Google Shape;711;p59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2" name="Google Shape;712;p59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3" name="Google Shape;713;p59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4" name="Google Shape;714;p59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5" name="Google Shape;715;p59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6" name="Google Shape;716;p59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7" name="Google Shape;717;p59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8" name="Google Shape;718;p59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9" name="Google Shape;719;p59"/>
          <p:cNvSpPr txBox="1"/>
          <p:nvPr>
            <p:ph type="title"/>
          </p:nvPr>
        </p:nvSpPr>
        <p:spPr>
          <a:xfrm>
            <a:off x="61543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0" name="Google Shape;720;p59"/>
          <p:cNvSpPr txBox="1"/>
          <p:nvPr>
            <p:ph type="title"/>
          </p:nvPr>
        </p:nvSpPr>
        <p:spPr>
          <a:xfrm>
            <a:off x="67599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1" name="Google Shape;721;p59"/>
          <p:cNvSpPr txBox="1"/>
          <p:nvPr>
            <p:ph type="title"/>
          </p:nvPr>
        </p:nvSpPr>
        <p:spPr>
          <a:xfrm>
            <a:off x="729833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2" name="Google Shape;722;p59"/>
          <p:cNvSpPr txBox="1"/>
          <p:nvPr>
            <p:ph type="title"/>
          </p:nvPr>
        </p:nvSpPr>
        <p:spPr>
          <a:xfrm>
            <a:off x="2072055" y="439858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3" name="Google Shape;723;p59"/>
          <p:cNvSpPr txBox="1"/>
          <p:nvPr>
            <p:ph type="title"/>
          </p:nvPr>
        </p:nvSpPr>
        <p:spPr>
          <a:xfrm>
            <a:off x="311700" y="445025"/>
            <a:ext cx="8298900" cy="10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VOCABULARY:  What number comes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after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103?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4" name="Google Shape;724;p59"/>
          <p:cNvSpPr/>
          <p:nvPr/>
        </p:nvSpPr>
        <p:spPr>
          <a:xfrm>
            <a:off x="3785900" y="3269225"/>
            <a:ext cx="602100" cy="4536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25" name="Google Shape;725;p59"/>
          <p:cNvCxnSpPr/>
          <p:nvPr/>
        </p:nvCxnSpPr>
        <p:spPr>
          <a:xfrm flipH="1" rot="10800000">
            <a:off x="4004941" y="3631325"/>
            <a:ext cx="653700" cy="15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0" name="Google Shape;730;p60"/>
          <p:cNvPicPr preferRelativeResize="0"/>
          <p:nvPr/>
        </p:nvPicPr>
        <p:blipFill rotWithShape="1">
          <a:blip r:embed="rId3">
            <a:alphaModFix/>
          </a:blip>
          <a:srcRect b="25245" l="0" r="0" t="60840"/>
          <a:stretch/>
        </p:blipFill>
        <p:spPr>
          <a:xfrm>
            <a:off x="1724975" y="2196550"/>
            <a:ext cx="6358201" cy="111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60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60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p60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4" name="Google Shape;734;p60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5" name="Google Shape;735;p60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6" name="Google Shape;736;p60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7" name="Google Shape;737;p60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8" name="Google Shape;738;p60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9" name="Google Shape;739;p60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0" name="Google Shape;740;p60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1" name="Google Shape;741;p60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2" name="Google Shape;742;p60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3" name="Google Shape;743;p60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4" name="Google Shape;744;p60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5" name="Google Shape;745;p60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6" name="Google Shape;746;p60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7" name="Google Shape;747;p60"/>
          <p:cNvSpPr txBox="1"/>
          <p:nvPr>
            <p:ph type="title"/>
          </p:nvPr>
        </p:nvSpPr>
        <p:spPr>
          <a:xfrm>
            <a:off x="61543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8" name="Google Shape;748;p60"/>
          <p:cNvSpPr txBox="1"/>
          <p:nvPr>
            <p:ph type="title"/>
          </p:nvPr>
        </p:nvSpPr>
        <p:spPr>
          <a:xfrm>
            <a:off x="67599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9" name="Google Shape;749;p60"/>
          <p:cNvSpPr txBox="1"/>
          <p:nvPr>
            <p:ph type="title"/>
          </p:nvPr>
        </p:nvSpPr>
        <p:spPr>
          <a:xfrm>
            <a:off x="729833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0" name="Google Shape;750;p60"/>
          <p:cNvSpPr txBox="1"/>
          <p:nvPr>
            <p:ph type="title"/>
          </p:nvPr>
        </p:nvSpPr>
        <p:spPr>
          <a:xfrm>
            <a:off x="2072055" y="439858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1" name="Google Shape;751;p60"/>
          <p:cNvSpPr txBox="1"/>
          <p:nvPr>
            <p:ph type="title"/>
          </p:nvPr>
        </p:nvSpPr>
        <p:spPr>
          <a:xfrm>
            <a:off x="311700" y="445025"/>
            <a:ext cx="8298900" cy="10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VOCABULARY:  What number comes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after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90?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2" name="Google Shape;752;p60"/>
          <p:cNvSpPr/>
          <p:nvPr/>
        </p:nvSpPr>
        <p:spPr>
          <a:xfrm>
            <a:off x="2056050" y="2677875"/>
            <a:ext cx="602100" cy="4536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Google Shape;757;p61"/>
          <p:cNvPicPr preferRelativeResize="0"/>
          <p:nvPr/>
        </p:nvPicPr>
        <p:blipFill rotWithShape="1">
          <a:blip r:embed="rId3">
            <a:alphaModFix/>
          </a:blip>
          <a:srcRect b="25245" l="0" r="0" t="60840"/>
          <a:stretch/>
        </p:blipFill>
        <p:spPr>
          <a:xfrm>
            <a:off x="1724975" y="2196550"/>
            <a:ext cx="6358201" cy="111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61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61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61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1" name="Google Shape;761;p61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2" name="Google Shape;762;p61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3" name="Google Shape;763;p61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4" name="Google Shape;764;p61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5" name="Google Shape;765;p61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6" name="Google Shape;766;p61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7" name="Google Shape;767;p61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8" name="Google Shape;768;p61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9" name="Google Shape;769;p61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0" name="Google Shape;770;p61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1" name="Google Shape;771;p61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2" name="Google Shape;772;p61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3" name="Google Shape;773;p61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4" name="Google Shape;774;p61"/>
          <p:cNvSpPr txBox="1"/>
          <p:nvPr>
            <p:ph type="title"/>
          </p:nvPr>
        </p:nvSpPr>
        <p:spPr>
          <a:xfrm>
            <a:off x="61543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5" name="Google Shape;775;p61"/>
          <p:cNvSpPr txBox="1"/>
          <p:nvPr>
            <p:ph type="title"/>
          </p:nvPr>
        </p:nvSpPr>
        <p:spPr>
          <a:xfrm>
            <a:off x="67599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6" name="Google Shape;776;p61"/>
          <p:cNvSpPr txBox="1"/>
          <p:nvPr>
            <p:ph type="title"/>
          </p:nvPr>
        </p:nvSpPr>
        <p:spPr>
          <a:xfrm>
            <a:off x="729833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7" name="Google Shape;777;p61"/>
          <p:cNvSpPr txBox="1"/>
          <p:nvPr>
            <p:ph type="title"/>
          </p:nvPr>
        </p:nvSpPr>
        <p:spPr>
          <a:xfrm>
            <a:off x="2072055" y="439858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8" name="Google Shape;778;p61"/>
          <p:cNvSpPr txBox="1"/>
          <p:nvPr>
            <p:ph type="title"/>
          </p:nvPr>
        </p:nvSpPr>
        <p:spPr>
          <a:xfrm>
            <a:off x="311700" y="445025"/>
            <a:ext cx="8298900" cy="10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VOCABULARY:  What number comes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after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90?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79" name="Google Shape;779;p61"/>
          <p:cNvCxnSpPr/>
          <p:nvPr/>
        </p:nvCxnSpPr>
        <p:spPr>
          <a:xfrm flipH="1" rot="10800000">
            <a:off x="2282737" y="3066970"/>
            <a:ext cx="653700" cy="15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80" name="Google Shape;780;p61"/>
          <p:cNvSpPr/>
          <p:nvPr/>
        </p:nvSpPr>
        <p:spPr>
          <a:xfrm>
            <a:off x="2056050" y="2677875"/>
            <a:ext cx="602100" cy="4536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5" name="Google Shape;785;p62"/>
          <p:cNvPicPr preferRelativeResize="0"/>
          <p:nvPr/>
        </p:nvPicPr>
        <p:blipFill rotWithShape="1">
          <a:blip r:embed="rId3">
            <a:alphaModFix/>
          </a:blip>
          <a:srcRect b="25245" l="0" r="0" t="60840"/>
          <a:stretch/>
        </p:blipFill>
        <p:spPr>
          <a:xfrm>
            <a:off x="1724975" y="2196550"/>
            <a:ext cx="6358201" cy="111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62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62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62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9" name="Google Shape;789;p62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0" name="Google Shape;790;p62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1" name="Google Shape;791;p62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2" name="Google Shape;792;p62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3" name="Google Shape;793;p62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4" name="Google Shape;794;p62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5" name="Google Shape;795;p62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6" name="Google Shape;796;p62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7" name="Google Shape;797;p62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8" name="Google Shape;798;p62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9" name="Google Shape;799;p62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0" name="Google Shape;800;p62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1" name="Google Shape;801;p62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2" name="Google Shape;802;p62"/>
          <p:cNvSpPr txBox="1"/>
          <p:nvPr>
            <p:ph type="title"/>
          </p:nvPr>
        </p:nvSpPr>
        <p:spPr>
          <a:xfrm>
            <a:off x="61543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3" name="Google Shape;803;p62"/>
          <p:cNvSpPr txBox="1"/>
          <p:nvPr>
            <p:ph type="title"/>
          </p:nvPr>
        </p:nvSpPr>
        <p:spPr>
          <a:xfrm>
            <a:off x="67599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4" name="Google Shape;804;p62"/>
          <p:cNvSpPr txBox="1"/>
          <p:nvPr>
            <p:ph type="title"/>
          </p:nvPr>
        </p:nvSpPr>
        <p:spPr>
          <a:xfrm>
            <a:off x="729833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5" name="Google Shape;805;p62"/>
          <p:cNvSpPr txBox="1"/>
          <p:nvPr>
            <p:ph type="title"/>
          </p:nvPr>
        </p:nvSpPr>
        <p:spPr>
          <a:xfrm>
            <a:off x="2072055" y="439858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6" name="Google Shape;806;p62"/>
          <p:cNvSpPr txBox="1"/>
          <p:nvPr>
            <p:ph type="title"/>
          </p:nvPr>
        </p:nvSpPr>
        <p:spPr>
          <a:xfrm>
            <a:off x="311700" y="445025"/>
            <a:ext cx="8298900" cy="10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VOCABULARY:  What number comes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after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119?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7" name="Google Shape;807;p62"/>
          <p:cNvSpPr/>
          <p:nvPr/>
        </p:nvSpPr>
        <p:spPr>
          <a:xfrm>
            <a:off x="7264600" y="3823825"/>
            <a:ext cx="602100" cy="4536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2" name="Google Shape;812;p63"/>
          <p:cNvPicPr preferRelativeResize="0"/>
          <p:nvPr/>
        </p:nvPicPr>
        <p:blipFill rotWithShape="1">
          <a:blip r:embed="rId3">
            <a:alphaModFix/>
          </a:blip>
          <a:srcRect b="25245" l="0" r="0" t="60840"/>
          <a:stretch/>
        </p:blipFill>
        <p:spPr>
          <a:xfrm>
            <a:off x="1724975" y="2196550"/>
            <a:ext cx="6358201" cy="111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63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63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3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6" name="Google Shape;816;p63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7" name="Google Shape;817;p63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8" name="Google Shape;818;p63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9" name="Google Shape;819;p63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0" name="Google Shape;820;p63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1" name="Google Shape;821;p63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2" name="Google Shape;822;p63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3" name="Google Shape;823;p63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4" name="Google Shape;824;p63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5" name="Google Shape;825;p63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6" name="Google Shape;826;p63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7" name="Google Shape;827;p63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8" name="Google Shape;828;p63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9" name="Google Shape;829;p63"/>
          <p:cNvSpPr txBox="1"/>
          <p:nvPr>
            <p:ph type="title"/>
          </p:nvPr>
        </p:nvSpPr>
        <p:spPr>
          <a:xfrm>
            <a:off x="61543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0" name="Google Shape;830;p63"/>
          <p:cNvSpPr txBox="1"/>
          <p:nvPr>
            <p:ph type="title"/>
          </p:nvPr>
        </p:nvSpPr>
        <p:spPr>
          <a:xfrm>
            <a:off x="67599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1" name="Google Shape;831;p63"/>
          <p:cNvSpPr txBox="1"/>
          <p:nvPr>
            <p:ph type="title"/>
          </p:nvPr>
        </p:nvSpPr>
        <p:spPr>
          <a:xfrm>
            <a:off x="729833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2" name="Google Shape;832;p63"/>
          <p:cNvSpPr txBox="1"/>
          <p:nvPr>
            <p:ph type="title"/>
          </p:nvPr>
        </p:nvSpPr>
        <p:spPr>
          <a:xfrm>
            <a:off x="2072055" y="439858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3" name="Google Shape;833;p63"/>
          <p:cNvSpPr txBox="1"/>
          <p:nvPr>
            <p:ph type="title"/>
          </p:nvPr>
        </p:nvSpPr>
        <p:spPr>
          <a:xfrm>
            <a:off x="311700" y="445025"/>
            <a:ext cx="8298900" cy="10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VOCABULARY:  What number comes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after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119?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34" name="Google Shape;834;p63"/>
          <p:cNvCxnSpPr/>
          <p:nvPr/>
        </p:nvCxnSpPr>
        <p:spPr>
          <a:xfrm flipH="1" rot="10800000">
            <a:off x="1552862" y="4617720"/>
            <a:ext cx="653700" cy="15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35" name="Google Shape;835;p63"/>
          <p:cNvSpPr/>
          <p:nvPr/>
        </p:nvSpPr>
        <p:spPr>
          <a:xfrm>
            <a:off x="7264600" y="3823825"/>
            <a:ext cx="602100" cy="4536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0" name="Google Shape;840;p64"/>
          <p:cNvPicPr preferRelativeResize="0"/>
          <p:nvPr/>
        </p:nvPicPr>
        <p:blipFill rotWithShape="1">
          <a:blip r:embed="rId3">
            <a:alphaModFix/>
          </a:blip>
          <a:srcRect b="25245" l="0" r="0" t="60840"/>
          <a:stretch/>
        </p:blipFill>
        <p:spPr>
          <a:xfrm>
            <a:off x="1724975" y="2196550"/>
            <a:ext cx="6358201" cy="111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64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64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64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4" name="Google Shape;844;p64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5" name="Google Shape;845;p64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6" name="Google Shape;846;p64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7" name="Google Shape;847;p64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8" name="Google Shape;848;p64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9" name="Google Shape;849;p64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0" name="Google Shape;850;p64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1" name="Google Shape;851;p64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2" name="Google Shape;852;p64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3" name="Google Shape;853;p64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4" name="Google Shape;854;p64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5" name="Google Shape;855;p64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6" name="Google Shape;856;p64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7" name="Google Shape;857;p64"/>
          <p:cNvSpPr txBox="1"/>
          <p:nvPr>
            <p:ph type="title"/>
          </p:nvPr>
        </p:nvSpPr>
        <p:spPr>
          <a:xfrm>
            <a:off x="61543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8" name="Google Shape;858;p64"/>
          <p:cNvSpPr txBox="1"/>
          <p:nvPr>
            <p:ph type="title"/>
          </p:nvPr>
        </p:nvSpPr>
        <p:spPr>
          <a:xfrm>
            <a:off x="67599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9" name="Google Shape;859;p64"/>
          <p:cNvSpPr txBox="1"/>
          <p:nvPr>
            <p:ph type="title"/>
          </p:nvPr>
        </p:nvSpPr>
        <p:spPr>
          <a:xfrm>
            <a:off x="729833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0" name="Google Shape;860;p64"/>
          <p:cNvSpPr txBox="1"/>
          <p:nvPr>
            <p:ph type="title"/>
          </p:nvPr>
        </p:nvSpPr>
        <p:spPr>
          <a:xfrm>
            <a:off x="2072055" y="439858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1" name="Google Shape;861;p64"/>
          <p:cNvSpPr txBox="1"/>
          <p:nvPr>
            <p:ph type="title"/>
          </p:nvPr>
        </p:nvSpPr>
        <p:spPr>
          <a:xfrm>
            <a:off x="311700" y="445025"/>
            <a:ext cx="8298900" cy="10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VOCABULARY: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2" name="Google Shape;862;p64"/>
          <p:cNvSpPr/>
          <p:nvPr/>
        </p:nvSpPr>
        <p:spPr>
          <a:xfrm>
            <a:off x="3785900" y="3269225"/>
            <a:ext cx="602100" cy="4536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7" name="Google Shape;867;p65"/>
          <p:cNvPicPr preferRelativeResize="0"/>
          <p:nvPr/>
        </p:nvPicPr>
        <p:blipFill rotWithShape="1">
          <a:blip r:embed="rId3">
            <a:alphaModFix/>
          </a:blip>
          <a:srcRect b="25245" l="0" r="0" t="60840"/>
          <a:stretch/>
        </p:blipFill>
        <p:spPr>
          <a:xfrm>
            <a:off x="1724975" y="2196550"/>
            <a:ext cx="6358201" cy="111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65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65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65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1" name="Google Shape;871;p65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2" name="Google Shape;872;p65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3" name="Google Shape;873;p65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4" name="Google Shape;874;p65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5" name="Google Shape;875;p65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6" name="Google Shape;876;p65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7" name="Google Shape;877;p65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8" name="Google Shape;878;p65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9" name="Google Shape;879;p65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0" name="Google Shape;880;p65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1" name="Google Shape;881;p65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2" name="Google Shape;882;p65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3" name="Google Shape;883;p65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4" name="Google Shape;884;p65"/>
          <p:cNvSpPr txBox="1"/>
          <p:nvPr>
            <p:ph type="title"/>
          </p:nvPr>
        </p:nvSpPr>
        <p:spPr>
          <a:xfrm>
            <a:off x="61543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5" name="Google Shape;885;p65"/>
          <p:cNvSpPr txBox="1"/>
          <p:nvPr>
            <p:ph type="title"/>
          </p:nvPr>
        </p:nvSpPr>
        <p:spPr>
          <a:xfrm>
            <a:off x="67599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6" name="Google Shape;886;p65"/>
          <p:cNvSpPr txBox="1"/>
          <p:nvPr>
            <p:ph type="title"/>
          </p:nvPr>
        </p:nvSpPr>
        <p:spPr>
          <a:xfrm>
            <a:off x="729833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7" name="Google Shape;887;p65"/>
          <p:cNvSpPr txBox="1"/>
          <p:nvPr>
            <p:ph type="title"/>
          </p:nvPr>
        </p:nvSpPr>
        <p:spPr>
          <a:xfrm>
            <a:off x="2072055" y="439858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8" name="Google Shape;888;p65"/>
          <p:cNvSpPr txBox="1"/>
          <p:nvPr>
            <p:ph type="title"/>
          </p:nvPr>
        </p:nvSpPr>
        <p:spPr>
          <a:xfrm>
            <a:off x="311700" y="445025"/>
            <a:ext cx="8298900" cy="10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VOCABULARY:  What number comes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before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103?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9" name="Google Shape;889;p65"/>
          <p:cNvSpPr/>
          <p:nvPr/>
        </p:nvSpPr>
        <p:spPr>
          <a:xfrm>
            <a:off x="3785900" y="3269225"/>
            <a:ext cx="602100" cy="4536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4" name="Google Shape;894;p66"/>
          <p:cNvPicPr preferRelativeResize="0"/>
          <p:nvPr/>
        </p:nvPicPr>
        <p:blipFill rotWithShape="1">
          <a:blip r:embed="rId3">
            <a:alphaModFix/>
          </a:blip>
          <a:srcRect b="25245" l="0" r="0" t="60840"/>
          <a:stretch/>
        </p:blipFill>
        <p:spPr>
          <a:xfrm>
            <a:off x="1724975" y="2196550"/>
            <a:ext cx="6358201" cy="111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66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66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66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8" name="Google Shape;898;p66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9" name="Google Shape;899;p66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0" name="Google Shape;900;p66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1" name="Google Shape;901;p66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2" name="Google Shape;902;p66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3" name="Google Shape;903;p66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4" name="Google Shape;904;p66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5" name="Google Shape;905;p66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6" name="Google Shape;906;p66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7" name="Google Shape;907;p66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8" name="Google Shape;908;p66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9" name="Google Shape;909;p66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0" name="Google Shape;910;p66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1" name="Google Shape;911;p66"/>
          <p:cNvSpPr txBox="1"/>
          <p:nvPr>
            <p:ph type="title"/>
          </p:nvPr>
        </p:nvSpPr>
        <p:spPr>
          <a:xfrm>
            <a:off x="61543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2" name="Google Shape;912;p66"/>
          <p:cNvSpPr txBox="1"/>
          <p:nvPr>
            <p:ph type="title"/>
          </p:nvPr>
        </p:nvSpPr>
        <p:spPr>
          <a:xfrm>
            <a:off x="67599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3" name="Google Shape;913;p66"/>
          <p:cNvSpPr txBox="1"/>
          <p:nvPr>
            <p:ph type="title"/>
          </p:nvPr>
        </p:nvSpPr>
        <p:spPr>
          <a:xfrm>
            <a:off x="729833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4" name="Google Shape;914;p66"/>
          <p:cNvSpPr txBox="1"/>
          <p:nvPr>
            <p:ph type="title"/>
          </p:nvPr>
        </p:nvSpPr>
        <p:spPr>
          <a:xfrm>
            <a:off x="2072055" y="439858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5" name="Google Shape;915;p66"/>
          <p:cNvSpPr txBox="1"/>
          <p:nvPr>
            <p:ph type="title"/>
          </p:nvPr>
        </p:nvSpPr>
        <p:spPr>
          <a:xfrm>
            <a:off x="311700" y="445025"/>
            <a:ext cx="8298900" cy="10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VOCABULARY:  What number comes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before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103?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6" name="Google Shape;916;p66"/>
          <p:cNvSpPr/>
          <p:nvPr/>
        </p:nvSpPr>
        <p:spPr>
          <a:xfrm>
            <a:off x="3785900" y="3269225"/>
            <a:ext cx="602100" cy="4536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17" name="Google Shape;917;p66"/>
          <p:cNvCxnSpPr/>
          <p:nvPr/>
        </p:nvCxnSpPr>
        <p:spPr>
          <a:xfrm rot="10800000">
            <a:off x="3491450" y="3666521"/>
            <a:ext cx="595500" cy="15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" name="Google Shape;922;p67"/>
          <p:cNvPicPr preferRelativeResize="0"/>
          <p:nvPr/>
        </p:nvPicPr>
        <p:blipFill rotWithShape="1">
          <a:blip r:embed="rId3">
            <a:alphaModFix/>
          </a:blip>
          <a:srcRect b="25245" l="0" r="0" t="60840"/>
          <a:stretch/>
        </p:blipFill>
        <p:spPr>
          <a:xfrm>
            <a:off x="1724975" y="2196550"/>
            <a:ext cx="6358201" cy="111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67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67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925" name="Google Shape;925;p67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6" name="Google Shape;926;p67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7" name="Google Shape;927;p67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8" name="Google Shape;928;p67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9" name="Google Shape;929;p67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0" name="Google Shape;930;p67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1" name="Google Shape;931;p67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2" name="Google Shape;932;p67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3" name="Google Shape;933;p67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4" name="Google Shape;934;p67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5" name="Google Shape;935;p67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6" name="Google Shape;936;p67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7" name="Google Shape;937;p67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8" name="Google Shape;938;p67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9" name="Google Shape;939;p67"/>
          <p:cNvSpPr txBox="1"/>
          <p:nvPr>
            <p:ph type="title"/>
          </p:nvPr>
        </p:nvSpPr>
        <p:spPr>
          <a:xfrm>
            <a:off x="61543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0" name="Google Shape;940;p67"/>
          <p:cNvSpPr txBox="1"/>
          <p:nvPr>
            <p:ph type="title"/>
          </p:nvPr>
        </p:nvSpPr>
        <p:spPr>
          <a:xfrm>
            <a:off x="67599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1" name="Google Shape;941;p67"/>
          <p:cNvSpPr txBox="1"/>
          <p:nvPr>
            <p:ph type="title"/>
          </p:nvPr>
        </p:nvSpPr>
        <p:spPr>
          <a:xfrm>
            <a:off x="729833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2" name="Google Shape;942;p67"/>
          <p:cNvSpPr txBox="1"/>
          <p:nvPr>
            <p:ph type="title"/>
          </p:nvPr>
        </p:nvSpPr>
        <p:spPr>
          <a:xfrm>
            <a:off x="2072055" y="439858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3" name="Google Shape;943;p67"/>
          <p:cNvSpPr txBox="1"/>
          <p:nvPr>
            <p:ph type="title"/>
          </p:nvPr>
        </p:nvSpPr>
        <p:spPr>
          <a:xfrm>
            <a:off x="311700" y="445025"/>
            <a:ext cx="8298900" cy="10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VOCABULARY:  What number comes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before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119?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4" name="Google Shape;944;p67"/>
          <p:cNvSpPr/>
          <p:nvPr/>
        </p:nvSpPr>
        <p:spPr>
          <a:xfrm>
            <a:off x="7264600" y="3823825"/>
            <a:ext cx="602100" cy="4536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9" name="Google Shape;949;p68"/>
          <p:cNvPicPr preferRelativeResize="0"/>
          <p:nvPr/>
        </p:nvPicPr>
        <p:blipFill rotWithShape="1">
          <a:blip r:embed="rId3">
            <a:alphaModFix/>
          </a:blip>
          <a:srcRect b="25245" l="0" r="0" t="60840"/>
          <a:stretch/>
        </p:blipFill>
        <p:spPr>
          <a:xfrm>
            <a:off x="1724975" y="2196550"/>
            <a:ext cx="6358201" cy="111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68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68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p68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3" name="Google Shape;953;p68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4" name="Google Shape;954;p68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5" name="Google Shape;955;p68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6" name="Google Shape;956;p68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7" name="Google Shape;957;p68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8" name="Google Shape;958;p68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9" name="Google Shape;959;p68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0" name="Google Shape;960;p68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1" name="Google Shape;961;p68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2" name="Google Shape;962;p68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3" name="Google Shape;963;p68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4" name="Google Shape;964;p68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5" name="Google Shape;965;p68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6" name="Google Shape;966;p68"/>
          <p:cNvSpPr txBox="1"/>
          <p:nvPr>
            <p:ph type="title"/>
          </p:nvPr>
        </p:nvSpPr>
        <p:spPr>
          <a:xfrm>
            <a:off x="61543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7" name="Google Shape;967;p68"/>
          <p:cNvSpPr txBox="1"/>
          <p:nvPr>
            <p:ph type="title"/>
          </p:nvPr>
        </p:nvSpPr>
        <p:spPr>
          <a:xfrm>
            <a:off x="67599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8" name="Google Shape;968;p68"/>
          <p:cNvSpPr txBox="1"/>
          <p:nvPr>
            <p:ph type="title"/>
          </p:nvPr>
        </p:nvSpPr>
        <p:spPr>
          <a:xfrm>
            <a:off x="729833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9" name="Google Shape;969;p68"/>
          <p:cNvSpPr txBox="1"/>
          <p:nvPr>
            <p:ph type="title"/>
          </p:nvPr>
        </p:nvSpPr>
        <p:spPr>
          <a:xfrm>
            <a:off x="2072055" y="439858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0" name="Google Shape;970;p68"/>
          <p:cNvSpPr txBox="1"/>
          <p:nvPr>
            <p:ph type="title"/>
          </p:nvPr>
        </p:nvSpPr>
        <p:spPr>
          <a:xfrm>
            <a:off x="311700" y="445025"/>
            <a:ext cx="8298900" cy="10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VOCABULARY:  What number comes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before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119?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71" name="Google Shape;971;p68"/>
          <p:cNvCxnSpPr/>
          <p:nvPr/>
        </p:nvCxnSpPr>
        <p:spPr>
          <a:xfrm rot="10800000">
            <a:off x="6925425" y="4236000"/>
            <a:ext cx="869100" cy="19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72" name="Google Shape;972;p68"/>
          <p:cNvSpPr/>
          <p:nvPr/>
        </p:nvSpPr>
        <p:spPr>
          <a:xfrm>
            <a:off x="7264600" y="3823825"/>
            <a:ext cx="602100" cy="4536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7" name="Google Shape;977;p69"/>
          <p:cNvPicPr preferRelativeResize="0"/>
          <p:nvPr/>
        </p:nvPicPr>
        <p:blipFill rotWithShape="1">
          <a:blip r:embed="rId3">
            <a:alphaModFix/>
          </a:blip>
          <a:srcRect b="25245" l="0" r="0" t="60840"/>
          <a:stretch/>
        </p:blipFill>
        <p:spPr>
          <a:xfrm>
            <a:off x="1724975" y="2196550"/>
            <a:ext cx="6358201" cy="111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Google Shape;978;p69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69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980" name="Google Shape;980;p69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1" name="Google Shape;981;p69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2" name="Google Shape;982;p69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3" name="Google Shape;983;p69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4" name="Google Shape;984;p69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5" name="Google Shape;985;p69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6" name="Google Shape;986;p69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7" name="Google Shape;987;p69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8" name="Google Shape;988;p69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9" name="Google Shape;989;p69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0" name="Google Shape;990;p69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1" name="Google Shape;991;p69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2" name="Google Shape;992;p69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3" name="Google Shape;993;p69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4" name="Google Shape;994;p69"/>
          <p:cNvSpPr txBox="1"/>
          <p:nvPr>
            <p:ph type="title"/>
          </p:nvPr>
        </p:nvSpPr>
        <p:spPr>
          <a:xfrm>
            <a:off x="61543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5" name="Google Shape;995;p69"/>
          <p:cNvSpPr txBox="1"/>
          <p:nvPr>
            <p:ph type="title"/>
          </p:nvPr>
        </p:nvSpPr>
        <p:spPr>
          <a:xfrm>
            <a:off x="67599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6" name="Google Shape;996;p69"/>
          <p:cNvSpPr txBox="1"/>
          <p:nvPr>
            <p:ph type="title"/>
          </p:nvPr>
        </p:nvSpPr>
        <p:spPr>
          <a:xfrm>
            <a:off x="729833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7" name="Google Shape;997;p69"/>
          <p:cNvSpPr txBox="1"/>
          <p:nvPr>
            <p:ph type="title"/>
          </p:nvPr>
        </p:nvSpPr>
        <p:spPr>
          <a:xfrm>
            <a:off x="2072055" y="439858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8" name="Google Shape;998;p69"/>
          <p:cNvSpPr txBox="1"/>
          <p:nvPr>
            <p:ph type="title"/>
          </p:nvPr>
        </p:nvSpPr>
        <p:spPr>
          <a:xfrm>
            <a:off x="311700" y="445025"/>
            <a:ext cx="8298900" cy="10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VOCABULARY:  What number comes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before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90?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9" name="Google Shape;999;p69"/>
          <p:cNvSpPr/>
          <p:nvPr/>
        </p:nvSpPr>
        <p:spPr>
          <a:xfrm>
            <a:off x="2056050" y="2677875"/>
            <a:ext cx="602100" cy="4536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4" name="Google Shape;1004;p70"/>
          <p:cNvPicPr preferRelativeResize="0"/>
          <p:nvPr/>
        </p:nvPicPr>
        <p:blipFill rotWithShape="1">
          <a:blip r:embed="rId3">
            <a:alphaModFix/>
          </a:blip>
          <a:srcRect b="25245" l="0" r="0" t="60840"/>
          <a:stretch/>
        </p:blipFill>
        <p:spPr>
          <a:xfrm>
            <a:off x="1724975" y="2196550"/>
            <a:ext cx="6358201" cy="111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5" name="Google Shape;1005;p70" title="Screenshot 2025-07-25 at 11.26.3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4615" y="3131475"/>
            <a:ext cx="6160248" cy="18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6" name="Google Shape;1006;p70" title="Screenshot 2025-10-27 09420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18976" y="3318900"/>
            <a:ext cx="4762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7" name="Google Shape;1007;p70"/>
          <p:cNvSpPr txBox="1"/>
          <p:nvPr>
            <p:ph type="title"/>
          </p:nvPr>
        </p:nvSpPr>
        <p:spPr>
          <a:xfrm>
            <a:off x="31905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8" name="Google Shape;1008;p70"/>
          <p:cNvSpPr txBox="1"/>
          <p:nvPr>
            <p:ph type="title"/>
          </p:nvPr>
        </p:nvSpPr>
        <p:spPr>
          <a:xfrm>
            <a:off x="3792650" y="3254025"/>
            <a:ext cx="6021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9" name="Google Shape;1009;p70"/>
          <p:cNvSpPr txBox="1"/>
          <p:nvPr>
            <p:ph type="title"/>
          </p:nvPr>
        </p:nvSpPr>
        <p:spPr>
          <a:xfrm>
            <a:off x="4387975" y="325402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0" name="Google Shape;1010;p70"/>
          <p:cNvSpPr txBox="1"/>
          <p:nvPr>
            <p:ph type="title"/>
          </p:nvPr>
        </p:nvSpPr>
        <p:spPr>
          <a:xfrm>
            <a:off x="4930654" y="3246884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1" name="Google Shape;1011;p70"/>
          <p:cNvSpPr txBox="1"/>
          <p:nvPr>
            <p:ph type="title"/>
          </p:nvPr>
        </p:nvSpPr>
        <p:spPr>
          <a:xfrm>
            <a:off x="5523354" y="3259189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2" name="Google Shape;1012;p70"/>
          <p:cNvSpPr txBox="1"/>
          <p:nvPr>
            <p:ph type="title"/>
          </p:nvPr>
        </p:nvSpPr>
        <p:spPr>
          <a:xfrm>
            <a:off x="6102106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3" name="Google Shape;1013;p70"/>
          <p:cNvSpPr txBox="1"/>
          <p:nvPr>
            <p:ph type="title"/>
          </p:nvPr>
        </p:nvSpPr>
        <p:spPr>
          <a:xfrm>
            <a:off x="6669509" y="325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4" name="Google Shape;1014;p70"/>
          <p:cNvSpPr txBox="1"/>
          <p:nvPr>
            <p:ph type="title"/>
          </p:nvPr>
        </p:nvSpPr>
        <p:spPr>
          <a:xfrm>
            <a:off x="7248868" y="3269196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5" name="Google Shape;1015;p70"/>
          <p:cNvSpPr txBox="1"/>
          <p:nvPr>
            <p:ph type="title"/>
          </p:nvPr>
        </p:nvSpPr>
        <p:spPr>
          <a:xfrm>
            <a:off x="2656018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6" name="Google Shape;1016;p70"/>
          <p:cNvSpPr txBox="1"/>
          <p:nvPr>
            <p:ph type="title"/>
          </p:nvPr>
        </p:nvSpPr>
        <p:spPr>
          <a:xfrm>
            <a:off x="32608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7" name="Google Shape;1017;p70"/>
          <p:cNvSpPr txBox="1"/>
          <p:nvPr>
            <p:ph type="title"/>
          </p:nvPr>
        </p:nvSpPr>
        <p:spPr>
          <a:xfrm>
            <a:off x="3866410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8" name="Google Shape;1018;p70"/>
          <p:cNvSpPr txBox="1"/>
          <p:nvPr>
            <p:ph type="title"/>
          </p:nvPr>
        </p:nvSpPr>
        <p:spPr>
          <a:xfrm>
            <a:off x="44131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9" name="Google Shape;1019;p70"/>
          <p:cNvSpPr txBox="1"/>
          <p:nvPr>
            <p:ph type="title"/>
          </p:nvPr>
        </p:nvSpPr>
        <p:spPr>
          <a:xfrm>
            <a:off x="501038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0" name="Google Shape;1020;p70"/>
          <p:cNvSpPr txBox="1"/>
          <p:nvPr>
            <p:ph type="title"/>
          </p:nvPr>
        </p:nvSpPr>
        <p:spPr>
          <a:xfrm>
            <a:off x="556550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1" name="Google Shape;1021;p70"/>
          <p:cNvSpPr txBox="1"/>
          <p:nvPr>
            <p:ph type="title"/>
          </p:nvPr>
        </p:nvSpPr>
        <p:spPr>
          <a:xfrm>
            <a:off x="61543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2" name="Google Shape;1022;p70"/>
          <p:cNvSpPr txBox="1"/>
          <p:nvPr>
            <p:ph type="title"/>
          </p:nvPr>
        </p:nvSpPr>
        <p:spPr>
          <a:xfrm>
            <a:off x="6759956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3" name="Google Shape;1023;p70"/>
          <p:cNvSpPr txBox="1"/>
          <p:nvPr>
            <p:ph type="title"/>
          </p:nvPr>
        </p:nvSpPr>
        <p:spPr>
          <a:xfrm>
            <a:off x="7298331" y="3823821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4" name="Google Shape;1024;p70"/>
          <p:cNvSpPr txBox="1"/>
          <p:nvPr>
            <p:ph type="title"/>
          </p:nvPr>
        </p:nvSpPr>
        <p:spPr>
          <a:xfrm>
            <a:off x="2072055" y="4398585"/>
            <a:ext cx="705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5" name="Google Shape;1025;p70"/>
          <p:cNvSpPr txBox="1"/>
          <p:nvPr>
            <p:ph type="title"/>
          </p:nvPr>
        </p:nvSpPr>
        <p:spPr>
          <a:xfrm>
            <a:off x="311700" y="445025"/>
            <a:ext cx="8298900" cy="10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VOCABULARY:  What number comes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before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90?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26" name="Google Shape;1026;p70"/>
          <p:cNvCxnSpPr/>
          <p:nvPr/>
        </p:nvCxnSpPr>
        <p:spPr>
          <a:xfrm flipH="1">
            <a:off x="7515575" y="2563650"/>
            <a:ext cx="771000" cy="16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27" name="Google Shape;1027;p70"/>
          <p:cNvSpPr/>
          <p:nvPr/>
        </p:nvSpPr>
        <p:spPr>
          <a:xfrm>
            <a:off x="2056050" y="2677875"/>
            <a:ext cx="602100" cy="4536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