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</p:sldIdLst>
  <p:sldSz cy="5143500" cx="9144000"/>
  <p:notesSz cx="6858000" cy="9144000"/>
  <p:embeddedFontLst>
    <p:embeddedFont>
      <p:font typeface="Montserrat"/>
      <p:regular r:id="rId79"/>
      <p:bold r:id="rId80"/>
      <p:italic r:id="rId81"/>
      <p:boldItalic r:id="rId8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Montserrat-bold.fntdata"/><Relationship Id="rId82" Type="http://schemas.openxmlformats.org/officeDocument/2006/relationships/font" Target="fonts/Montserrat-boldItalic.fntdata"/><Relationship Id="rId81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font" Target="fonts/Montserrat-regular.fntdata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a4483266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38a4483266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a4483266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38a4483266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8a4483266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8a4483266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5a2ee705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g3c5a2ee705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5a2ee705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c5a2ee705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c5a2ee705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c5a2ee705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c5a2ee705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3c5a2ee705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c5a2ee705a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3c5a2ee705a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c5a2ee705a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g3c5a2ee705a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c5a2ee705a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c5a2ee705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c5a2ee705a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c5a2ee705a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c5a2ee705a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3c5a2ee705a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c5a2ee705a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3c5a2ee705a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c5a2ee705a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g3c5a2ee705a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c5a2ee705a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3c5a2ee705a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c5a2ee705a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g3c5a2ee705a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c5a2ee705a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g3c5a2ee705a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c5a2ee705a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3c5a2ee705a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c5a2ee705a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c5a2ee705a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c5a2ee705a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g3c5a2ee705a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c5a2ee705a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g3c5a2ee705a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c5a2ee705a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4" name="Google Shape;474;g3c5a2ee705a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c5a2ee705a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7" name="Google Shape;497;g3c5a2ee705a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c5a2ee705a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g3c5a2ee705a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923ba85443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6" name="Google Shape;546;g3923ba85443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8a44832669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g38a44832669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8a44832669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0" name="Google Shape;580;g38a44832669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8a44832669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0" name="Google Shape;600;g38a44832669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923ba854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1" name="Google Shape;621;g3923ba854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8a44832669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5" name="Google Shape;645;g38a44832669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923ba8544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3" name="Google Shape;663;g3923ba8544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923ba85443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g3923ba85443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923ba8544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4" name="Google Shape;704;g3923ba8544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923ba85443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6" name="Google Shape;726;g3923ba85443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923ba8544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5" name="Google Shape;745;g3923ba8544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923ba85443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6" name="Google Shape;766;g3923ba85443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923ba8544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2" name="Google Shape;782;g3923ba8544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923ba85443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2" name="Google Shape;802;g3923ba85443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923ba85443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9" name="Google Shape;819;g3923ba8544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3923ba8544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4" name="Google Shape;844;g3923ba8544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923ba85443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6" name="Google Shape;866;g3923ba8544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923ba85443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5" name="Google Shape;885;g3923ba85443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3923ba8544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2" name="Google Shape;902;g3923ba8544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923ba85443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6" name="Google Shape;926;g3923ba85443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3923ba8544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4" name="Google Shape;944;g3923ba8544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3923ba8544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7" name="Google Shape;967;g3923ba8544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923ba85443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1" name="Google Shape;991;g3923ba85443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3923ba85443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0" name="Google Shape;1010;g3923ba85443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3923ba85443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0" name="Google Shape;1020;g3923ba85443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923ba8544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1" name="Google Shape;1031;g3923ba8544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38a44832669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6" name="Google Shape;1046;g38a44832669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38a44832669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8" name="Google Shape;1058;g38a44832669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38a44832669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3" name="Google Shape;1073;g38a44832669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3c5a2ee705a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9" name="Google Shape;1099;g3c5a2ee705a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g3c5a2ee705a_0_7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4" name="Google Shape;1144;g3c5a2ee705a_0_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3c5a2ee705a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7" name="Google Shape;1167;g3c5a2ee705a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3c5a2ee705a_0_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6" name="Google Shape;1206;g3c5a2ee705a_0_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3c5a2ee705a_0_8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4" name="Google Shape;1224;g3c5a2ee705a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3c5a2ee705a_0_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3" name="Google Shape;1253;g3c5a2ee705a_0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3c5a2ee705a_0_9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5" name="Google Shape;1275;g3c5a2ee705a_0_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3c5a2ee705a_0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2" name="Google Shape;1312;g3c5a2ee705a_0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3c5a2ee705a_0_9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3" name="Google Shape;1333;g3c5a2ee705a_0_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3c5a2ee705a_0_10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8" name="Google Shape;1368;g3c5a2ee705a_0_1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3c5a2ee705a_0_1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5" name="Google Shape;1395;g3c5a2ee705a_0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3c5a2ee705a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2" name="Google Shape;1442;g3c5a2ee705a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3c5a2ee705a_0_1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6" name="Google Shape;1466;g3c5a2ee705a_0_1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3c5a2ee705a_0_1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7" name="Google Shape;1507;g3c5a2ee705a_0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3c5a2ee705a_0_1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7" name="Google Shape;1527;g3c5a2ee705a_0_1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8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g3c5a2ee705a_0_1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0" name="Google Shape;1560;g3c5a2ee705a_0_1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3c5a2ee705a_0_1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7" name="Google Shape;1577;g3c5a2ee705a_0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3c5a2ee705a_0_1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4" name="Google Shape;1604;g3c5a2ee705a_0_1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3c5a2ee705a_0_1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7" name="Google Shape;1627;g3c5a2ee705a_0_1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These are called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represents the number ten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600"/>
          </a:p>
        </p:txBody>
      </p:sp>
      <p:cxnSp>
        <p:nvCxnSpPr>
          <p:cNvPr id="72" name="Google Shape;72;p1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4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4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4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4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4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4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4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4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4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represents the number five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600"/>
          </a:p>
        </p:txBody>
      </p:sp>
      <p:cxnSp>
        <p:nvCxnSpPr>
          <p:cNvPr id="88" name="Google Shape;88;p15"/>
          <p:cNvCxnSpPr/>
          <p:nvPr/>
        </p:nvCxnSpPr>
        <p:spPr>
          <a:xfrm>
            <a:off x="38473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5"/>
          <p:cNvCxnSpPr/>
          <p:nvPr/>
        </p:nvCxnSpPr>
        <p:spPr>
          <a:xfrm>
            <a:off x="41433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5"/>
          <p:cNvCxnSpPr/>
          <p:nvPr/>
        </p:nvCxnSpPr>
        <p:spPr>
          <a:xfrm>
            <a:off x="4735350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5"/>
          <p:cNvCxnSpPr/>
          <p:nvPr/>
        </p:nvCxnSpPr>
        <p:spPr>
          <a:xfrm>
            <a:off x="44393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5"/>
          <p:cNvCxnSpPr/>
          <p:nvPr/>
        </p:nvCxnSpPr>
        <p:spPr>
          <a:xfrm flipH="1">
            <a:off x="3464225" y="24641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start with ten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1877100" y="3998350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600"/>
          </a:p>
        </p:txBody>
      </p:sp>
      <p:cxnSp>
        <p:nvCxnSpPr>
          <p:cNvPr id="99" name="Google Shape;99;p16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6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6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6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6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6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6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6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p16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one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1</a:t>
            </a:r>
            <a:endParaRPr sz="4600"/>
          </a:p>
        </p:txBody>
      </p:sp>
      <p:cxnSp>
        <p:nvCxnSpPr>
          <p:cNvPr id="115" name="Google Shape;115;p17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17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17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17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17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17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17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17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17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17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17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two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2</a:t>
            </a:r>
            <a:endParaRPr sz="4600"/>
          </a:p>
        </p:txBody>
      </p:sp>
      <p:cxnSp>
        <p:nvCxnSpPr>
          <p:cNvPr id="132" name="Google Shape;132;p18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18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8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8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18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18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18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18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8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8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8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8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three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3</a:t>
            </a:r>
            <a:endParaRPr sz="4600"/>
          </a:p>
        </p:txBody>
      </p:sp>
      <p:cxnSp>
        <p:nvCxnSpPr>
          <p:cNvPr id="150" name="Google Shape;150;p19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19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19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19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19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19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9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9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19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19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19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19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19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four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4</a:t>
            </a:r>
            <a:endParaRPr sz="4600"/>
          </a:p>
        </p:txBody>
      </p:sp>
      <p:cxnSp>
        <p:nvCxnSpPr>
          <p:cNvPr id="169" name="Google Shape;169;p20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20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20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20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20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20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0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20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20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20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20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20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20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20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five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5</a:t>
            </a:r>
            <a:endParaRPr sz="4600"/>
          </a:p>
        </p:txBody>
      </p:sp>
      <p:cxnSp>
        <p:nvCxnSpPr>
          <p:cNvPr id="189" name="Google Shape;189;p21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21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21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1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21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21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21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1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1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21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1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1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1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21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3" name="Google Shape;203;p21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six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2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6</a:t>
            </a:r>
            <a:endParaRPr sz="4600"/>
          </a:p>
        </p:txBody>
      </p:sp>
      <p:cxnSp>
        <p:nvCxnSpPr>
          <p:cNvPr id="210" name="Google Shape;210;p22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2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2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22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22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22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" name="Google Shape;216;p22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" name="Google Shape;217;p22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" name="Google Shape;218;p22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22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2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22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22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2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2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2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seven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3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7</a:t>
            </a:r>
            <a:endParaRPr sz="4600"/>
          </a:p>
        </p:txBody>
      </p:sp>
      <p:cxnSp>
        <p:nvCxnSpPr>
          <p:cNvPr id="232" name="Google Shape;232;p23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23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23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23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3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23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23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23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23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23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" name="Google Shape;242;p23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23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23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23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23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23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23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eight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24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8</a:t>
            </a:r>
            <a:endParaRPr sz="4600"/>
          </a:p>
        </p:txBody>
      </p:sp>
      <p:cxnSp>
        <p:nvCxnSpPr>
          <p:cNvPr id="255" name="Google Shape;255;p24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24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24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24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24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24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24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4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24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24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24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24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24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24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4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24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24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24"/>
          <p:cNvCxnSpPr/>
          <p:nvPr/>
        </p:nvCxnSpPr>
        <p:spPr>
          <a:xfrm>
            <a:off x="796207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nine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25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	9</a:t>
            </a:r>
            <a:endParaRPr sz="4600"/>
          </a:p>
        </p:txBody>
      </p:sp>
      <p:cxnSp>
        <p:nvCxnSpPr>
          <p:cNvPr id="279" name="Google Shape;279;p25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25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25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25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25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25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" name="Google Shape;285;p25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" name="Google Shape;286;p25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5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5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25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25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25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25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25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25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25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25"/>
          <p:cNvCxnSpPr/>
          <p:nvPr/>
        </p:nvCxnSpPr>
        <p:spPr>
          <a:xfrm>
            <a:off x="796207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25"/>
          <p:cNvCxnSpPr/>
          <p:nvPr/>
        </p:nvCxnSpPr>
        <p:spPr>
          <a:xfrm>
            <a:off x="824612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and ten more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26"/>
          <p:cNvSpPr txBox="1"/>
          <p:nvPr/>
        </p:nvSpPr>
        <p:spPr>
          <a:xfrm>
            <a:off x="1877100" y="3998350"/>
            <a:ext cx="452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						10</a:t>
            </a:r>
            <a:endParaRPr sz="4600"/>
          </a:p>
        </p:txBody>
      </p:sp>
      <p:cxnSp>
        <p:nvCxnSpPr>
          <p:cNvPr id="304" name="Google Shape;304;p26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26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26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26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26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26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26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" name="Google Shape;311;p26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" name="Google Shape;312;p26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26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4" name="Google Shape;314;p26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26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26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26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26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9" name="Google Shape;319;p26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0" name="Google Shape;320;p26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26"/>
          <p:cNvCxnSpPr/>
          <p:nvPr/>
        </p:nvCxnSpPr>
        <p:spPr>
          <a:xfrm>
            <a:off x="796207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26"/>
          <p:cNvCxnSpPr/>
          <p:nvPr/>
        </p:nvCxnSpPr>
        <p:spPr>
          <a:xfrm>
            <a:off x="824612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26"/>
          <p:cNvCxnSpPr/>
          <p:nvPr/>
        </p:nvCxnSpPr>
        <p:spPr>
          <a:xfrm flipH="1">
            <a:off x="693970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7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6000"/>
          </a:p>
        </p:txBody>
      </p:sp>
      <p:cxnSp>
        <p:nvCxnSpPr>
          <p:cNvPr id="329" name="Google Shape;329;p27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27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27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27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27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27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27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27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27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27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3" name="Google Shape;343;p28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28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" name="Google Shape;345;p28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6" name="Google Shape;346;p28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28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28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28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28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1" name="Google Shape;351;p28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" name="Google Shape;352;p28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28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4" name="Google Shape;354;p28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6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9" name="Google Shape;359;p29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29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29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29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29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" name="Google Shape;364;p29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" name="Google Shape;365;p29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6" name="Google Shape;366;p29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7" name="Google Shape;367;p29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8" name="Google Shape;368;p29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" name="Google Shape;369;p29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29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1" name="Google Shape;371;p29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6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6" name="Google Shape;376;p30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" name="Google Shape;377;p30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30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9" name="Google Shape;379;p30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0" name="Google Shape;380;p30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30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30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30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4" name="Google Shape;384;p30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30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30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30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30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9" name="Google Shape;389;p30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6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4" name="Google Shape;394;p31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5" name="Google Shape;395;p31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6" name="Google Shape;396;p31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7" name="Google Shape;397;p31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8" name="Google Shape;398;p31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31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0" name="Google Shape;400;p31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1" name="Google Shape;401;p31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2" name="Google Shape;402;p31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31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31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31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6" name="Google Shape;406;p31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31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8" name="Google Shape;408;p31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6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3" name="Google Shape;413;p32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32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32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32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32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8" name="Google Shape;418;p32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32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0" name="Google Shape;420;p32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32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32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32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4" name="Google Shape;424;p32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5" name="Google Shape;425;p32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6" name="Google Shape;426;p32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7" name="Google Shape;427;p32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8" name="Google Shape;428;p32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6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33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33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5" name="Google Shape;435;p33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33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7" name="Google Shape;437;p33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8" name="Google Shape;438;p33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9" name="Google Shape;439;p33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0" name="Google Shape;440;p33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1" name="Google Shape;441;p33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33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33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33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33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33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33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33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9" name="Google Shape;449;p33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6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4" name="Google Shape;454;p34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34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6" name="Google Shape;456;p34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7" name="Google Shape;457;p34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8" name="Google Shape;458;p34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9" name="Google Shape;459;p34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0" name="Google Shape;460;p34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1" name="Google Shape;461;p34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2" name="Google Shape;462;p34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34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4" name="Google Shape;464;p34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5" name="Google Shape;465;p34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6" name="Google Shape;466;p34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7" name="Google Shape;467;p34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8" name="Google Shape;468;p34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9" name="Google Shape;469;p34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0" name="Google Shape;470;p34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1" name="Google Shape;471;p34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sz="6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6" name="Google Shape;476;p35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7" name="Google Shape;477;p35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8" name="Google Shape;478;p35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35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0" name="Google Shape;480;p35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1" name="Google Shape;481;p35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2" name="Google Shape;482;p35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3" name="Google Shape;483;p35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4" name="Google Shape;484;p35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5" name="Google Shape;485;p35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6" name="Google Shape;486;p35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35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8" name="Google Shape;488;p35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9" name="Google Shape;489;p35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0" name="Google Shape;490;p35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35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2" name="Google Shape;492;p35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3" name="Google Shape;493;p35"/>
          <p:cNvCxnSpPr/>
          <p:nvPr/>
        </p:nvCxnSpPr>
        <p:spPr>
          <a:xfrm>
            <a:off x="796207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4" name="Google Shape;494;p35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6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9" name="Google Shape;499;p36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0" name="Google Shape;500;p36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1" name="Google Shape;501;p36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2" name="Google Shape;502;p36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3" name="Google Shape;503;p36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4" name="Google Shape;504;p36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5" name="Google Shape;505;p36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6" name="Google Shape;506;p36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7" name="Google Shape;507;p36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8" name="Google Shape;508;p36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9" name="Google Shape;509;p36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0" name="Google Shape;510;p36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1" name="Google Shape;511;p36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2" name="Google Shape;512;p36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36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4" name="Google Shape;514;p36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5" name="Google Shape;515;p36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6" name="Google Shape;516;p36"/>
          <p:cNvCxnSpPr/>
          <p:nvPr/>
        </p:nvCxnSpPr>
        <p:spPr>
          <a:xfrm>
            <a:off x="796207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7" name="Google Shape;517;p36"/>
          <p:cNvCxnSpPr/>
          <p:nvPr/>
        </p:nvCxnSpPr>
        <p:spPr>
          <a:xfrm>
            <a:off x="824612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8" name="Google Shape;518;p36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6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3" name="Google Shape;523;p37"/>
          <p:cNvCxnSpPr/>
          <p:nvPr/>
        </p:nvCxnSpPr>
        <p:spPr>
          <a:xfrm>
            <a:off x="733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4" name="Google Shape;524;p37"/>
          <p:cNvCxnSpPr/>
          <p:nvPr/>
        </p:nvCxnSpPr>
        <p:spPr>
          <a:xfrm>
            <a:off x="1029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5" name="Google Shape;525;p37"/>
          <p:cNvCxnSpPr/>
          <p:nvPr/>
        </p:nvCxnSpPr>
        <p:spPr>
          <a:xfrm>
            <a:off x="16216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6" name="Google Shape;526;p37"/>
          <p:cNvCxnSpPr/>
          <p:nvPr/>
        </p:nvCxnSpPr>
        <p:spPr>
          <a:xfrm>
            <a:off x="13256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37"/>
          <p:cNvCxnSpPr/>
          <p:nvPr/>
        </p:nvCxnSpPr>
        <p:spPr>
          <a:xfrm flipH="1">
            <a:off x="3505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8" name="Google Shape;528;p37"/>
          <p:cNvCxnSpPr/>
          <p:nvPr/>
        </p:nvCxnSpPr>
        <p:spPr>
          <a:xfrm>
            <a:off x="28328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9" name="Google Shape;529;p37"/>
          <p:cNvCxnSpPr/>
          <p:nvPr/>
        </p:nvCxnSpPr>
        <p:spPr>
          <a:xfrm>
            <a:off x="31129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0" name="Google Shape;530;p37"/>
          <p:cNvCxnSpPr/>
          <p:nvPr/>
        </p:nvCxnSpPr>
        <p:spPr>
          <a:xfrm>
            <a:off x="33930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1" name="Google Shape;531;p37"/>
          <p:cNvCxnSpPr/>
          <p:nvPr/>
        </p:nvCxnSpPr>
        <p:spPr>
          <a:xfrm>
            <a:off x="36571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37"/>
          <p:cNvCxnSpPr/>
          <p:nvPr/>
        </p:nvCxnSpPr>
        <p:spPr>
          <a:xfrm flipH="1">
            <a:off x="22973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3" name="Google Shape;533;p37"/>
          <p:cNvCxnSpPr/>
          <p:nvPr/>
        </p:nvCxnSpPr>
        <p:spPr>
          <a:xfrm>
            <a:off x="533155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4" name="Google Shape;534;p37"/>
          <p:cNvCxnSpPr/>
          <p:nvPr/>
        </p:nvCxnSpPr>
        <p:spPr>
          <a:xfrm>
            <a:off x="56634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5" name="Google Shape;535;p37"/>
          <p:cNvCxnSpPr/>
          <p:nvPr/>
        </p:nvCxnSpPr>
        <p:spPr>
          <a:xfrm>
            <a:off x="6023975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6" name="Google Shape;536;p37"/>
          <p:cNvCxnSpPr/>
          <p:nvPr/>
        </p:nvCxnSpPr>
        <p:spPr>
          <a:xfrm>
            <a:off x="6355900" y="19259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7" name="Google Shape;537;p37"/>
          <p:cNvCxnSpPr/>
          <p:nvPr/>
        </p:nvCxnSpPr>
        <p:spPr>
          <a:xfrm flipH="1">
            <a:off x="493215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8" name="Google Shape;538;p37"/>
          <p:cNvCxnSpPr/>
          <p:nvPr/>
        </p:nvCxnSpPr>
        <p:spPr>
          <a:xfrm>
            <a:off x="744185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9" name="Google Shape;539;p37"/>
          <p:cNvCxnSpPr/>
          <p:nvPr/>
        </p:nvCxnSpPr>
        <p:spPr>
          <a:xfrm>
            <a:off x="7690000" y="20021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0" name="Google Shape;540;p37"/>
          <p:cNvCxnSpPr/>
          <p:nvPr/>
        </p:nvCxnSpPr>
        <p:spPr>
          <a:xfrm>
            <a:off x="796207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1" name="Google Shape;541;p37"/>
          <p:cNvCxnSpPr/>
          <p:nvPr/>
        </p:nvCxnSpPr>
        <p:spPr>
          <a:xfrm>
            <a:off x="824612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2" name="Google Shape;542;p37"/>
          <p:cNvCxnSpPr/>
          <p:nvPr/>
        </p:nvCxnSpPr>
        <p:spPr>
          <a:xfrm flipH="1">
            <a:off x="6939707" y="23323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3" name="Google Shape;543;p37"/>
          <p:cNvSpPr txBox="1"/>
          <p:nvPr/>
        </p:nvSpPr>
        <p:spPr>
          <a:xfrm>
            <a:off x="3393000" y="3878675"/>
            <a:ext cx="1515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6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8" name="Google Shape;548;p38"/>
          <p:cNvCxnSpPr/>
          <p:nvPr/>
        </p:nvCxnSpPr>
        <p:spPr>
          <a:xfrm>
            <a:off x="57504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9" name="Google Shape;549;p38"/>
          <p:cNvCxnSpPr/>
          <p:nvPr/>
        </p:nvCxnSpPr>
        <p:spPr>
          <a:xfrm>
            <a:off x="15714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0" name="Google Shape;550;p38"/>
          <p:cNvCxnSpPr/>
          <p:nvPr/>
        </p:nvCxnSpPr>
        <p:spPr>
          <a:xfrm>
            <a:off x="18674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1" name="Google Shape;551;p38"/>
          <p:cNvCxnSpPr/>
          <p:nvPr/>
        </p:nvCxnSpPr>
        <p:spPr>
          <a:xfrm>
            <a:off x="2459432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2" name="Google Shape;552;p38"/>
          <p:cNvCxnSpPr/>
          <p:nvPr/>
        </p:nvCxnSpPr>
        <p:spPr>
          <a:xfrm>
            <a:off x="2163407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3" name="Google Shape;553;p38"/>
          <p:cNvCxnSpPr/>
          <p:nvPr/>
        </p:nvCxnSpPr>
        <p:spPr>
          <a:xfrm flipH="1">
            <a:off x="1188307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4" name="Google Shape;554;p38"/>
          <p:cNvCxnSpPr/>
          <p:nvPr/>
        </p:nvCxnSpPr>
        <p:spPr>
          <a:xfrm>
            <a:off x="367068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5" name="Google Shape;555;p38"/>
          <p:cNvCxnSpPr/>
          <p:nvPr/>
        </p:nvCxnSpPr>
        <p:spPr>
          <a:xfrm>
            <a:off x="395075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6" name="Google Shape;556;p38"/>
          <p:cNvCxnSpPr/>
          <p:nvPr/>
        </p:nvCxnSpPr>
        <p:spPr>
          <a:xfrm>
            <a:off x="4230807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7" name="Google Shape;557;p38"/>
          <p:cNvCxnSpPr/>
          <p:nvPr/>
        </p:nvCxnSpPr>
        <p:spPr>
          <a:xfrm>
            <a:off x="4494932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8" name="Google Shape;558;p38"/>
          <p:cNvCxnSpPr/>
          <p:nvPr/>
        </p:nvCxnSpPr>
        <p:spPr>
          <a:xfrm flipH="1">
            <a:off x="3135182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38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4" name="Google Shape;564;p39"/>
          <p:cNvCxnSpPr/>
          <p:nvPr/>
        </p:nvCxnSpPr>
        <p:spPr>
          <a:xfrm>
            <a:off x="54871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39"/>
          <p:cNvCxnSpPr/>
          <p:nvPr/>
        </p:nvCxnSpPr>
        <p:spPr>
          <a:xfrm>
            <a:off x="57831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39"/>
          <p:cNvCxnSpPr/>
          <p:nvPr/>
        </p:nvCxnSpPr>
        <p:spPr>
          <a:xfrm>
            <a:off x="60791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7" name="Google Shape;567;p39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8" name="Google Shape;568;p39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9" name="Google Shape;569;p39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0" name="Google Shape;570;p39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1" name="Google Shape;571;p39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2" name="Google Shape;572;p39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39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39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5" name="Google Shape;575;p39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6" name="Google Shape;576;p39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7" name="Google Shape;577;p39"/>
          <p:cNvSpPr txBox="1"/>
          <p:nvPr/>
        </p:nvSpPr>
        <p:spPr>
          <a:xfrm>
            <a:off x="503675" y="302181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2" name="Google Shape;582;p40"/>
          <p:cNvCxnSpPr/>
          <p:nvPr/>
        </p:nvCxnSpPr>
        <p:spPr>
          <a:xfrm>
            <a:off x="5677500" y="17936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3" name="Google Shape;583;p40"/>
          <p:cNvCxnSpPr/>
          <p:nvPr/>
        </p:nvCxnSpPr>
        <p:spPr>
          <a:xfrm>
            <a:off x="5973500" y="17936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4" name="Google Shape;584;p40"/>
          <p:cNvCxnSpPr/>
          <p:nvPr/>
        </p:nvCxnSpPr>
        <p:spPr>
          <a:xfrm>
            <a:off x="6269500" y="17936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5" name="Google Shape;585;p40"/>
          <p:cNvCxnSpPr/>
          <p:nvPr/>
        </p:nvCxnSpPr>
        <p:spPr>
          <a:xfrm>
            <a:off x="6565525" y="17936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6" name="Google Shape;586;p40"/>
          <p:cNvCxnSpPr/>
          <p:nvPr/>
        </p:nvCxnSpPr>
        <p:spPr>
          <a:xfrm flipH="1">
            <a:off x="5294400" y="22621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7" name="Google Shape;587;p40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8" name="Google Shape;588;p40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40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0" name="Google Shape;590;p40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1" name="Google Shape;591;p40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2" name="Google Shape;592;p40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3" name="Google Shape;593;p40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4" name="Google Shape;594;p40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5" name="Google Shape;595;p40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6" name="Google Shape;596;p40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7" name="Google Shape;597;p40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2" name="Google Shape;602;p41"/>
          <p:cNvCxnSpPr/>
          <p:nvPr/>
        </p:nvCxnSpPr>
        <p:spPr>
          <a:xfrm>
            <a:off x="58462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3" name="Google Shape;603;p41"/>
          <p:cNvCxnSpPr/>
          <p:nvPr/>
        </p:nvCxnSpPr>
        <p:spPr>
          <a:xfrm>
            <a:off x="61422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41"/>
          <p:cNvCxnSpPr/>
          <p:nvPr/>
        </p:nvCxnSpPr>
        <p:spPr>
          <a:xfrm>
            <a:off x="64382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5" name="Google Shape;605;p41"/>
          <p:cNvCxnSpPr/>
          <p:nvPr/>
        </p:nvCxnSpPr>
        <p:spPr>
          <a:xfrm>
            <a:off x="673422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6" name="Google Shape;606;p41"/>
          <p:cNvCxnSpPr/>
          <p:nvPr/>
        </p:nvCxnSpPr>
        <p:spPr>
          <a:xfrm flipH="1">
            <a:off x="5463100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7" name="Google Shape;607;p41"/>
          <p:cNvCxnSpPr/>
          <p:nvPr/>
        </p:nvCxnSpPr>
        <p:spPr>
          <a:xfrm>
            <a:off x="805720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8" name="Google Shape;608;p41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9" name="Google Shape;609;p41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0" name="Google Shape;610;p41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1" name="Google Shape;611;p41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2" name="Google Shape;612;p41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3" name="Google Shape;613;p41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4" name="Google Shape;614;p41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5" name="Google Shape;615;p41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41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7" name="Google Shape;617;p41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8" name="Google Shape;618;p41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3" name="Google Shape;623;p42"/>
          <p:cNvCxnSpPr/>
          <p:nvPr/>
        </p:nvCxnSpPr>
        <p:spPr>
          <a:xfrm>
            <a:off x="55350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4" name="Google Shape;624;p42"/>
          <p:cNvCxnSpPr/>
          <p:nvPr/>
        </p:nvCxnSpPr>
        <p:spPr>
          <a:xfrm>
            <a:off x="58310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5" name="Google Shape;625;p42"/>
          <p:cNvCxnSpPr/>
          <p:nvPr/>
        </p:nvCxnSpPr>
        <p:spPr>
          <a:xfrm>
            <a:off x="642302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6" name="Google Shape;626;p42"/>
          <p:cNvCxnSpPr/>
          <p:nvPr/>
        </p:nvCxnSpPr>
        <p:spPr>
          <a:xfrm>
            <a:off x="61270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7" name="Google Shape;627;p42"/>
          <p:cNvCxnSpPr/>
          <p:nvPr/>
        </p:nvCxnSpPr>
        <p:spPr>
          <a:xfrm flipH="1">
            <a:off x="5151900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Google Shape;628;p42"/>
          <p:cNvCxnSpPr/>
          <p:nvPr/>
        </p:nvCxnSpPr>
        <p:spPr>
          <a:xfrm>
            <a:off x="763427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9" name="Google Shape;629;p42"/>
          <p:cNvCxnSpPr/>
          <p:nvPr/>
        </p:nvCxnSpPr>
        <p:spPr>
          <a:xfrm>
            <a:off x="791435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0" name="Google Shape;630;p42"/>
          <p:cNvCxnSpPr/>
          <p:nvPr/>
        </p:nvCxnSpPr>
        <p:spPr>
          <a:xfrm>
            <a:off x="819440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1" name="Google Shape;631;p42"/>
          <p:cNvCxnSpPr/>
          <p:nvPr/>
        </p:nvCxnSpPr>
        <p:spPr>
          <a:xfrm>
            <a:off x="845852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42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3" name="Google Shape;633;p42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42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5" name="Google Shape;635;p42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42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42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8" name="Google Shape;638;p42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9" name="Google Shape;639;p42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0" name="Google Shape;640;p42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1" name="Google Shape;641;p42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2" name="Google Shape;642;p42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7" name="Google Shape;647;p43"/>
          <p:cNvCxnSpPr/>
          <p:nvPr/>
        </p:nvCxnSpPr>
        <p:spPr>
          <a:xfrm>
            <a:off x="60017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8" name="Google Shape;648;p43"/>
          <p:cNvCxnSpPr/>
          <p:nvPr/>
        </p:nvCxnSpPr>
        <p:spPr>
          <a:xfrm>
            <a:off x="62977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9" name="Google Shape;649;p43"/>
          <p:cNvCxnSpPr/>
          <p:nvPr/>
        </p:nvCxnSpPr>
        <p:spPr>
          <a:xfrm>
            <a:off x="65937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0" name="Google Shape;650;p43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1" name="Google Shape;651;p43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2" name="Google Shape;652;p43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3" name="Google Shape;653;p43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43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5" name="Google Shape;655;p43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6" name="Google Shape;656;p43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7" name="Google Shape;657;p43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8" name="Google Shape;658;p43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43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0" name="Google Shape;660;p43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5" name="Google Shape;665;p44"/>
          <p:cNvCxnSpPr/>
          <p:nvPr/>
        </p:nvCxnSpPr>
        <p:spPr>
          <a:xfrm>
            <a:off x="5510775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44"/>
          <p:cNvCxnSpPr/>
          <p:nvPr/>
        </p:nvCxnSpPr>
        <p:spPr>
          <a:xfrm>
            <a:off x="5806775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7" name="Google Shape;667;p44"/>
          <p:cNvCxnSpPr/>
          <p:nvPr/>
        </p:nvCxnSpPr>
        <p:spPr>
          <a:xfrm>
            <a:off x="6398800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8" name="Google Shape;668;p44"/>
          <p:cNvCxnSpPr/>
          <p:nvPr/>
        </p:nvCxnSpPr>
        <p:spPr>
          <a:xfrm>
            <a:off x="6102775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9" name="Google Shape;669;p44"/>
          <p:cNvCxnSpPr/>
          <p:nvPr/>
        </p:nvCxnSpPr>
        <p:spPr>
          <a:xfrm flipH="1">
            <a:off x="5127675" y="23982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0" name="Google Shape;670;p44"/>
          <p:cNvCxnSpPr/>
          <p:nvPr/>
        </p:nvCxnSpPr>
        <p:spPr>
          <a:xfrm>
            <a:off x="7610050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1" name="Google Shape;671;p44"/>
          <p:cNvCxnSpPr/>
          <p:nvPr/>
        </p:nvCxnSpPr>
        <p:spPr>
          <a:xfrm>
            <a:off x="7890125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44"/>
          <p:cNvCxnSpPr/>
          <p:nvPr/>
        </p:nvCxnSpPr>
        <p:spPr>
          <a:xfrm>
            <a:off x="8170175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3" name="Google Shape;673;p44"/>
          <p:cNvCxnSpPr/>
          <p:nvPr/>
        </p:nvCxnSpPr>
        <p:spPr>
          <a:xfrm>
            <a:off x="8434300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4" name="Google Shape;674;p44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5" name="Google Shape;675;p44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6" name="Google Shape;676;p44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7" name="Google Shape;677;p44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8" name="Google Shape;678;p44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9" name="Google Shape;679;p44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0" name="Google Shape;680;p44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1" name="Google Shape;681;p44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2" name="Google Shape;682;p44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3" name="Google Shape;683;p44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4" name="Google Shape;684;p44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9" name="Google Shape;689;p45"/>
          <p:cNvCxnSpPr/>
          <p:nvPr/>
        </p:nvCxnSpPr>
        <p:spPr>
          <a:xfrm>
            <a:off x="63967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0" name="Google Shape;690;p45"/>
          <p:cNvCxnSpPr/>
          <p:nvPr/>
        </p:nvCxnSpPr>
        <p:spPr>
          <a:xfrm>
            <a:off x="66927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1" name="Google Shape;691;p45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2" name="Google Shape;692;p45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3" name="Google Shape;693;p45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4" name="Google Shape;694;p45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5" name="Google Shape;695;p45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6" name="Google Shape;696;p45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7" name="Google Shape;697;p45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8" name="Google Shape;698;p45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9" name="Google Shape;699;p45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0" name="Google Shape;700;p45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1" name="Google Shape;701;p45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6" name="Google Shape;706;p46"/>
          <p:cNvCxnSpPr/>
          <p:nvPr/>
        </p:nvCxnSpPr>
        <p:spPr>
          <a:xfrm>
            <a:off x="54392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7" name="Google Shape;707;p46"/>
          <p:cNvCxnSpPr/>
          <p:nvPr/>
        </p:nvCxnSpPr>
        <p:spPr>
          <a:xfrm>
            <a:off x="57352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46"/>
          <p:cNvCxnSpPr/>
          <p:nvPr/>
        </p:nvCxnSpPr>
        <p:spPr>
          <a:xfrm>
            <a:off x="63272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46"/>
          <p:cNvCxnSpPr/>
          <p:nvPr/>
        </p:nvCxnSpPr>
        <p:spPr>
          <a:xfrm>
            <a:off x="60312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0" name="Google Shape;710;p46"/>
          <p:cNvCxnSpPr/>
          <p:nvPr/>
        </p:nvCxnSpPr>
        <p:spPr>
          <a:xfrm flipH="1">
            <a:off x="5056150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46"/>
          <p:cNvCxnSpPr/>
          <p:nvPr/>
        </p:nvCxnSpPr>
        <p:spPr>
          <a:xfrm>
            <a:off x="753852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2" name="Google Shape;712;p46"/>
          <p:cNvCxnSpPr/>
          <p:nvPr/>
        </p:nvCxnSpPr>
        <p:spPr>
          <a:xfrm>
            <a:off x="781860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46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4" name="Google Shape;714;p46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5" name="Google Shape;715;p46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6" name="Google Shape;716;p46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7" name="Google Shape;717;p46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8" name="Google Shape;718;p46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9" name="Google Shape;719;p46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0" name="Google Shape;720;p46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1" name="Google Shape;721;p46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2" name="Google Shape;722;p46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3" name="Google Shape;723;p46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8" name="Google Shape;728;p47"/>
          <p:cNvCxnSpPr/>
          <p:nvPr/>
        </p:nvCxnSpPr>
        <p:spPr>
          <a:xfrm>
            <a:off x="63129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9" name="Google Shape;729;p47"/>
          <p:cNvCxnSpPr/>
          <p:nvPr/>
        </p:nvCxnSpPr>
        <p:spPr>
          <a:xfrm>
            <a:off x="66089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" name="Google Shape;730;p47"/>
          <p:cNvCxnSpPr/>
          <p:nvPr/>
        </p:nvCxnSpPr>
        <p:spPr>
          <a:xfrm>
            <a:off x="7200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1" name="Google Shape;731;p47"/>
          <p:cNvCxnSpPr/>
          <p:nvPr/>
        </p:nvCxnSpPr>
        <p:spPr>
          <a:xfrm>
            <a:off x="69049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2" name="Google Shape;732;p47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3" name="Google Shape;733;p47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4" name="Google Shape;734;p47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5" name="Google Shape;735;p47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6" name="Google Shape;736;p47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7" name="Google Shape;737;p47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8" name="Google Shape;738;p47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9" name="Google Shape;739;p47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0" name="Google Shape;740;p47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1" name="Google Shape;741;p47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2" name="Google Shape;742;p47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7" name="Google Shape;747;p48"/>
          <p:cNvCxnSpPr/>
          <p:nvPr/>
        </p:nvCxnSpPr>
        <p:spPr>
          <a:xfrm>
            <a:off x="58102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48"/>
          <p:cNvCxnSpPr/>
          <p:nvPr/>
        </p:nvCxnSpPr>
        <p:spPr>
          <a:xfrm>
            <a:off x="61062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48"/>
          <p:cNvCxnSpPr/>
          <p:nvPr/>
        </p:nvCxnSpPr>
        <p:spPr>
          <a:xfrm>
            <a:off x="66983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48"/>
          <p:cNvCxnSpPr/>
          <p:nvPr/>
        </p:nvCxnSpPr>
        <p:spPr>
          <a:xfrm>
            <a:off x="64022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1" name="Google Shape;751;p48"/>
          <p:cNvCxnSpPr/>
          <p:nvPr/>
        </p:nvCxnSpPr>
        <p:spPr>
          <a:xfrm flipH="1">
            <a:off x="5427175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" name="Google Shape;752;p48"/>
          <p:cNvCxnSpPr/>
          <p:nvPr/>
        </p:nvCxnSpPr>
        <p:spPr>
          <a:xfrm>
            <a:off x="790955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3" name="Google Shape;753;p48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48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5" name="Google Shape;755;p48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6" name="Google Shape;756;p48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" name="Google Shape;757;p48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8" name="Google Shape;758;p48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9" name="Google Shape;759;p48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0" name="Google Shape;760;p48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1" name="Google Shape;761;p48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2" name="Google Shape;762;p48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3" name="Google Shape;763;p48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8" name="Google Shape;768;p49"/>
          <p:cNvCxnSpPr/>
          <p:nvPr/>
        </p:nvCxnSpPr>
        <p:spPr>
          <a:xfrm>
            <a:off x="6552325" y="19858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9" name="Google Shape;769;p49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0" name="Google Shape;770;p49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1" name="Google Shape;771;p49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2" name="Google Shape;772;p49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3" name="Google Shape;773;p49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" name="Google Shape;774;p49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5" name="Google Shape;775;p49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6" name="Google Shape;776;p49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7" name="Google Shape;777;p49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8" name="Google Shape;778;p49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9" name="Google Shape;779;p49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4" name="Google Shape;784;p50"/>
          <p:cNvCxnSpPr/>
          <p:nvPr/>
        </p:nvCxnSpPr>
        <p:spPr>
          <a:xfrm>
            <a:off x="59539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5" name="Google Shape;785;p50"/>
          <p:cNvCxnSpPr/>
          <p:nvPr/>
        </p:nvCxnSpPr>
        <p:spPr>
          <a:xfrm>
            <a:off x="62499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6" name="Google Shape;786;p50"/>
          <p:cNvCxnSpPr/>
          <p:nvPr/>
        </p:nvCxnSpPr>
        <p:spPr>
          <a:xfrm>
            <a:off x="68419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7" name="Google Shape;787;p50"/>
          <p:cNvCxnSpPr/>
          <p:nvPr/>
        </p:nvCxnSpPr>
        <p:spPr>
          <a:xfrm>
            <a:off x="65459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8" name="Google Shape;788;p50"/>
          <p:cNvCxnSpPr/>
          <p:nvPr/>
        </p:nvCxnSpPr>
        <p:spPr>
          <a:xfrm flipH="1">
            <a:off x="5570825" y="233018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9" name="Google Shape;789;p50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0" name="Google Shape;790;p50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1" name="Google Shape;791;p50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2" name="Google Shape;792;p50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3" name="Google Shape;793;p50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4" name="Google Shape;794;p50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50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6" name="Google Shape;796;p50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7" name="Google Shape;797;p50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8" name="Google Shape;798;p50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9" name="Google Shape;799;p50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4" name="Google Shape;804;p51"/>
          <p:cNvCxnSpPr/>
          <p:nvPr/>
        </p:nvCxnSpPr>
        <p:spPr>
          <a:xfrm>
            <a:off x="7043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51"/>
          <p:cNvCxnSpPr/>
          <p:nvPr/>
        </p:nvCxnSpPr>
        <p:spPr>
          <a:xfrm>
            <a:off x="7339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6" name="Google Shape;806;p51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7" name="Google Shape;807;p51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8" name="Google Shape;808;p51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9" name="Google Shape;809;p51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0" name="Google Shape;810;p51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1" name="Google Shape;811;p51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2" name="Google Shape;812;p51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3" name="Google Shape;813;p51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4" name="Google Shape;814;p51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5" name="Google Shape;815;p51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6" name="Google Shape;816;p51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1" name="Google Shape;821;p52"/>
          <p:cNvCxnSpPr/>
          <p:nvPr/>
        </p:nvCxnSpPr>
        <p:spPr>
          <a:xfrm>
            <a:off x="5369550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2" name="Google Shape;822;p52"/>
          <p:cNvCxnSpPr/>
          <p:nvPr/>
        </p:nvCxnSpPr>
        <p:spPr>
          <a:xfrm>
            <a:off x="5665550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3" name="Google Shape;823;p52"/>
          <p:cNvCxnSpPr/>
          <p:nvPr/>
        </p:nvCxnSpPr>
        <p:spPr>
          <a:xfrm>
            <a:off x="6257575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4" name="Google Shape;824;p52"/>
          <p:cNvCxnSpPr/>
          <p:nvPr/>
        </p:nvCxnSpPr>
        <p:spPr>
          <a:xfrm>
            <a:off x="5961550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5" name="Google Shape;825;p52"/>
          <p:cNvCxnSpPr/>
          <p:nvPr/>
        </p:nvCxnSpPr>
        <p:spPr>
          <a:xfrm flipH="1">
            <a:off x="4986450" y="23982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6" name="Google Shape;826;p52"/>
          <p:cNvCxnSpPr/>
          <p:nvPr/>
        </p:nvCxnSpPr>
        <p:spPr>
          <a:xfrm>
            <a:off x="7468825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7" name="Google Shape;827;p52"/>
          <p:cNvCxnSpPr/>
          <p:nvPr/>
        </p:nvCxnSpPr>
        <p:spPr>
          <a:xfrm>
            <a:off x="7748900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8" name="Google Shape;828;p52"/>
          <p:cNvCxnSpPr/>
          <p:nvPr/>
        </p:nvCxnSpPr>
        <p:spPr>
          <a:xfrm>
            <a:off x="8028950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9" name="Google Shape;829;p52"/>
          <p:cNvCxnSpPr/>
          <p:nvPr/>
        </p:nvCxnSpPr>
        <p:spPr>
          <a:xfrm>
            <a:off x="8293075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0" name="Google Shape;830;p52"/>
          <p:cNvCxnSpPr/>
          <p:nvPr/>
        </p:nvCxnSpPr>
        <p:spPr>
          <a:xfrm flipH="1">
            <a:off x="6933325" y="215886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1" name="Google Shape;831;p52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2" name="Google Shape;832;p52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3" name="Google Shape;833;p52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4" name="Google Shape;834;p52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5" name="Google Shape;835;p52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6" name="Google Shape;836;p52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7" name="Google Shape;837;p52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8" name="Google Shape;838;p52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9" name="Google Shape;839;p52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0" name="Google Shape;840;p52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1" name="Google Shape;841;p52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6" name="Google Shape;846;p53"/>
          <p:cNvCxnSpPr/>
          <p:nvPr/>
        </p:nvCxnSpPr>
        <p:spPr>
          <a:xfrm>
            <a:off x="58581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7" name="Google Shape;847;p53"/>
          <p:cNvCxnSpPr/>
          <p:nvPr/>
        </p:nvCxnSpPr>
        <p:spPr>
          <a:xfrm>
            <a:off x="61541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8" name="Google Shape;848;p53"/>
          <p:cNvCxnSpPr/>
          <p:nvPr/>
        </p:nvCxnSpPr>
        <p:spPr>
          <a:xfrm>
            <a:off x="674620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9" name="Google Shape;849;p53"/>
          <p:cNvCxnSpPr/>
          <p:nvPr/>
        </p:nvCxnSpPr>
        <p:spPr>
          <a:xfrm>
            <a:off x="64501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0" name="Google Shape;850;p53"/>
          <p:cNvCxnSpPr/>
          <p:nvPr/>
        </p:nvCxnSpPr>
        <p:spPr>
          <a:xfrm flipH="1">
            <a:off x="5475075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1" name="Google Shape;851;p53"/>
          <p:cNvCxnSpPr/>
          <p:nvPr/>
        </p:nvCxnSpPr>
        <p:spPr>
          <a:xfrm>
            <a:off x="795745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2" name="Google Shape;852;p53"/>
          <p:cNvCxnSpPr/>
          <p:nvPr/>
        </p:nvCxnSpPr>
        <p:spPr>
          <a:xfrm>
            <a:off x="823752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3" name="Google Shape;853;p53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4" name="Google Shape;854;p53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5" name="Google Shape;855;p53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6" name="Google Shape;856;p53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7" name="Google Shape;857;p53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8" name="Google Shape;858;p53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9" name="Google Shape;859;p53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0" name="Google Shape;860;p53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1" name="Google Shape;861;p53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2" name="Google Shape;862;p53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3" name="Google Shape;863;p53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8" name="Google Shape;868;p54"/>
          <p:cNvCxnSpPr/>
          <p:nvPr/>
        </p:nvCxnSpPr>
        <p:spPr>
          <a:xfrm>
            <a:off x="6779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9" name="Google Shape;869;p54"/>
          <p:cNvCxnSpPr/>
          <p:nvPr/>
        </p:nvCxnSpPr>
        <p:spPr>
          <a:xfrm>
            <a:off x="7075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0" name="Google Shape;870;p54"/>
          <p:cNvCxnSpPr/>
          <p:nvPr/>
        </p:nvCxnSpPr>
        <p:spPr>
          <a:xfrm>
            <a:off x="76677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1" name="Google Shape;871;p54"/>
          <p:cNvCxnSpPr/>
          <p:nvPr/>
        </p:nvCxnSpPr>
        <p:spPr>
          <a:xfrm>
            <a:off x="7371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2" name="Google Shape;872;p54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3" name="Google Shape;873;p54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4" name="Google Shape;874;p54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5" name="Google Shape;875;p54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6" name="Google Shape;876;p54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7" name="Google Shape;877;p54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8" name="Google Shape;878;p54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9" name="Google Shape;879;p54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0" name="Google Shape;880;p54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1" name="Google Shape;881;p54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2" name="Google Shape;882;p54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7" name="Google Shape;887;p55"/>
          <p:cNvCxnSpPr/>
          <p:nvPr/>
        </p:nvCxnSpPr>
        <p:spPr>
          <a:xfrm>
            <a:off x="6492500" y="17344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8" name="Google Shape;888;p55"/>
          <p:cNvCxnSpPr/>
          <p:nvPr/>
        </p:nvCxnSpPr>
        <p:spPr>
          <a:xfrm>
            <a:off x="6788500" y="17344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9" name="Google Shape;889;p55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0" name="Google Shape;890;p55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1" name="Google Shape;891;p55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2" name="Google Shape;892;p55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3" name="Google Shape;893;p55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4" name="Google Shape;894;p55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5" name="Google Shape;895;p55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6" name="Google Shape;896;p55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7" name="Google Shape;897;p55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8" name="Google Shape;898;p55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9" name="Google Shape;899;p55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4" name="Google Shape;904;p56"/>
          <p:cNvCxnSpPr/>
          <p:nvPr/>
        </p:nvCxnSpPr>
        <p:spPr>
          <a:xfrm>
            <a:off x="51759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5" name="Google Shape;905;p56"/>
          <p:cNvCxnSpPr/>
          <p:nvPr/>
        </p:nvCxnSpPr>
        <p:spPr>
          <a:xfrm>
            <a:off x="54719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6" name="Google Shape;906;p56"/>
          <p:cNvCxnSpPr/>
          <p:nvPr/>
        </p:nvCxnSpPr>
        <p:spPr>
          <a:xfrm>
            <a:off x="60639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7" name="Google Shape;907;p56"/>
          <p:cNvCxnSpPr/>
          <p:nvPr/>
        </p:nvCxnSpPr>
        <p:spPr>
          <a:xfrm>
            <a:off x="57679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8" name="Google Shape;908;p56"/>
          <p:cNvCxnSpPr/>
          <p:nvPr/>
        </p:nvCxnSpPr>
        <p:spPr>
          <a:xfrm flipH="1">
            <a:off x="4792850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56"/>
          <p:cNvCxnSpPr/>
          <p:nvPr/>
        </p:nvCxnSpPr>
        <p:spPr>
          <a:xfrm>
            <a:off x="727522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56"/>
          <p:cNvCxnSpPr/>
          <p:nvPr/>
        </p:nvCxnSpPr>
        <p:spPr>
          <a:xfrm>
            <a:off x="755530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1" name="Google Shape;911;p56"/>
          <p:cNvCxnSpPr/>
          <p:nvPr/>
        </p:nvCxnSpPr>
        <p:spPr>
          <a:xfrm>
            <a:off x="783535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2" name="Google Shape;912;p56"/>
          <p:cNvCxnSpPr/>
          <p:nvPr/>
        </p:nvCxnSpPr>
        <p:spPr>
          <a:xfrm>
            <a:off x="809947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3" name="Google Shape;913;p56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4" name="Google Shape;914;p56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5" name="Google Shape;915;p56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6" name="Google Shape;916;p56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7" name="Google Shape;917;p56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8" name="Google Shape;918;p56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9" name="Google Shape;919;p56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0" name="Google Shape;920;p56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1" name="Google Shape;921;p56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2" name="Google Shape;922;p56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3" name="Google Shape;923;p56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8" name="Google Shape;928;p57"/>
          <p:cNvCxnSpPr/>
          <p:nvPr/>
        </p:nvCxnSpPr>
        <p:spPr>
          <a:xfrm>
            <a:off x="66241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9" name="Google Shape;929;p57"/>
          <p:cNvCxnSpPr/>
          <p:nvPr/>
        </p:nvCxnSpPr>
        <p:spPr>
          <a:xfrm>
            <a:off x="69201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0" name="Google Shape;930;p57"/>
          <p:cNvCxnSpPr/>
          <p:nvPr/>
        </p:nvCxnSpPr>
        <p:spPr>
          <a:xfrm>
            <a:off x="72161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1" name="Google Shape;931;p57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2" name="Google Shape;932;p57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3" name="Google Shape;933;p57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4" name="Google Shape;934;p57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5" name="Google Shape;935;p57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6" name="Google Shape;936;p57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7" name="Google Shape;937;p57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8" name="Google Shape;938;p57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9" name="Google Shape;939;p57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0" name="Google Shape;940;p57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1" name="Google Shape;941;p57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6" name="Google Shape;946;p58"/>
          <p:cNvCxnSpPr/>
          <p:nvPr/>
        </p:nvCxnSpPr>
        <p:spPr>
          <a:xfrm>
            <a:off x="5511075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7" name="Google Shape;947;p58"/>
          <p:cNvCxnSpPr/>
          <p:nvPr/>
        </p:nvCxnSpPr>
        <p:spPr>
          <a:xfrm>
            <a:off x="5807075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8" name="Google Shape;948;p58"/>
          <p:cNvCxnSpPr/>
          <p:nvPr/>
        </p:nvCxnSpPr>
        <p:spPr>
          <a:xfrm>
            <a:off x="6399100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9" name="Google Shape;949;p58"/>
          <p:cNvCxnSpPr/>
          <p:nvPr/>
        </p:nvCxnSpPr>
        <p:spPr>
          <a:xfrm>
            <a:off x="6103075" y="19297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0" name="Google Shape;950;p58"/>
          <p:cNvCxnSpPr/>
          <p:nvPr/>
        </p:nvCxnSpPr>
        <p:spPr>
          <a:xfrm flipH="1">
            <a:off x="5127975" y="23982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1" name="Google Shape;951;p58"/>
          <p:cNvCxnSpPr/>
          <p:nvPr/>
        </p:nvCxnSpPr>
        <p:spPr>
          <a:xfrm>
            <a:off x="7610350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2" name="Google Shape;952;p58"/>
          <p:cNvCxnSpPr/>
          <p:nvPr/>
        </p:nvCxnSpPr>
        <p:spPr>
          <a:xfrm>
            <a:off x="7890425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3" name="Google Shape;953;p58"/>
          <p:cNvCxnSpPr/>
          <p:nvPr/>
        </p:nvCxnSpPr>
        <p:spPr>
          <a:xfrm>
            <a:off x="8170475" y="1793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4" name="Google Shape;954;p58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5" name="Google Shape;955;p58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6" name="Google Shape;956;p58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7" name="Google Shape;957;p58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8" name="Google Shape;958;p58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9" name="Google Shape;959;p58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0" name="Google Shape;960;p58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1" name="Google Shape;961;p58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2" name="Google Shape;962;p58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3" name="Google Shape;963;p58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4" name="Google Shape;964;p58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9" name="Google Shape;969;p59"/>
          <p:cNvCxnSpPr/>
          <p:nvPr/>
        </p:nvCxnSpPr>
        <p:spPr>
          <a:xfrm>
            <a:off x="54392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0" name="Google Shape;970;p59"/>
          <p:cNvCxnSpPr/>
          <p:nvPr/>
        </p:nvCxnSpPr>
        <p:spPr>
          <a:xfrm>
            <a:off x="57352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1" name="Google Shape;971;p59"/>
          <p:cNvCxnSpPr/>
          <p:nvPr/>
        </p:nvCxnSpPr>
        <p:spPr>
          <a:xfrm>
            <a:off x="6327275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2" name="Google Shape;972;p59"/>
          <p:cNvCxnSpPr/>
          <p:nvPr/>
        </p:nvCxnSpPr>
        <p:spPr>
          <a:xfrm>
            <a:off x="6031250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3" name="Google Shape;973;p59"/>
          <p:cNvCxnSpPr/>
          <p:nvPr/>
        </p:nvCxnSpPr>
        <p:spPr>
          <a:xfrm flipH="1">
            <a:off x="5056150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4" name="Google Shape;974;p59"/>
          <p:cNvCxnSpPr/>
          <p:nvPr/>
        </p:nvCxnSpPr>
        <p:spPr>
          <a:xfrm>
            <a:off x="753852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5" name="Google Shape;975;p59"/>
          <p:cNvCxnSpPr/>
          <p:nvPr/>
        </p:nvCxnSpPr>
        <p:spPr>
          <a:xfrm>
            <a:off x="781860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6" name="Google Shape;976;p59"/>
          <p:cNvCxnSpPr/>
          <p:nvPr/>
        </p:nvCxnSpPr>
        <p:spPr>
          <a:xfrm>
            <a:off x="8098650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7" name="Google Shape;977;p59"/>
          <p:cNvCxnSpPr/>
          <p:nvPr/>
        </p:nvCxnSpPr>
        <p:spPr>
          <a:xfrm>
            <a:off x="8362775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8" name="Google Shape;978;p59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9" name="Google Shape;979;p59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0" name="Google Shape;980;p59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1" name="Google Shape;981;p59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2" name="Google Shape;982;p59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3" name="Google Shape;983;p59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4" name="Google Shape;984;p59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5" name="Google Shape;985;p59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6" name="Google Shape;986;p59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7" name="Google Shape;987;p59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8" name="Google Shape;988;p59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3" name="Google Shape;993;p60"/>
          <p:cNvCxnSpPr/>
          <p:nvPr/>
        </p:nvCxnSpPr>
        <p:spPr>
          <a:xfrm>
            <a:off x="6660050" y="17943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4" name="Google Shape;994;p60"/>
          <p:cNvCxnSpPr/>
          <p:nvPr/>
        </p:nvCxnSpPr>
        <p:spPr>
          <a:xfrm>
            <a:off x="6956050" y="17943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5" name="Google Shape;995;p60"/>
          <p:cNvCxnSpPr/>
          <p:nvPr/>
        </p:nvCxnSpPr>
        <p:spPr>
          <a:xfrm>
            <a:off x="7548075" y="17943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6" name="Google Shape;996;p60"/>
          <p:cNvCxnSpPr/>
          <p:nvPr/>
        </p:nvCxnSpPr>
        <p:spPr>
          <a:xfrm>
            <a:off x="7252050" y="17943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7" name="Google Shape;997;p60"/>
          <p:cNvCxnSpPr/>
          <p:nvPr/>
        </p:nvCxnSpPr>
        <p:spPr>
          <a:xfrm>
            <a:off x="1379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8" name="Google Shape;998;p60"/>
          <p:cNvCxnSpPr/>
          <p:nvPr/>
        </p:nvCxnSpPr>
        <p:spPr>
          <a:xfrm>
            <a:off x="1675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9" name="Google Shape;999;p60"/>
          <p:cNvCxnSpPr/>
          <p:nvPr/>
        </p:nvCxnSpPr>
        <p:spPr>
          <a:xfrm>
            <a:off x="2267932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0" name="Google Shape;1000;p60"/>
          <p:cNvCxnSpPr/>
          <p:nvPr/>
        </p:nvCxnSpPr>
        <p:spPr>
          <a:xfrm>
            <a:off x="1971907" y="19297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1" name="Google Shape;1001;p60"/>
          <p:cNvCxnSpPr/>
          <p:nvPr/>
        </p:nvCxnSpPr>
        <p:spPr>
          <a:xfrm flipH="1">
            <a:off x="996807" y="23982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2" name="Google Shape;1002;p60"/>
          <p:cNvCxnSpPr/>
          <p:nvPr/>
        </p:nvCxnSpPr>
        <p:spPr>
          <a:xfrm>
            <a:off x="347918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3" name="Google Shape;1003;p60"/>
          <p:cNvCxnSpPr/>
          <p:nvPr/>
        </p:nvCxnSpPr>
        <p:spPr>
          <a:xfrm>
            <a:off x="375925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4" name="Google Shape;1004;p60"/>
          <p:cNvCxnSpPr/>
          <p:nvPr/>
        </p:nvCxnSpPr>
        <p:spPr>
          <a:xfrm>
            <a:off x="4039307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5" name="Google Shape;1005;p60"/>
          <p:cNvCxnSpPr/>
          <p:nvPr/>
        </p:nvCxnSpPr>
        <p:spPr>
          <a:xfrm>
            <a:off x="4303432" y="1793588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6" name="Google Shape;1006;p60"/>
          <p:cNvCxnSpPr/>
          <p:nvPr/>
        </p:nvCxnSpPr>
        <p:spPr>
          <a:xfrm flipH="1">
            <a:off x="2943682" y="2158875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7" name="Google Shape;1007;p60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2" name="Google Shape;1012;p61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3" name="Google Shape;1013;p61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4" name="Google Shape;1014;p61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5" name="Google Shape;1015;p61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6" name="Google Shape;1016;p61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7" name="Google Shape;1017;p61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2" name="Google Shape;1022;p62"/>
          <p:cNvCxnSpPr/>
          <p:nvPr/>
        </p:nvCxnSpPr>
        <p:spPr>
          <a:xfrm>
            <a:off x="49416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3" name="Google Shape;1023;p62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62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5" name="Google Shape;1025;p62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6" name="Google Shape;1026;p62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7" name="Google Shape;1027;p62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8" name="Google Shape;1028;p62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3" name="Google Shape;1033;p63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4" name="Google Shape;1034;p63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5" name="Google Shape;1035;p63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6" name="Google Shape;1036;p63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7" name="Google Shape;1037;p63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8" name="Google Shape;1038;p63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9" name="Google Shape;1039;p63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0" name="Google Shape;1040;p63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1" name="Google Shape;1041;p63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2" name="Google Shape;1042;p63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3" name="Google Shape;1043;p63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8" name="Google Shape;1048;p6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9" name="Google Shape;1049;p64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0" name="Google Shape;1050;p64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1" name="Google Shape;1051;p64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2" name="Google Shape;1052;p64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3" name="Google Shape;1053;p64"/>
          <p:cNvCxnSpPr/>
          <p:nvPr/>
        </p:nvCxnSpPr>
        <p:spPr>
          <a:xfrm>
            <a:off x="49094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4" name="Google Shape;1054;p64"/>
          <p:cNvCxnSpPr/>
          <p:nvPr/>
        </p:nvCxnSpPr>
        <p:spPr>
          <a:xfrm>
            <a:off x="52516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5" name="Google Shape;1055;p64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0" name="Google Shape;1060;p65"/>
          <p:cNvCxnSpPr/>
          <p:nvPr/>
        </p:nvCxnSpPr>
        <p:spPr>
          <a:xfrm>
            <a:off x="5140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1" name="Google Shape;1061;p65"/>
          <p:cNvCxnSpPr/>
          <p:nvPr/>
        </p:nvCxnSpPr>
        <p:spPr>
          <a:xfrm>
            <a:off x="5436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65"/>
          <p:cNvCxnSpPr/>
          <p:nvPr/>
        </p:nvCxnSpPr>
        <p:spPr>
          <a:xfrm>
            <a:off x="5732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3" name="Google Shape;1063;p65"/>
          <p:cNvCxnSpPr/>
          <p:nvPr/>
        </p:nvCxnSpPr>
        <p:spPr>
          <a:xfrm>
            <a:off x="60280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4" name="Google Shape;1064;p65"/>
          <p:cNvCxnSpPr/>
          <p:nvPr/>
        </p:nvCxnSpPr>
        <p:spPr>
          <a:xfrm flipH="1">
            <a:off x="4756950" y="233018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5" name="Google Shape;1065;p65"/>
          <p:cNvCxnSpPr/>
          <p:nvPr/>
        </p:nvCxnSpPr>
        <p:spPr>
          <a:xfrm>
            <a:off x="28477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6" name="Google Shape;1066;p65"/>
          <p:cNvCxnSpPr/>
          <p:nvPr/>
        </p:nvCxnSpPr>
        <p:spPr>
          <a:xfrm>
            <a:off x="31437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7" name="Google Shape;1067;p65"/>
          <p:cNvCxnSpPr/>
          <p:nvPr/>
        </p:nvCxnSpPr>
        <p:spPr>
          <a:xfrm>
            <a:off x="34397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8" name="Google Shape;1068;p65"/>
          <p:cNvCxnSpPr/>
          <p:nvPr/>
        </p:nvCxnSpPr>
        <p:spPr>
          <a:xfrm>
            <a:off x="3735750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9" name="Google Shape;1069;p65"/>
          <p:cNvCxnSpPr/>
          <p:nvPr/>
        </p:nvCxnSpPr>
        <p:spPr>
          <a:xfrm flipH="1">
            <a:off x="2464625" y="24641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0" name="Google Shape;1070;p65"/>
          <p:cNvSpPr txBox="1"/>
          <p:nvPr/>
        </p:nvSpPr>
        <p:spPr>
          <a:xfrm>
            <a:off x="503675" y="296975"/>
            <a:ext cx="425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40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6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6" name="Google Shape;107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6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8" name="Google Shape;1078;p6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9" name="Google Shape;1079;p6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0" name="Google Shape;1080;p6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1" name="Google Shape;1081;p6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2" name="Google Shape;1082;p6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3" name="Google Shape;1083;p6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4" name="Google Shape;1084;p6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5" name="Google Shape;1085;p6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6" name="Google Shape;1086;p6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087" name="Google Shape;108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66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9" name="Google Shape;1089;p66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0" name="Google Shape;1090;p66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1" name="Google Shape;1091;p66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2" name="Google Shape;1092;p66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3" name="Google Shape;1093;p66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4" name="Google Shape;1094;p66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5" name="Google Shape;1095;p66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6" name="Google Shape;1096;p66"/>
          <p:cNvSpPr/>
          <p:nvPr/>
        </p:nvSpPr>
        <p:spPr>
          <a:xfrm>
            <a:off x="64957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6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2" name="Google Shape;110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6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4" name="Google Shape;1104;p6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5" name="Google Shape;1105;p6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6" name="Google Shape;1106;p6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7" name="Google Shape;1107;p6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8" name="Google Shape;1108;p6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9" name="Google Shape;1109;p6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0" name="Google Shape;1110;p6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1" name="Google Shape;1111;p6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2" name="Google Shape;1112;p6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113" name="Google Shape;111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67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5" name="Google Shape;1115;p67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6" name="Google Shape;1116;p67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7" name="Google Shape;1117;p67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8" name="Google Shape;1118;p67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9" name="Google Shape;1119;p67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0" name="Google Shape;1120;p67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1" name="Google Shape;1121;p67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2" name="Google Shape;1122;p67"/>
          <p:cNvSpPr/>
          <p:nvPr/>
        </p:nvSpPr>
        <p:spPr>
          <a:xfrm>
            <a:off x="64957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123" name="Google Shape;1123;p67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4" name="Google Shape;1124;p67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5" name="Google Shape;1125;p67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6" name="Google Shape;1126;p67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7" name="Google Shape;1127;p67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8" name="Google Shape;1128;p67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9" name="Google Shape;1129;p67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0" name="Google Shape;1130;p67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1" name="Google Shape;1131;p67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2" name="Google Shape;1132;p67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3" name="Google Shape;1133;p67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4" name="Google Shape;1134;p67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5" name="Google Shape;1135;p67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6" name="Google Shape;1136;p67"/>
          <p:cNvCxnSpPr/>
          <p:nvPr/>
        </p:nvCxnSpPr>
        <p:spPr>
          <a:xfrm>
            <a:off x="539588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7" name="Google Shape;1137;p67"/>
          <p:cNvCxnSpPr/>
          <p:nvPr/>
        </p:nvCxnSpPr>
        <p:spPr>
          <a:xfrm flipH="1">
            <a:off x="4622750" y="4199750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8" name="Google Shape;1138;p67"/>
          <p:cNvCxnSpPr/>
          <p:nvPr/>
        </p:nvCxnSpPr>
        <p:spPr>
          <a:xfrm>
            <a:off x="643962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9" name="Google Shape;1139;p67"/>
          <p:cNvCxnSpPr/>
          <p:nvPr/>
        </p:nvCxnSpPr>
        <p:spPr>
          <a:xfrm>
            <a:off x="661969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0" name="Google Shape;1140;p67"/>
          <p:cNvCxnSpPr/>
          <p:nvPr/>
        </p:nvCxnSpPr>
        <p:spPr>
          <a:xfrm>
            <a:off x="679975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1" name="Google Shape;1141;p67"/>
          <p:cNvCxnSpPr/>
          <p:nvPr/>
        </p:nvCxnSpPr>
        <p:spPr>
          <a:xfrm>
            <a:off x="697983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68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7" name="Google Shape;114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6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9" name="Google Shape;1149;p6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0" name="Google Shape;1150;p6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1" name="Google Shape;1151;p6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2" name="Google Shape;1152;p6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3" name="Google Shape;1153;p6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4" name="Google Shape;1154;p6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5" name="Google Shape;1155;p6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6" name="Google Shape;1156;p6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7" name="Google Shape;1157;p6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158" name="Google Shape;1158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68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0" name="Google Shape;1160;p68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1" name="Google Shape;1161;p68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2" name="Google Shape;1162;p68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3" name="Google Shape;1163;p68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4" name="Google Shape;1164;p68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69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0" name="Google Shape;1170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6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2" name="Google Shape;1172;p6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3" name="Google Shape;1173;p6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4" name="Google Shape;1174;p6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5" name="Google Shape;1175;p6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6" name="Google Shape;1176;p6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7" name="Google Shape;1177;p6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8" name="Google Shape;1178;p6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9" name="Google Shape;1179;p6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0" name="Google Shape;1180;p6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181" name="Google Shape;118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69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3" name="Google Shape;1183;p69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4" name="Google Shape;1184;p69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5" name="Google Shape;1185;p69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6" name="Google Shape;1186;p69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7" name="Google Shape;1187;p69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188" name="Google Shape;1188;p69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9" name="Google Shape;1189;p69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0" name="Google Shape;1190;p69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1" name="Google Shape;1191;p69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2" name="Google Shape;1192;p69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3" name="Google Shape;1193;p69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4" name="Google Shape;1194;p69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5" name="Google Shape;1195;p69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6" name="Google Shape;1196;p69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7" name="Google Shape;1197;p69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8" name="Google Shape;1198;p69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9" name="Google Shape;1199;p69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0" name="Google Shape;1200;p69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1" name="Google Shape;1201;p69"/>
          <p:cNvCxnSpPr/>
          <p:nvPr/>
        </p:nvCxnSpPr>
        <p:spPr>
          <a:xfrm>
            <a:off x="539588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2" name="Google Shape;1202;p69"/>
          <p:cNvCxnSpPr/>
          <p:nvPr/>
        </p:nvCxnSpPr>
        <p:spPr>
          <a:xfrm flipH="1">
            <a:off x="4622750" y="4199750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3" name="Google Shape;1203;p69"/>
          <p:cNvCxnSpPr/>
          <p:nvPr/>
        </p:nvCxnSpPr>
        <p:spPr>
          <a:xfrm>
            <a:off x="643962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7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9" name="Google Shape;1209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10" name="Google Shape;1210;p7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1" name="Google Shape;1211;p7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2" name="Google Shape;1212;p7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3" name="Google Shape;1213;p7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4" name="Google Shape;1214;p7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5" name="Google Shape;1215;p7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6" name="Google Shape;1216;p7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7" name="Google Shape;1217;p7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8" name="Google Shape;1218;p7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9" name="Google Shape;1219;p7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220" name="Google Shape;122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70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7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27" name="Google Shape;1227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7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29" name="Google Shape;1229;p7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0" name="Google Shape;1230;p7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1" name="Google Shape;1231;p7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2" name="Google Shape;1232;p7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3" name="Google Shape;1233;p7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4" name="Google Shape;1234;p7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5" name="Google Shape;1235;p7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6" name="Google Shape;1236;p7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7" name="Google Shape;1237;p7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238" name="Google Shape;123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71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240" name="Google Shape;1240;p71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1" name="Google Shape;1241;p71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2" name="Google Shape;1242;p71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3" name="Google Shape;1243;p71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4" name="Google Shape;1244;p71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5" name="Google Shape;1245;p71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6" name="Google Shape;1246;p71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7" name="Google Shape;1247;p71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8" name="Google Shape;1248;p71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9" name="Google Shape;1249;p71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0" name="Google Shape;1250;p71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72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6" name="Google Shape;1256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7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58" name="Google Shape;1258;p7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59" name="Google Shape;1259;p7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0" name="Google Shape;1260;p7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1" name="Google Shape;1261;p7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2" name="Google Shape;1262;p7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3" name="Google Shape;1263;p7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4" name="Google Shape;1264;p7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5" name="Google Shape;1265;p7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6" name="Google Shape;1266;p7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267" name="Google Shape;126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72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69" name="Google Shape;1269;p72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70" name="Google Shape;1270;p72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71" name="Google Shape;1271;p72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72" name="Google Shape;1272;p72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7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8" name="Google Shape;1278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7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0" name="Google Shape;1280;p7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1" name="Google Shape;1281;p7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2" name="Google Shape;1282;p7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3" name="Google Shape;1283;p7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4" name="Google Shape;1284;p7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5" name="Google Shape;1285;p7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6" name="Google Shape;1286;p7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7" name="Google Shape;1287;p7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8" name="Google Shape;1288;p7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289" name="Google Shape;1289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73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91" name="Google Shape;1291;p73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92" name="Google Shape;1292;p73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93" name="Google Shape;1293;p73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94" name="Google Shape;1294;p73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295" name="Google Shape;1295;p73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6" name="Google Shape;1296;p73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7" name="Google Shape;1297;p73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8" name="Google Shape;1298;p73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9" name="Google Shape;1299;p73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0" name="Google Shape;1300;p73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1" name="Google Shape;1301;p73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2" name="Google Shape;1302;p73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3" name="Google Shape;1303;p73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4" name="Google Shape;1304;p73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5" name="Google Shape;1305;p73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6" name="Google Shape;1306;p73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7" name="Google Shape;1307;p73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8" name="Google Shape;1308;p73"/>
          <p:cNvCxnSpPr/>
          <p:nvPr/>
        </p:nvCxnSpPr>
        <p:spPr>
          <a:xfrm>
            <a:off x="539588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9" name="Google Shape;1309;p73"/>
          <p:cNvCxnSpPr/>
          <p:nvPr/>
        </p:nvCxnSpPr>
        <p:spPr>
          <a:xfrm flipH="1">
            <a:off x="4622750" y="4199750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7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5" name="Google Shape;1315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7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17" name="Google Shape;1317;p7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18" name="Google Shape;1318;p7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19" name="Google Shape;1319;p7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0" name="Google Shape;1320;p7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1" name="Google Shape;1321;p7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2" name="Google Shape;1322;p7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3" name="Google Shape;1323;p7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4" name="Google Shape;1324;p7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5" name="Google Shape;1325;p7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326" name="Google Shape;1326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27" name="Google Shape;1327;p74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8" name="Google Shape;1328;p74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9" name="Google Shape;1329;p74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30" name="Google Shape;1330;p74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7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6" name="Google Shape;1336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7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38" name="Google Shape;1338;p7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39" name="Google Shape;1339;p7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0" name="Google Shape;1340;p7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1" name="Google Shape;1341;p7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2" name="Google Shape;1342;p7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3" name="Google Shape;1343;p7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4" name="Google Shape;1344;p7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5" name="Google Shape;1345;p7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6" name="Google Shape;1346;p7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347" name="Google Shape;1347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75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9" name="Google Shape;1349;p75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50" name="Google Shape;1350;p75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51" name="Google Shape;1351;p75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352" name="Google Shape;1352;p75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3" name="Google Shape;1353;p75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4" name="Google Shape;1354;p75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5" name="Google Shape;1355;p75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6" name="Google Shape;1356;p75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7" name="Google Shape;1357;p75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8" name="Google Shape;1358;p75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9" name="Google Shape;1359;p75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0" name="Google Shape;1360;p75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1" name="Google Shape;1361;p75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2" name="Google Shape;1362;p75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3" name="Google Shape;1363;p75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4" name="Google Shape;1364;p75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5" name="Google Shape;1365;p75"/>
          <p:cNvCxnSpPr/>
          <p:nvPr/>
        </p:nvCxnSpPr>
        <p:spPr>
          <a:xfrm>
            <a:off x="539588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7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1" name="Google Shape;137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72" name="Google Shape;1372;p7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3" name="Google Shape;1373;p7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4" name="Google Shape;1374;p7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5" name="Google Shape;1375;p7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6" name="Google Shape;1376;p7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7" name="Google Shape;1377;p7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8" name="Google Shape;1378;p7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9" name="Google Shape;1379;p7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0" name="Google Shape;1380;p7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1" name="Google Shape;1381;p7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382" name="Google Shape;1382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76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4" name="Google Shape;1384;p76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5" name="Google Shape;1385;p76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6" name="Google Shape;1386;p76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7" name="Google Shape;1387;p76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8" name="Google Shape;1388;p76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9" name="Google Shape;1389;p76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90" name="Google Shape;1390;p76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91" name="Google Shape;1391;p76"/>
          <p:cNvSpPr/>
          <p:nvPr/>
        </p:nvSpPr>
        <p:spPr>
          <a:xfrm>
            <a:off x="64957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92" name="Google Shape;1392;p76"/>
          <p:cNvSpPr/>
          <p:nvPr/>
        </p:nvSpPr>
        <p:spPr>
          <a:xfrm>
            <a:off x="71255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7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8" name="Google Shape;1398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99" name="Google Shape;1399;p7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0" name="Google Shape;1400;p7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1" name="Google Shape;1401;p7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2" name="Google Shape;1402;p7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3" name="Google Shape;1403;p7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4" name="Google Shape;1404;p7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5" name="Google Shape;1405;p7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6" name="Google Shape;1406;p7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7" name="Google Shape;1407;p7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08" name="Google Shape;1408;p7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409" name="Google Shape;1409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77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1" name="Google Shape;1411;p77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2" name="Google Shape;1412;p77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3" name="Google Shape;1413;p77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4" name="Google Shape;1414;p77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5" name="Google Shape;1415;p77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6" name="Google Shape;1416;p77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7" name="Google Shape;1417;p77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18" name="Google Shape;1418;p77"/>
          <p:cNvSpPr/>
          <p:nvPr/>
        </p:nvSpPr>
        <p:spPr>
          <a:xfrm>
            <a:off x="64957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419" name="Google Shape;1419;p77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0" name="Google Shape;1420;p77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1" name="Google Shape;1421;p77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2" name="Google Shape;1422;p77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3" name="Google Shape;1423;p77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4" name="Google Shape;1424;p77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5" name="Google Shape;1425;p77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6" name="Google Shape;1426;p77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7" name="Google Shape;1427;p77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8" name="Google Shape;1428;p77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9" name="Google Shape;1429;p77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0" name="Google Shape;1430;p77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1" name="Google Shape;1431;p77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2" name="Google Shape;1432;p77"/>
          <p:cNvCxnSpPr/>
          <p:nvPr/>
        </p:nvCxnSpPr>
        <p:spPr>
          <a:xfrm>
            <a:off x="539588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3" name="Google Shape;1433;p77"/>
          <p:cNvCxnSpPr/>
          <p:nvPr/>
        </p:nvCxnSpPr>
        <p:spPr>
          <a:xfrm flipH="1">
            <a:off x="4622750" y="4199750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4" name="Google Shape;1434;p77"/>
          <p:cNvCxnSpPr/>
          <p:nvPr/>
        </p:nvCxnSpPr>
        <p:spPr>
          <a:xfrm>
            <a:off x="643962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5" name="Google Shape;1435;p77"/>
          <p:cNvCxnSpPr/>
          <p:nvPr/>
        </p:nvCxnSpPr>
        <p:spPr>
          <a:xfrm>
            <a:off x="661969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6" name="Google Shape;1436;p77"/>
          <p:cNvCxnSpPr/>
          <p:nvPr/>
        </p:nvCxnSpPr>
        <p:spPr>
          <a:xfrm>
            <a:off x="679975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7" name="Google Shape;1437;p77"/>
          <p:cNvCxnSpPr/>
          <p:nvPr/>
        </p:nvCxnSpPr>
        <p:spPr>
          <a:xfrm>
            <a:off x="697983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8" name="Google Shape;1438;p77"/>
          <p:cNvSpPr/>
          <p:nvPr/>
        </p:nvSpPr>
        <p:spPr>
          <a:xfrm>
            <a:off x="71255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439" name="Google Shape;1439;p77"/>
          <p:cNvCxnSpPr/>
          <p:nvPr/>
        </p:nvCxnSpPr>
        <p:spPr>
          <a:xfrm flipH="1">
            <a:off x="6076100" y="4199750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78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5" name="Google Shape;1445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46" name="Google Shape;1446;p7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47" name="Google Shape;1447;p7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48" name="Google Shape;1448;p7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49" name="Google Shape;1449;p7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0" name="Google Shape;1450;p7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1" name="Google Shape;1451;p7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2" name="Google Shape;1452;p7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3" name="Google Shape;1453;p7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4" name="Google Shape;1454;p7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5" name="Google Shape;1455;p7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456" name="Google Shape;1456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78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8" name="Google Shape;1458;p78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9" name="Google Shape;1459;p78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60" name="Google Shape;1460;p78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61" name="Google Shape;1461;p78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62" name="Google Shape;1462;p78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63" name="Google Shape;1463;p78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79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9" name="Google Shape;1469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7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1" name="Google Shape;1471;p7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2" name="Google Shape;1472;p7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3" name="Google Shape;1473;p7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4" name="Google Shape;1474;p7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5" name="Google Shape;1475;p7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6" name="Google Shape;1476;p7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7" name="Google Shape;1477;p7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8" name="Google Shape;1478;p7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9" name="Google Shape;1479;p7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480" name="Google Shape;1480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79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82" name="Google Shape;1482;p79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83" name="Google Shape;1483;p79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84" name="Google Shape;1484;p79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85" name="Google Shape;1485;p79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86" name="Google Shape;1486;p79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87" name="Google Shape;1487;p79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488" name="Google Shape;1488;p79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9" name="Google Shape;1489;p79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0" name="Google Shape;1490;p79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1" name="Google Shape;1491;p79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2" name="Google Shape;1492;p79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3" name="Google Shape;1493;p79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4" name="Google Shape;1494;p79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5" name="Google Shape;1495;p79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6" name="Google Shape;1496;p79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7" name="Google Shape;1497;p79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8" name="Google Shape;1498;p79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9" name="Google Shape;1499;p79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0" name="Google Shape;1500;p79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1" name="Google Shape;1501;p79"/>
          <p:cNvCxnSpPr/>
          <p:nvPr/>
        </p:nvCxnSpPr>
        <p:spPr>
          <a:xfrm>
            <a:off x="539588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2" name="Google Shape;1502;p79"/>
          <p:cNvCxnSpPr/>
          <p:nvPr/>
        </p:nvCxnSpPr>
        <p:spPr>
          <a:xfrm flipH="1">
            <a:off x="4622750" y="4199750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3" name="Google Shape;1503;p79"/>
          <p:cNvCxnSpPr/>
          <p:nvPr/>
        </p:nvCxnSpPr>
        <p:spPr>
          <a:xfrm>
            <a:off x="643962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4" name="Google Shape;1504;p79"/>
          <p:cNvCxnSpPr/>
          <p:nvPr/>
        </p:nvCxnSpPr>
        <p:spPr>
          <a:xfrm>
            <a:off x="661969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p8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0" name="Google Shape;1510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8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2" name="Google Shape;1512;p8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3" name="Google Shape;1513;p8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4" name="Google Shape;1514;p8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5" name="Google Shape;1515;p8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6" name="Google Shape;1516;p8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7" name="Google Shape;1517;p8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8" name="Google Shape;1518;p8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9" name="Google Shape;1519;p8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20" name="Google Shape;1520;p8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521" name="Google Shape;1521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22" name="Google Shape;1522;p80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23" name="Google Shape;1523;p80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24" name="Google Shape;1524;p80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8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0" name="Google Shape;1530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31" name="Google Shape;1531;p8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2" name="Google Shape;1532;p8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3" name="Google Shape;1533;p8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4" name="Google Shape;1534;p8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5" name="Google Shape;1535;p8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6" name="Google Shape;1536;p8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7" name="Google Shape;1537;p8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8" name="Google Shape;1538;p8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9" name="Google Shape;1539;p8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40" name="Google Shape;1540;p8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541" name="Google Shape;1541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42" name="Google Shape;1542;p81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43" name="Google Shape;1543;p81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44" name="Google Shape;1544;p81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545" name="Google Shape;1545;p81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6" name="Google Shape;1546;p81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7" name="Google Shape;1547;p81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8" name="Google Shape;1548;p81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9" name="Google Shape;1549;p81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0" name="Google Shape;1550;p81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1" name="Google Shape;1551;p81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2" name="Google Shape;1552;p81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3" name="Google Shape;1553;p81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4" name="Google Shape;1554;p81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5" name="Google Shape;1555;p81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6" name="Google Shape;1556;p81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7" name="Google Shape;1557;p81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p82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3" name="Google Shape;1563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64" name="Google Shape;1564;p8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65" name="Google Shape;1565;p8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66" name="Google Shape;1566;p8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67" name="Google Shape;1567;p8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68" name="Google Shape;1568;p8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69" name="Google Shape;1569;p8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70" name="Google Shape;1570;p8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71" name="Google Shape;1571;p8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72" name="Google Shape;1572;p8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73" name="Google Shape;1573;p8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574" name="Google Shape;1574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p8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80" name="Google Shape;1580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8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2" name="Google Shape;1582;p8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3" name="Google Shape;1583;p8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4" name="Google Shape;1584;p8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5" name="Google Shape;1585;p8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6" name="Google Shape;1586;p8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7" name="Google Shape;1587;p8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8" name="Google Shape;1588;p8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9" name="Google Shape;1589;p8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90" name="Google Shape;1590;p8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591" name="Google Shape;1591;p83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2" name="Google Shape;1592;p83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3" name="Google Shape;1593;p83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4" name="Google Shape;1594;p83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5" name="Google Shape;1595;p83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6" name="Google Shape;1596;p83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7" name="Google Shape;1597;p83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8" name="Google Shape;1598;p83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9" name="Google Shape;1599;p83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0" name="Google Shape;1600;p83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01" name="Google Shape;1601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8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07" name="Google Shape;160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08" name="Google Shape;1608;p8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09" name="Google Shape;1609;p8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0" name="Google Shape;1610;p8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1" name="Google Shape;1611;p8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2" name="Google Shape;1612;p8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3" name="Google Shape;1613;p8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4" name="Google Shape;1614;p8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5" name="Google Shape;1615;p8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6" name="Google Shape;1616;p8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7" name="Google Shape;1617;p8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618" name="Google Shape;161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19" name="Google Shape;1619;p84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20" name="Google Shape;1620;p84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21" name="Google Shape;1621;p84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22" name="Google Shape;1622;p84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23" name="Google Shape;1623;p84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24" name="Google Shape;1624;p84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8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0" name="Google Shape;1630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31" name="Google Shape;1631;p8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2" name="Google Shape;1632;p8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3" name="Google Shape;1633;p8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4" name="Google Shape;1634;p8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5" name="Google Shape;1635;p8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6" name="Google Shape;1636;p8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7" name="Google Shape;1637;p8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8" name="Google Shape;1638;p8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9" name="Google Shape;1639;p8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0" name="Google Shape;1640;p8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641" name="Google Shape;1641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85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3" name="Google Shape;1643;p85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4" name="Google Shape;1644;p85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5" name="Google Shape;1645;p85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6" name="Google Shape;1646;p85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7" name="Google Shape;1647;p85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rgbClr val="0097A7"/>
          </a:solidFill>
          <a:ln cap="flat" cmpd="sng" w="56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cxnSp>
        <p:nvCxnSpPr>
          <p:cNvPr id="1648" name="Google Shape;1648;p85"/>
          <p:cNvCxnSpPr/>
          <p:nvPr/>
        </p:nvCxnSpPr>
        <p:spPr>
          <a:xfrm>
            <a:off x="101357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9" name="Google Shape;1649;p85"/>
          <p:cNvCxnSpPr/>
          <p:nvPr/>
        </p:nvCxnSpPr>
        <p:spPr>
          <a:xfrm>
            <a:off x="119364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0" name="Google Shape;1650;p85"/>
          <p:cNvCxnSpPr/>
          <p:nvPr/>
        </p:nvCxnSpPr>
        <p:spPr>
          <a:xfrm>
            <a:off x="137370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1" name="Google Shape;1651;p85"/>
          <p:cNvCxnSpPr/>
          <p:nvPr/>
        </p:nvCxnSpPr>
        <p:spPr>
          <a:xfrm>
            <a:off x="155378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2" name="Google Shape;1652;p85"/>
          <p:cNvCxnSpPr/>
          <p:nvPr/>
        </p:nvCxnSpPr>
        <p:spPr>
          <a:xfrm flipH="1">
            <a:off x="78065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3" name="Google Shape;1653;p85"/>
          <p:cNvCxnSpPr/>
          <p:nvPr/>
        </p:nvCxnSpPr>
        <p:spPr>
          <a:xfrm>
            <a:off x="259752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4" name="Google Shape;1654;p85"/>
          <p:cNvCxnSpPr/>
          <p:nvPr/>
        </p:nvCxnSpPr>
        <p:spPr>
          <a:xfrm>
            <a:off x="277759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5" name="Google Shape;1655;p85"/>
          <p:cNvCxnSpPr/>
          <p:nvPr/>
        </p:nvCxnSpPr>
        <p:spPr>
          <a:xfrm>
            <a:off x="295765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6" name="Google Shape;1656;p85"/>
          <p:cNvCxnSpPr/>
          <p:nvPr/>
        </p:nvCxnSpPr>
        <p:spPr>
          <a:xfrm>
            <a:off x="3137735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7" name="Google Shape;1657;p85"/>
          <p:cNvCxnSpPr/>
          <p:nvPr/>
        </p:nvCxnSpPr>
        <p:spPr>
          <a:xfrm flipH="1">
            <a:off x="2364600" y="4201075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8" name="Google Shape;1658;p85"/>
          <p:cNvCxnSpPr/>
          <p:nvPr/>
        </p:nvCxnSpPr>
        <p:spPr>
          <a:xfrm>
            <a:off x="485567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9" name="Google Shape;1659;p85"/>
          <p:cNvCxnSpPr/>
          <p:nvPr/>
        </p:nvCxnSpPr>
        <p:spPr>
          <a:xfrm>
            <a:off x="5035740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0" name="Google Shape;1660;p85"/>
          <p:cNvCxnSpPr/>
          <p:nvPr/>
        </p:nvCxnSpPr>
        <p:spPr>
          <a:xfrm>
            <a:off x="521580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1" name="Google Shape;1661;p85"/>
          <p:cNvCxnSpPr/>
          <p:nvPr/>
        </p:nvCxnSpPr>
        <p:spPr>
          <a:xfrm>
            <a:off x="5395885" y="3914725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2" name="Google Shape;1662;p85"/>
          <p:cNvCxnSpPr/>
          <p:nvPr/>
        </p:nvCxnSpPr>
        <p:spPr>
          <a:xfrm flipH="1">
            <a:off x="4622750" y="4199750"/>
            <a:ext cx="1087200" cy="2913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3" name="Google Shape;1663;p85"/>
          <p:cNvCxnSpPr/>
          <p:nvPr/>
        </p:nvCxnSpPr>
        <p:spPr>
          <a:xfrm>
            <a:off x="6433960" y="3916050"/>
            <a:ext cx="0" cy="864000"/>
          </a:xfrm>
          <a:prstGeom prst="straightConnector1">
            <a:avLst/>
          </a:prstGeom>
          <a:noFill/>
          <a:ln cap="flat" cmpd="sng" w="463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