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y="5143500" cx="9144000"/>
  <p:notesSz cx="6858000" cy="9144000"/>
  <p:embeddedFontLst>
    <p:embeddedFont>
      <p:font typeface="Montserrat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regular.fntdata"/><Relationship Id="rId50" Type="http://schemas.openxmlformats.org/officeDocument/2006/relationships/slide" Target="slides/slide45.xml"/><Relationship Id="rId53" Type="http://schemas.openxmlformats.org/officeDocument/2006/relationships/font" Target="fonts/Montserrat-italic.fntdata"/><Relationship Id="rId52" Type="http://schemas.openxmlformats.org/officeDocument/2006/relationships/font" Target="fonts/Montserrat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font" Target="fonts/Montserrat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991b2e21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991b2e2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6e2ee174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6e2ee174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6e2ee174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6e2ee174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9a00b5312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9a00b531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6e2ee1741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6e2ee1741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9a00b5312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9a00b5312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f9a00b5312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f9a00b5312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99d165bac_0_2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f99d165bac_0_2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9a00b5312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9a00b5312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9a00b5312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f9a00b5312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9a00b5312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f9a00b5312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9a00b5312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f9a00b5312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9a00b5312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f9a00b5312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f9a00b5312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f9a00b5312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99d165bac_0_8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f99d165bac_0_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f9a00b5312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f9a00b5312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f9a00b5312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f9a00b5312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9a00b5312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f9a00b5312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f9a00b5312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f9a00b5312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f9a00b5312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f9a00b5312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f6e2ee1741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f6e2ee1741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f9a00b5312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f9a00b5312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f9a00b5312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3f9a00b5312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f9a00b5312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f9a00b5312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f9a00b5312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f9a00b5312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f9a00b5312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f9a00b5312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f99d165bac_0_1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f99d165bac_0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f9a00b5312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3f9a00b5312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f9a00b5312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3f9a00b5312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3f9a00b5312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3f9a00b5312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f9a00b5312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f9a00b5312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3f9a00b5312_0_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3f9a00b5312_0_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f9a00b5312_0_6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3f9a00b5312_0_6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f9a00b5312_0_6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3f9a00b5312_0_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f9a00b5312_0_6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3f9a00b5312_0_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3f9a00b5312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3f9a00b5312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3f9a00b5312_0_7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3f9a00b5312_0_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f9a00b5312_0_7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3f9a00b5312_0_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3f9a00b5312_0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3f9a00b5312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3f99d165bac_0_1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3f99d165bac_0_1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f9a00b5312_0_8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3f9a00b5312_0_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3f9a00b5312_0_8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3f9a00b5312_0_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f9a00b5312_0_8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3f9a00b5312_0_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f9a00b5312_0_8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3f9a00b5312_0_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3f9a00b5312_0_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3f9a00b5312_0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Language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287050" y="1306425"/>
            <a:ext cx="8520600" cy="78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art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hole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remove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highlight>
                  <a:srgbClr val="FFF2CC"/>
                </a:highlight>
                <a:latin typeface="Montserrat"/>
                <a:ea typeface="Montserrat"/>
                <a:cs typeface="Montserrat"/>
                <a:sym typeface="Montserrat"/>
              </a:rPr>
              <a:t>Bar</a:t>
            </a:r>
            <a:r>
              <a:rPr lang="en" sz="2200">
                <a:highlight>
                  <a:srgbClr val="FFF2CC"/>
                </a:highlight>
                <a:latin typeface="Montserrat"/>
                <a:ea typeface="Montserrat"/>
                <a:cs typeface="Montserrat"/>
                <a:sym typeface="Montserrat"/>
              </a:rPr>
              <a:t> Model</a:t>
            </a:r>
            <a:endParaRPr sz="2200">
              <a:highlight>
                <a:srgbClr val="FFF2CC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69" name="Google Shape;69;p14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74" name="Google Shape;74;p14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89" name="Google Shape;89;p15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97" name="Google Shape;97;p15"/>
          <p:cNvSpPr txBox="1"/>
          <p:nvPr/>
        </p:nvSpPr>
        <p:spPr>
          <a:xfrm>
            <a:off x="4655600" y="1424675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whole is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16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110" name="Google Shape;110;p16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18" name="Google Shape;118;p16"/>
          <p:cNvSpPr txBox="1"/>
          <p:nvPr/>
        </p:nvSpPr>
        <p:spPr>
          <a:xfrm>
            <a:off x="4754150" y="1424675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remove the part 2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2808455" y="3342870"/>
            <a:ext cx="1453200" cy="717900"/>
          </a:xfrm>
          <a:prstGeom prst="rect">
            <a:avLst/>
          </a:prstGeom>
          <a:solidFill>
            <a:srgbClr val="EA9999"/>
          </a:solidFill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131" name="Google Shape;131;p17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7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136" name="Google Shape;136;p17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50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84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7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39" name="Google Shape;139;p17"/>
          <p:cNvSpPr txBox="1"/>
          <p:nvPr/>
        </p:nvSpPr>
        <p:spPr>
          <a:xfrm>
            <a:off x="4754150" y="1424675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remove the part 2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507" y="1413654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840" y="1413654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7"/>
          <p:cNvSpPr/>
          <p:nvPr/>
        </p:nvSpPr>
        <p:spPr>
          <a:xfrm>
            <a:off x="2806539" y="1345795"/>
            <a:ext cx="1453200" cy="717900"/>
          </a:xfrm>
          <a:prstGeom prst="rect">
            <a:avLst/>
          </a:prstGeom>
          <a:solidFill>
            <a:srgbClr val="EA9999"/>
          </a:solidFill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2755342" y="947819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144" name="Google Shape;144;p17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2999957" y="1413654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693290" y="1413654"/>
            <a:ext cx="349640" cy="582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/>
          <p:nvPr/>
        </p:nvSpPr>
        <p:spPr>
          <a:xfrm>
            <a:off x="525750" y="134580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p18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155" name="Google Shape;155;p18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6" name="Google Shape;156;p18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8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60" name="Google Shape;160;p18"/>
          <p:cNvSpPr txBox="1"/>
          <p:nvPr/>
        </p:nvSpPr>
        <p:spPr>
          <a:xfrm>
            <a:off x="4754150" y="1424675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remove the part 2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525750" y="134580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" name="Google Shape;166;p19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170" name="Google Shape;170;p19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9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75" name="Google Shape;175;p19"/>
          <p:cNvSpPr txBox="1"/>
          <p:nvPr/>
        </p:nvSpPr>
        <p:spPr>
          <a:xfrm>
            <a:off x="4754150" y="1424675"/>
            <a:ext cx="37068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there is only the part 3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1" name="Google Shape;181;p20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0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0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0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 txBox="1"/>
          <p:nvPr/>
        </p:nvSpPr>
        <p:spPr>
          <a:xfrm>
            <a:off x="1223733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189" name="Google Shape;189;p20"/>
          <p:cNvSpPr/>
          <p:nvPr/>
        </p:nvSpPr>
        <p:spPr>
          <a:xfrm>
            <a:off x="3991845" y="3001422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0"/>
          <p:cNvSpPr txBox="1"/>
          <p:nvPr/>
        </p:nvSpPr>
        <p:spPr>
          <a:xfrm>
            <a:off x="3962724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191" name="Google Shape;191;p20"/>
          <p:cNvSpPr/>
          <p:nvPr/>
        </p:nvSpPr>
        <p:spPr>
          <a:xfrm>
            <a:off x="227801" y="3001422"/>
            <a:ext cx="37641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2" name="Google Shape;192;p20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0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0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hole 7</a:t>
            </a:r>
            <a:endParaRPr sz="1148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21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1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1"/>
          <p:cNvSpPr txBox="1"/>
          <p:nvPr/>
        </p:nvSpPr>
        <p:spPr>
          <a:xfrm>
            <a:off x="1223733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13" name="Google Shape;213;p21"/>
          <p:cNvSpPr/>
          <p:nvPr/>
        </p:nvSpPr>
        <p:spPr>
          <a:xfrm>
            <a:off x="3991845" y="3001422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21"/>
          <p:cNvSpPr txBox="1"/>
          <p:nvPr/>
        </p:nvSpPr>
        <p:spPr>
          <a:xfrm>
            <a:off x="3962724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15" name="Google Shape;215;p21"/>
          <p:cNvSpPr/>
          <p:nvPr/>
        </p:nvSpPr>
        <p:spPr>
          <a:xfrm>
            <a:off x="227801" y="3001422"/>
            <a:ext cx="37641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6" name="Google Shape;216;p21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1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1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1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1148"/>
          </a:p>
        </p:txBody>
      </p:sp>
      <p:sp>
        <p:nvSpPr>
          <p:cNvPr id="224" name="Google Shape;224;p21"/>
          <p:cNvSpPr txBox="1"/>
          <p:nvPr/>
        </p:nvSpPr>
        <p:spPr>
          <a:xfrm>
            <a:off x="5458675" y="2104250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whole is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2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0" name="Google Shape;230;p22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2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2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2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2"/>
          <p:cNvSpPr txBox="1"/>
          <p:nvPr/>
        </p:nvSpPr>
        <p:spPr>
          <a:xfrm>
            <a:off x="1223733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38" name="Google Shape;238;p22"/>
          <p:cNvSpPr/>
          <p:nvPr/>
        </p:nvSpPr>
        <p:spPr>
          <a:xfrm>
            <a:off x="3991845" y="3001422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22"/>
          <p:cNvSpPr txBox="1"/>
          <p:nvPr/>
        </p:nvSpPr>
        <p:spPr>
          <a:xfrm>
            <a:off x="3962724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40" name="Google Shape;240;p22"/>
          <p:cNvSpPr/>
          <p:nvPr/>
        </p:nvSpPr>
        <p:spPr>
          <a:xfrm>
            <a:off x="227801" y="3001422"/>
            <a:ext cx="37641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1" name="Google Shape;241;p22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2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2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2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2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2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2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1148"/>
          </a:p>
        </p:txBody>
      </p:sp>
      <p:sp>
        <p:nvSpPr>
          <p:cNvPr id="249" name="Google Shape;249;p22"/>
          <p:cNvSpPr txBox="1"/>
          <p:nvPr/>
        </p:nvSpPr>
        <p:spPr>
          <a:xfrm>
            <a:off x="5458675" y="2104250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remove the part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3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5" name="Google Shape;255;p23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3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3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3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3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3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3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3"/>
          <p:cNvSpPr txBox="1"/>
          <p:nvPr/>
        </p:nvSpPr>
        <p:spPr>
          <a:xfrm>
            <a:off x="1223733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63" name="Google Shape;263;p23"/>
          <p:cNvSpPr/>
          <p:nvPr/>
        </p:nvSpPr>
        <p:spPr>
          <a:xfrm>
            <a:off x="3991845" y="3001422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23"/>
          <p:cNvSpPr txBox="1"/>
          <p:nvPr/>
        </p:nvSpPr>
        <p:spPr>
          <a:xfrm>
            <a:off x="3962724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65" name="Google Shape;265;p23"/>
          <p:cNvSpPr/>
          <p:nvPr/>
        </p:nvSpPr>
        <p:spPr>
          <a:xfrm>
            <a:off x="227801" y="3001422"/>
            <a:ext cx="3764100" cy="682800"/>
          </a:xfrm>
          <a:prstGeom prst="rect">
            <a:avLst/>
          </a:prstGeom>
          <a:solidFill>
            <a:srgbClr val="EA9999"/>
          </a:solidFill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6" name="Google Shape;266;p23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3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3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3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3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3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1148"/>
          </a:p>
        </p:txBody>
      </p:sp>
      <p:sp>
        <p:nvSpPr>
          <p:cNvPr id="274" name="Google Shape;274;p23"/>
          <p:cNvSpPr txBox="1"/>
          <p:nvPr/>
        </p:nvSpPr>
        <p:spPr>
          <a:xfrm>
            <a:off x="5458675" y="2104250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remove the part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4"/>
          <p:cNvSpPr/>
          <p:nvPr/>
        </p:nvSpPr>
        <p:spPr>
          <a:xfrm>
            <a:off x="227800" y="1084394"/>
            <a:ext cx="52677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0" name="Google Shape;280;p24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38030" y="1216956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4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84194" y="1185857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4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95654" y="1207067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4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78392" y="1161665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4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68070" y="1171553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4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4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4"/>
          <p:cNvSpPr txBox="1"/>
          <p:nvPr/>
        </p:nvSpPr>
        <p:spPr>
          <a:xfrm>
            <a:off x="1223733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88" name="Google Shape;288;p24"/>
          <p:cNvSpPr/>
          <p:nvPr/>
        </p:nvSpPr>
        <p:spPr>
          <a:xfrm>
            <a:off x="3991845" y="3001422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24"/>
          <p:cNvSpPr txBox="1"/>
          <p:nvPr/>
        </p:nvSpPr>
        <p:spPr>
          <a:xfrm>
            <a:off x="3962724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sp>
        <p:nvSpPr>
          <p:cNvPr id="290" name="Google Shape;290;p24"/>
          <p:cNvSpPr/>
          <p:nvPr/>
        </p:nvSpPr>
        <p:spPr>
          <a:xfrm>
            <a:off x="227801" y="3001422"/>
            <a:ext cx="3764100" cy="682800"/>
          </a:xfrm>
          <a:prstGeom prst="rect">
            <a:avLst/>
          </a:prstGeom>
          <a:solidFill>
            <a:srgbClr val="EA9999"/>
          </a:solidFill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1" name="Google Shape;291;p24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3141750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4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3110651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4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3131861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4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3086459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4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3096347"/>
            <a:ext cx="459131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4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4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4"/>
          <p:cNvSpPr txBox="1"/>
          <p:nvPr/>
        </p:nvSpPr>
        <p:spPr>
          <a:xfrm>
            <a:off x="2175750" y="65942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1148"/>
          </a:p>
        </p:txBody>
      </p:sp>
      <p:sp>
        <p:nvSpPr>
          <p:cNvPr id="299" name="Google Shape;299;p24"/>
          <p:cNvSpPr txBox="1"/>
          <p:nvPr/>
        </p:nvSpPr>
        <p:spPr>
          <a:xfrm>
            <a:off x="5458675" y="2104250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remove the part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24"/>
          <p:cNvSpPr/>
          <p:nvPr/>
        </p:nvSpPr>
        <p:spPr>
          <a:xfrm>
            <a:off x="227801" y="1084334"/>
            <a:ext cx="3764100" cy="682800"/>
          </a:xfrm>
          <a:prstGeom prst="rect">
            <a:avLst/>
          </a:prstGeom>
          <a:solidFill>
            <a:srgbClr val="EA9999"/>
          </a:solidFill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374781" lvl="0" marL="374782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1" name="Google Shape;301;p24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415242" y="1224662"/>
            <a:ext cx="459131" cy="437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4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1061406" y="1193564"/>
            <a:ext cx="524422" cy="49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4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772866" y="1214774"/>
            <a:ext cx="524422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4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555603" y="1169371"/>
            <a:ext cx="566169" cy="52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4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3345282" y="1179259"/>
            <a:ext cx="459131" cy="528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5"/>
          <p:cNvSpPr/>
          <p:nvPr/>
        </p:nvSpPr>
        <p:spPr>
          <a:xfrm>
            <a:off x="3991000" y="1084400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1" name="Google Shape;311;p25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5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5"/>
          <p:cNvSpPr/>
          <p:nvPr/>
        </p:nvSpPr>
        <p:spPr>
          <a:xfrm>
            <a:off x="3991845" y="3001422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25"/>
          <p:cNvSpPr txBox="1"/>
          <p:nvPr/>
        </p:nvSpPr>
        <p:spPr>
          <a:xfrm>
            <a:off x="3962724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pic>
        <p:nvPicPr>
          <p:cNvPr id="315" name="Google Shape;315;p25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5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5"/>
          <p:cNvSpPr txBox="1"/>
          <p:nvPr/>
        </p:nvSpPr>
        <p:spPr>
          <a:xfrm>
            <a:off x="5458675" y="2104250"/>
            <a:ext cx="33006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remove the part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6"/>
          <p:cNvSpPr/>
          <p:nvPr/>
        </p:nvSpPr>
        <p:spPr>
          <a:xfrm>
            <a:off x="3991000" y="1084400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3" name="Google Shape;323;p26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14334" y="1232684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6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75188" y="1207067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6"/>
          <p:cNvSpPr/>
          <p:nvPr/>
        </p:nvSpPr>
        <p:spPr>
          <a:xfrm>
            <a:off x="3991845" y="3001422"/>
            <a:ext cx="1504500" cy="682800"/>
          </a:xfrm>
          <a:prstGeom prst="rect">
            <a:avLst/>
          </a:prstGeom>
          <a:noFill/>
          <a:ln cap="flat" cmpd="sng" w="7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4950" lIns="74950" spcFirstLastPara="1" rIns="74950" wrap="square" tIns="74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7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26"/>
          <p:cNvSpPr txBox="1"/>
          <p:nvPr/>
        </p:nvSpPr>
        <p:spPr>
          <a:xfrm>
            <a:off x="3962724" y="2675394"/>
            <a:ext cx="14325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74950" lIns="74950" spcFirstLastPara="1" rIns="74950" wrap="square" tIns="749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76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48"/>
          </a:p>
        </p:txBody>
      </p:sp>
      <p:pic>
        <p:nvPicPr>
          <p:cNvPr id="327" name="Google Shape;327;p26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4120666" y="3079481"/>
            <a:ext cx="419497" cy="45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6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4881521" y="3053864"/>
            <a:ext cx="486039" cy="4995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6"/>
          <p:cNvSpPr txBox="1"/>
          <p:nvPr/>
        </p:nvSpPr>
        <p:spPr>
          <a:xfrm>
            <a:off x="5458675" y="2104250"/>
            <a:ext cx="36378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there is only the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part 2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7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p27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27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343" name="Google Shape;343;p27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344" name="Google Shape;344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27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7" name="Google Shape;347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7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8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" name="Google Shape;363;p28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4" name="Google Shape;364;p28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365" name="Google Shape;365;p28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366" name="Google Shape;366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8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9" name="Google Shape;369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8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374" name="Google Shape;374;p28"/>
          <p:cNvSpPr txBox="1"/>
          <p:nvPr/>
        </p:nvSpPr>
        <p:spPr>
          <a:xfrm>
            <a:off x="4532575" y="1843525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remove  ______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9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29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29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388" name="Google Shape;388;p29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389" name="Google Shape;389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9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2" name="Google Shape;392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9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397" name="Google Shape;397;p29"/>
          <p:cNvSpPr txBox="1"/>
          <p:nvPr/>
        </p:nvSpPr>
        <p:spPr>
          <a:xfrm>
            <a:off x="4532575" y="1843525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remove  ______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0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9" name="Google Shape;409;p30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30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411" name="Google Shape;411;p30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412" name="Google Shape;412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0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5" name="Google Shape;415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0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420" name="Google Shape;420;p30"/>
          <p:cNvSpPr txBox="1"/>
          <p:nvPr/>
        </p:nvSpPr>
        <p:spPr>
          <a:xfrm>
            <a:off x="4532575" y="1843525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remove     4      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1844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552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260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7968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1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2" name="Google Shape;432;p31"/>
          <p:cNvSpPr/>
          <p:nvPr/>
        </p:nvSpPr>
        <p:spPr>
          <a:xfrm>
            <a:off x="1693581" y="3127660"/>
            <a:ext cx="2769600" cy="686700"/>
          </a:xfrm>
          <a:prstGeom prst="rect">
            <a:avLst/>
          </a:prstGeom>
          <a:solidFill>
            <a:srgbClr val="DD7E6B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3" name="Google Shape;433;p31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sp>
        <p:nvSpPr>
          <p:cNvPr id="434" name="Google Shape;434;p31"/>
          <p:cNvSpPr txBox="1"/>
          <p:nvPr/>
        </p:nvSpPr>
        <p:spPr>
          <a:xfrm>
            <a:off x="2358038" y="2753699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435" name="Google Shape;435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31"/>
          <p:cNvSpPr/>
          <p:nvPr/>
        </p:nvSpPr>
        <p:spPr>
          <a:xfrm>
            <a:off x="252875" y="115682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8" name="Google Shape;438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316387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1"/>
          <p:cNvSpPr txBox="1"/>
          <p:nvPr/>
        </p:nvSpPr>
        <p:spPr>
          <a:xfrm>
            <a:off x="1637684" y="746650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154"/>
          </a:p>
        </p:txBody>
      </p:sp>
      <p:sp>
        <p:nvSpPr>
          <p:cNvPr id="443" name="Google Shape;443;p31"/>
          <p:cNvSpPr txBox="1"/>
          <p:nvPr/>
        </p:nvSpPr>
        <p:spPr>
          <a:xfrm>
            <a:off x="4532575" y="1843525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remove     4      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  <p:sp>
        <p:nvSpPr>
          <p:cNvPr id="444" name="Google Shape;444;p31"/>
          <p:cNvSpPr/>
          <p:nvPr/>
        </p:nvSpPr>
        <p:spPr>
          <a:xfrm>
            <a:off x="1693581" y="1156835"/>
            <a:ext cx="2769600" cy="686700"/>
          </a:xfrm>
          <a:prstGeom prst="rect">
            <a:avLst/>
          </a:prstGeom>
          <a:solidFill>
            <a:srgbClr val="DD7E6B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5" name="Google Shape;445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883" y="119306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147" y="119304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03" y="119304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8249" y="1193055"/>
            <a:ext cx="468753" cy="490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2"/>
          <p:cNvSpPr/>
          <p:nvPr/>
        </p:nvSpPr>
        <p:spPr>
          <a:xfrm>
            <a:off x="252875" y="1156825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4" name="Google Shape;454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97" y="121812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126" y="121813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32"/>
          <p:cNvSpPr/>
          <p:nvPr/>
        </p:nvSpPr>
        <p:spPr>
          <a:xfrm>
            <a:off x="252875" y="3127653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7" name="Google Shape;457;p32"/>
          <p:cNvSpPr txBox="1"/>
          <p:nvPr/>
        </p:nvSpPr>
        <p:spPr>
          <a:xfrm>
            <a:off x="252875" y="2783234"/>
            <a:ext cx="14406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75375" spcFirstLastPara="1" rIns="75375" wrap="square" tIns="753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154"/>
          </a:p>
        </p:txBody>
      </p:sp>
      <p:pic>
        <p:nvPicPr>
          <p:cNvPr id="458" name="Google Shape;458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486" y="3163880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215" y="3163890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32"/>
          <p:cNvSpPr txBox="1"/>
          <p:nvPr/>
        </p:nvSpPr>
        <p:spPr>
          <a:xfrm>
            <a:off x="4532575" y="1843525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remove     4        is     2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33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33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3" name="Google Shape;473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33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6" name="Google Shape;476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4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34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2" name="Google Shape;492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34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5" name="Google Shape;495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34"/>
          <p:cNvSpPr txBox="1"/>
          <p:nvPr/>
        </p:nvSpPr>
        <p:spPr>
          <a:xfrm>
            <a:off x="1748975" y="2917550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remove  ______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35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1" name="Google Shape;511;p35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2" name="Google Shape;512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35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5" name="Google Shape;515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35"/>
          <p:cNvSpPr txBox="1"/>
          <p:nvPr/>
        </p:nvSpPr>
        <p:spPr>
          <a:xfrm>
            <a:off x="1748975" y="2917550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6 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remove  ______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72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1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36"/>
          <p:cNvSpPr/>
          <p:nvPr/>
        </p:nvSpPr>
        <p:spPr>
          <a:xfrm>
            <a:off x="1982100" y="1094678"/>
            <a:ext cx="1440600" cy="686700"/>
          </a:xfrm>
          <a:prstGeom prst="rect">
            <a:avLst/>
          </a:prstGeom>
          <a:solidFill>
            <a:srgbClr val="EA9999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36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2" name="Google Shape;532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3711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2440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36"/>
          <p:cNvSpPr/>
          <p:nvPr/>
        </p:nvSpPr>
        <p:spPr>
          <a:xfrm>
            <a:off x="1982150" y="407978"/>
            <a:ext cx="42102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5" name="Google Shape;535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36"/>
          <p:cNvSpPr txBox="1"/>
          <p:nvPr/>
        </p:nvSpPr>
        <p:spPr>
          <a:xfrm>
            <a:off x="1748975" y="2917550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6    remove      2   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  <p:sp>
        <p:nvSpPr>
          <p:cNvPr id="540" name="Google Shape;540;p36"/>
          <p:cNvSpPr/>
          <p:nvPr/>
        </p:nvSpPr>
        <p:spPr>
          <a:xfrm>
            <a:off x="1982100" y="407978"/>
            <a:ext cx="1440600" cy="686700"/>
          </a:xfrm>
          <a:prstGeom prst="rect">
            <a:avLst/>
          </a:prstGeom>
          <a:solidFill>
            <a:srgbClr val="EA9999"/>
          </a:solidFill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1" name="Google Shape;541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683" y="50616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408" y="506165"/>
            <a:ext cx="468753" cy="490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7"/>
          <p:cNvSpPr/>
          <p:nvPr/>
        </p:nvSpPr>
        <p:spPr>
          <a:xfrm>
            <a:off x="3422750" y="40797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8" name="Google Shape;548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37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3" name="Google Shape;553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37"/>
          <p:cNvSpPr txBox="1"/>
          <p:nvPr/>
        </p:nvSpPr>
        <p:spPr>
          <a:xfrm>
            <a:off x="1748975" y="2917550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6    remove      2     is  _____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8"/>
          <p:cNvSpPr/>
          <p:nvPr/>
        </p:nvSpPr>
        <p:spPr>
          <a:xfrm>
            <a:off x="3422750" y="40797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3" name="Google Shape;563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19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9827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8535" y="469278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43" y="469289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38"/>
          <p:cNvSpPr/>
          <p:nvPr/>
        </p:nvSpPr>
        <p:spPr>
          <a:xfrm>
            <a:off x="3422806" y="1094685"/>
            <a:ext cx="2769600" cy="686700"/>
          </a:xfrm>
          <a:prstGeom prst="rect">
            <a:avLst/>
          </a:prstGeom>
          <a:noFill/>
          <a:ln cap="flat" cmpd="sng" w="78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375" lIns="75375" spcFirstLastPara="1" rIns="75375" wrap="square" tIns="753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84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484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8" name="Google Shape;568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6108" y="113091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72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428" y="1130895"/>
            <a:ext cx="468753" cy="490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474" y="1130905"/>
            <a:ext cx="468753" cy="490309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38"/>
          <p:cNvSpPr txBox="1"/>
          <p:nvPr/>
        </p:nvSpPr>
        <p:spPr>
          <a:xfrm>
            <a:off x="1748975" y="2917550"/>
            <a:ext cx="45738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6    remove      2     is      4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whole			     part		part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9"/>
          <p:cNvSpPr txBox="1"/>
          <p:nvPr/>
        </p:nvSpPr>
        <p:spPr>
          <a:xfrm>
            <a:off x="236550" y="2968270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78"/>
          </a:p>
        </p:txBody>
      </p:sp>
      <p:sp>
        <p:nvSpPr>
          <p:cNvPr id="578" name="Google Shape;578;p39"/>
          <p:cNvSpPr txBox="1"/>
          <p:nvPr/>
        </p:nvSpPr>
        <p:spPr>
          <a:xfrm>
            <a:off x="2668971" y="2968267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78"/>
          </a:p>
        </p:txBody>
      </p:sp>
      <p:sp>
        <p:nvSpPr>
          <p:cNvPr id="579" name="Google Shape;579;p39"/>
          <p:cNvSpPr/>
          <p:nvPr/>
        </p:nvSpPr>
        <p:spPr>
          <a:xfrm>
            <a:off x="602703" y="3225567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0" name="Google Shape;580;p39"/>
          <p:cNvSpPr/>
          <p:nvPr/>
        </p:nvSpPr>
        <p:spPr>
          <a:xfrm>
            <a:off x="1217370" y="3225576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1" name="Google Shape;581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201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256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9768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751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262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500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8744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639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4045" y="17637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39"/>
          <p:cNvSpPr/>
          <p:nvPr/>
        </p:nvSpPr>
        <p:spPr>
          <a:xfrm>
            <a:off x="602703" y="16069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2" name="Google Shape;592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921" y="3334038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4757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0840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922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4765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7009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253" y="3343984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497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3741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3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986" y="3324092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39"/>
          <p:cNvSpPr txBox="1"/>
          <p:nvPr/>
        </p:nvSpPr>
        <p:spPr>
          <a:xfrm>
            <a:off x="2185040" y="1336225"/>
            <a:ext cx="12207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3850" lIns="63850" spcFirstLastPara="1" rIns="63850" wrap="square" tIns="6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78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0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8" name="Google Shape;608;p40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9" name="Google Shape;609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40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0" name="Google Shape;620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4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41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p41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6" name="Google Shape;636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1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7" name="Google Shape;647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4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41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remove  ______  is  _____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42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3" name="Google Shape;663;p42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4" name="Google Shape;664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42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5" name="Google Shape;675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4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42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remove  ______  is  _____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3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solidFill>
            <a:srgbClr val="E06666"/>
          </a:solidFill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1" name="Google Shape;691;p43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2" name="Google Shape;692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43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3" name="Google Shape;703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4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43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______  is  _____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44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solidFill>
            <a:srgbClr val="E06666"/>
          </a:solidFill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9" name="Google Shape;719;p44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0" name="Google Shape;720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44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1" name="Google Shape;731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4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44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    1     is  _____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5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7" name="Google Shape;747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45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8" name="Google Shape;758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4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45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    1     is  _____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6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3" name="Google Shape;773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46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4" name="Google Shape;784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4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46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    1     is      9 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47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9" name="Google Shape;799;p47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0" name="Google Shape;800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47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1" name="Google Shape;811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4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47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______  is  _____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48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7" name="Google Shape;827;p48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solidFill>
            <a:srgbClr val="E06666"/>
          </a:solidFill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8" name="Google Shape;828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48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9" name="Google Shape;839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4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48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______  is  _____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49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5" name="Google Shape;855;p49"/>
          <p:cNvSpPr/>
          <p:nvPr/>
        </p:nvSpPr>
        <p:spPr>
          <a:xfrm>
            <a:off x="2071933" y="1415151"/>
            <a:ext cx="4214100" cy="581700"/>
          </a:xfrm>
          <a:prstGeom prst="rect">
            <a:avLst/>
          </a:prstGeom>
          <a:solidFill>
            <a:srgbClr val="E06666"/>
          </a:solidFill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6" name="Google Shape;856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49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7" name="Google Shape;867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319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40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5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9328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1572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816" y="1533559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060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04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4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548" y="1513667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49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   9     is  _____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50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3" name="Google Shape;883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50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4" name="Google Shape;894;p5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50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   9     is  _____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51"/>
          <p:cNvSpPr/>
          <p:nvPr/>
        </p:nvSpPr>
        <p:spPr>
          <a:xfrm>
            <a:off x="1457265" y="1415142"/>
            <a:ext cx="6147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1" name="Google Shape;901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71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56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8806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4318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206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812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050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294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94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595" y="99022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51"/>
          <p:cNvSpPr/>
          <p:nvPr/>
        </p:nvSpPr>
        <p:spPr>
          <a:xfrm>
            <a:off x="1457253" y="833456"/>
            <a:ext cx="4828800" cy="581700"/>
          </a:xfrm>
          <a:prstGeom prst="rect">
            <a:avLst/>
          </a:prstGeom>
          <a:noFill/>
          <a:ln cap="flat" cmpd="sng" w="66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3850" lIns="63850" spcFirstLastPara="1" rIns="63850" wrap="square" tIns="63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7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2" name="Google Shape;912;p5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483" y="1523613"/>
            <a:ext cx="268231" cy="268231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51"/>
          <p:cNvSpPr txBox="1"/>
          <p:nvPr/>
        </p:nvSpPr>
        <p:spPr>
          <a:xfrm>
            <a:off x="1457275" y="2714625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   9     is     1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Google Shape;918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3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6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958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574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873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17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650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34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5947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55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52"/>
          <p:cNvSpPr/>
          <p:nvPr/>
        </p:nvSpPr>
        <p:spPr>
          <a:xfrm>
            <a:off x="3222055" y="13682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9" name="Google Shape;929;p52"/>
          <p:cNvSpPr/>
          <p:nvPr/>
        </p:nvSpPr>
        <p:spPr>
          <a:xfrm>
            <a:off x="1739700" y="1368228"/>
            <a:ext cx="1482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0" name="Google Shape;930;p52"/>
          <p:cNvSpPr/>
          <p:nvPr/>
        </p:nvSpPr>
        <p:spPr>
          <a:xfrm>
            <a:off x="1739718" y="80571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31" name="Google Shape;931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28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175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82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624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31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107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700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29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91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5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039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5" name="Google Shape;945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3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6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958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574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873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17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650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34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5947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55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53"/>
          <p:cNvSpPr/>
          <p:nvPr/>
        </p:nvSpPr>
        <p:spPr>
          <a:xfrm>
            <a:off x="3222055" y="13682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6" name="Google Shape;956;p53"/>
          <p:cNvSpPr/>
          <p:nvPr/>
        </p:nvSpPr>
        <p:spPr>
          <a:xfrm>
            <a:off x="1739700" y="1368228"/>
            <a:ext cx="1482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7" name="Google Shape;957;p53"/>
          <p:cNvSpPr/>
          <p:nvPr/>
        </p:nvSpPr>
        <p:spPr>
          <a:xfrm>
            <a:off x="1739718" y="80571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8" name="Google Shape;958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28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175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82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624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31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107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700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29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91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5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039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53"/>
          <p:cNvSpPr txBox="1"/>
          <p:nvPr/>
        </p:nvSpPr>
        <p:spPr>
          <a:xfrm>
            <a:off x="1739725" y="2719550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remove  ______  is  _____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3" name="Google Shape;973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3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6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958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574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873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17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650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34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5947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55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83" name="Google Shape;983;p54"/>
          <p:cNvSpPr/>
          <p:nvPr/>
        </p:nvSpPr>
        <p:spPr>
          <a:xfrm>
            <a:off x="3222055" y="13682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4" name="Google Shape;984;p54"/>
          <p:cNvSpPr/>
          <p:nvPr/>
        </p:nvSpPr>
        <p:spPr>
          <a:xfrm>
            <a:off x="1739718" y="80571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5" name="Google Shape;985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624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31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107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700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29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91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5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039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992" name="Google Shape;992;p54"/>
          <p:cNvSpPr txBox="1"/>
          <p:nvPr/>
        </p:nvSpPr>
        <p:spPr>
          <a:xfrm>
            <a:off x="1739725" y="2719550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  remove  ______  is  _____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7" name="Google Shape;997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3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6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958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574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873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17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650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34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5947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55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55"/>
          <p:cNvSpPr/>
          <p:nvPr/>
        </p:nvSpPr>
        <p:spPr>
          <a:xfrm>
            <a:off x="3222055" y="13682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8" name="Google Shape;1008;p55"/>
          <p:cNvSpPr/>
          <p:nvPr/>
        </p:nvSpPr>
        <p:spPr>
          <a:xfrm>
            <a:off x="1739718" y="80571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9" name="Google Shape;1009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624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31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107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700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29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91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039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55"/>
          <p:cNvSpPr txBox="1"/>
          <p:nvPr/>
        </p:nvSpPr>
        <p:spPr>
          <a:xfrm>
            <a:off x="1739725" y="2719550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remove 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______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is  _____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1" name="Google Shape;1021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3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6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958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574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873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17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650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34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5947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55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56"/>
          <p:cNvSpPr/>
          <p:nvPr/>
        </p:nvSpPr>
        <p:spPr>
          <a:xfrm>
            <a:off x="3222055" y="13682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2" name="Google Shape;1032;p56"/>
          <p:cNvSpPr/>
          <p:nvPr/>
        </p:nvSpPr>
        <p:spPr>
          <a:xfrm>
            <a:off x="1739718" y="80571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3" name="Google Shape;1033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624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31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107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700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29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91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039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56"/>
          <p:cNvSpPr txBox="1"/>
          <p:nvPr/>
        </p:nvSpPr>
        <p:spPr>
          <a:xfrm>
            <a:off x="1739725" y="2719550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   3     is  _____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Google Shape;1045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3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266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8958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574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873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817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6650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434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5947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7552" y="882604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57"/>
          <p:cNvSpPr/>
          <p:nvPr/>
        </p:nvSpPr>
        <p:spPr>
          <a:xfrm>
            <a:off x="3222055" y="1368228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6" name="Google Shape;1056;p57"/>
          <p:cNvSpPr/>
          <p:nvPr/>
        </p:nvSpPr>
        <p:spPr>
          <a:xfrm>
            <a:off x="1739718" y="805715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7" name="Google Shape;1057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624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316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5107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5700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293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9391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9039" y="1468948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57"/>
          <p:cNvSpPr txBox="1"/>
          <p:nvPr/>
        </p:nvSpPr>
        <p:spPr>
          <a:xfrm>
            <a:off x="1739725" y="2719550"/>
            <a:ext cx="491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10  remove     3     is     7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