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76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86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182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178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71.xml"/>
  <Override ContentType="application/vnd.openxmlformats-officedocument.presentationml.notesSlide+xml" PartName="/ppt/notesSlides/notesSlide18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180.xml"/>
  <Override ContentType="application/vnd.openxmlformats-officedocument.presentationml.notesSlide+xml" PartName="/ppt/notesSlides/notesSlide189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17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187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174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85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177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179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83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18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73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75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88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1.xml"/>
  <Override ContentType="application/vnd.openxmlformats-officedocument.presentationml.slide+xml" PartName="/ppt/slides/slide164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48.xml"/>
  <Override ContentType="application/vnd.openxmlformats-officedocument.presentationml.slide+xml" PartName="/ppt/slides/slide17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82.xml"/>
  <Override ContentType="application/vnd.openxmlformats-officedocument.presentationml.slide+xml" PartName="/ppt/slides/slide17.xml"/>
  <Override ContentType="application/vnd.openxmlformats-officedocument.presentationml.slide+xml" PartName="/ppt/slides/slide138.xml"/>
  <Override ContentType="application/vnd.openxmlformats-officedocument.presentationml.slide+xml" PartName="/ppt/slides/slide25.xml"/>
  <Override ContentType="application/vnd.openxmlformats-officedocument.presentationml.slide+xml" PartName="/ppt/slides/slide17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156.xml"/>
  <Override ContentType="application/vnd.openxmlformats-officedocument.presentationml.slide+xml" PartName="/ppt/slides/slide170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123.xml"/>
  <Override ContentType="application/vnd.openxmlformats-officedocument.presentationml.slide+xml" PartName="/ppt/slides/slide71.xml"/>
  <Override ContentType="application/vnd.openxmlformats-officedocument.presentationml.slide+xml" PartName="/ppt/slides/slide179.xml"/>
  <Override ContentType="application/vnd.openxmlformats-officedocument.presentationml.slide+xml" PartName="/ppt/slides/slide166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36.xml"/>
  <Override ContentType="application/vnd.openxmlformats-officedocument.presentationml.slide+xml" PartName="/ppt/slides/slide154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184.xml"/>
  <Override ContentType="application/vnd.openxmlformats-officedocument.presentationml.slide+xml" PartName="/ppt/slides/slide53.xml"/>
  <Override ContentType="application/vnd.openxmlformats-officedocument.presentationml.slide+xml" PartName="/ppt/slides/slide141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185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68.xml"/>
  <Override ContentType="application/vnd.openxmlformats-officedocument.presentationml.slide+xml" PartName="/ppt/slides/slide118.xml"/>
  <Override ContentType="application/vnd.openxmlformats-officedocument.presentationml.slide+xml" PartName="/ppt/slides/slide142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187.xml"/>
  <Override ContentType="application/vnd.openxmlformats-officedocument.presentationml.slide+xml" PartName="/ppt/slides/slide98.xml"/>
  <Override ContentType="application/vnd.openxmlformats-officedocument.presentationml.slide+xml" PartName="/ppt/slides/slide152.xml"/>
  <Override ContentType="application/vnd.openxmlformats-officedocument.presentationml.slide+xml" PartName="/ppt/slides/slide125.xml"/>
  <Override ContentType="application/vnd.openxmlformats-officedocument.presentationml.slide+xml" PartName="/ppt/slides/slide72.xml"/>
  <Override ContentType="application/vnd.openxmlformats-officedocument.presentationml.slide+xml" PartName="/ppt/slides/slide135.xml"/>
  <Override ContentType="application/vnd.openxmlformats-officedocument.presentationml.slide+xml" PartName="/ppt/slides/slide20.xml"/>
  <Override ContentType="application/vnd.openxmlformats-officedocument.presentationml.slide+xml" PartName="/ppt/slides/slide161.xml"/>
  <Override ContentType="application/vnd.openxmlformats-officedocument.presentationml.slide+xml" PartName="/ppt/slides/slide178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129.xml"/>
  <Override ContentType="application/vnd.openxmlformats-officedocument.presentationml.slide+xml" PartName="/ppt/slides/slide63.xml"/>
  <Override ContentType="application/vnd.openxmlformats-officedocument.presentationml.slide+xml" PartName="/ppt/slides/slide131.xml"/>
  <Override ContentType="application/vnd.openxmlformats-officedocument.presentationml.slide+xml" PartName="/ppt/slides/slide159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116.xml"/>
  <Override ContentType="application/vnd.openxmlformats-officedocument.presentationml.slide+xml" PartName="/ppt/slides/slide144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133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163.xml"/>
  <Override ContentType="application/vnd.openxmlformats-officedocument.presentationml.slide+xml" PartName="/ppt/slides/slide31.xml"/>
  <Override ContentType="application/vnd.openxmlformats-officedocument.presentationml.slide+xml" PartName="/ppt/slides/slide127.xml"/>
  <Override ContentType="application/vnd.openxmlformats-officedocument.presentationml.slide+xml" PartName="/ppt/slides/slide146.xml"/>
  <Override ContentType="application/vnd.openxmlformats-officedocument.presentationml.slide+xml" PartName="/ppt/slides/slide150.xml"/>
  <Override ContentType="application/vnd.openxmlformats-officedocument.presentationml.slide+xml" PartName="/ppt/slides/slide189.xml"/>
  <Override ContentType="application/vnd.openxmlformats-officedocument.presentationml.slide+xml" PartName="/ppt/slides/slide120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176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180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39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155.xml"/>
  <Override ContentType="application/vnd.openxmlformats-officedocument.presentationml.slide+xml" PartName="/ppt/slides/slide69.xml"/>
  <Override ContentType="application/vnd.openxmlformats-officedocument.presentationml.slide+xml" PartName="/ppt/slides/slide181.xml"/>
  <Override ContentType="application/vnd.openxmlformats-officedocument.presentationml.slide+xml" PartName="/ppt/slides/slide85.xml"/>
  <Override ContentType="application/vnd.openxmlformats-officedocument.presentationml.slide+xml" PartName="/ppt/slides/slide157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165.xml"/>
  <Override ContentType="application/vnd.openxmlformats-officedocument.presentationml.slide+xml" PartName="/ppt/slides/slide34.xml"/>
  <Override ContentType="application/vnd.openxmlformats-officedocument.presentationml.slide+xml" PartName="/ppt/slides/slide122.xml"/>
  <Override ContentType="application/vnd.openxmlformats-officedocument.presentationml.slide+xml" PartName="/ppt/slides/slide130.xml"/>
  <Override ContentType="application/vnd.openxmlformats-officedocument.presentationml.slide+xml" PartName="/ppt/slides/slide173.xml"/>
  <Override ContentType="application/vnd.openxmlformats-officedocument.presentationml.slide+xml" PartName="/ppt/slides/slide147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40.xml"/>
  <Override ContentType="application/vnd.openxmlformats-officedocument.presentationml.slide+xml" PartName="/ppt/slides/slide11.xml"/>
  <Override ContentType="application/vnd.openxmlformats-officedocument.presentationml.slide+xml" PartName="/ppt/slides/slide137.xml"/>
  <Override ContentType="application/vnd.openxmlformats-officedocument.presentationml.slide+xml" PartName="/ppt/slides/slide110.xml"/>
  <Override ContentType="application/vnd.openxmlformats-officedocument.presentationml.slide+xml" PartName="/ppt/slides/slide153.xml"/>
  <Override ContentType="application/vnd.openxmlformats-officedocument.presentationml.slide+xml" PartName="/ppt/slides/slide183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171.xml"/>
  <Override ContentType="application/vnd.openxmlformats-officedocument.presentationml.slide+xml" PartName="/ppt/slides/slide149.xml"/>
  <Override ContentType="application/vnd.openxmlformats-officedocument.presentationml.slide+xml" PartName="/ppt/slides/slide49.xml"/>
  <Override ContentType="application/vnd.openxmlformats-officedocument.presentationml.slide+xml" PartName="/ppt/slides/slide124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167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119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169.xml"/>
  <Override ContentType="application/vnd.openxmlformats-officedocument.presentationml.slide+xml" PartName="/ppt/slides/slide30.xml"/>
  <Override ContentType="application/vnd.openxmlformats-officedocument.presentationml.slide+xml" PartName="/ppt/slides/slide126.xml"/>
  <Override ContentType="application/vnd.openxmlformats-officedocument.presentationml.slide+xml" PartName="/ppt/slides/slide151.xml"/>
  <Override ContentType="application/vnd.openxmlformats-officedocument.presentationml.slide+xml" PartName="/ppt/slides/slide177.xml"/>
  <Override ContentType="application/vnd.openxmlformats-officedocument.presentationml.slide+xml" PartName="/ppt/slides/slide186.xml"/>
  <Override ContentType="application/vnd.openxmlformats-officedocument.presentationml.slide+xml" PartName="/ppt/slides/slide109.xml"/>
  <Override ContentType="application/vnd.openxmlformats-officedocument.presentationml.slide+xml" PartName="/ppt/slides/slide134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160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143.xml"/>
  <Override ContentType="application/vnd.openxmlformats-officedocument.presentationml.slide+xml" PartName="/ppt/slides/slide117.xml"/>
  <Override ContentType="application/vnd.openxmlformats-officedocument.presentationml.slide+xml" PartName="/ppt/slides/slide145.xml"/>
  <Override ContentType="application/vnd.openxmlformats-officedocument.presentationml.slide+xml" PartName="/ppt/slides/slide188.xml"/>
  <Override ContentType="application/vnd.openxmlformats-officedocument.presentationml.slide+xml" PartName="/ppt/slides/slide132.xml"/>
  <Override ContentType="application/vnd.openxmlformats-officedocument.presentationml.slide+xml" PartName="/ppt/slides/slide162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128.xml"/>
  <Override ContentType="application/vnd.openxmlformats-officedocument.presentationml.slide+xml" PartName="/ppt/slides/slide158.xml"/>
  <Override ContentType="application/vnd.openxmlformats-officedocument.presentationml.slide+xml" PartName="/ppt/slides/slide92.xml"/>
  <Override ContentType="application/vnd.openxmlformats-officedocument.presentationml.slide+xml" PartName="/ppt/slides/slide115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</p:sldIdLst>
  <p:sldSz cy="5143500" cx="9144000"/>
  <p:notesSz cx="6858000" cy="9144000"/>
  <p:embeddedFontLst>
    <p:embeddedFont>
      <p:font typeface="Montserrat"/>
      <p:regular r:id="rId195"/>
      <p:bold r:id="rId196"/>
      <p:italic r:id="rId197"/>
      <p:boldItalic r:id="rId19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190" Type="http://schemas.openxmlformats.org/officeDocument/2006/relationships/slide" Target="slides/slide18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194" Type="http://schemas.openxmlformats.org/officeDocument/2006/relationships/slide" Target="slides/slide189.xml"/><Relationship Id="rId43" Type="http://schemas.openxmlformats.org/officeDocument/2006/relationships/slide" Target="slides/slide38.xml"/><Relationship Id="rId193" Type="http://schemas.openxmlformats.org/officeDocument/2006/relationships/slide" Target="slides/slide188.xml"/><Relationship Id="rId46" Type="http://schemas.openxmlformats.org/officeDocument/2006/relationships/slide" Target="slides/slide41.xml"/><Relationship Id="rId192" Type="http://schemas.openxmlformats.org/officeDocument/2006/relationships/slide" Target="slides/slide187.xml"/><Relationship Id="rId45" Type="http://schemas.openxmlformats.org/officeDocument/2006/relationships/slide" Target="slides/slide40.xml"/><Relationship Id="rId191" Type="http://schemas.openxmlformats.org/officeDocument/2006/relationships/slide" Target="slides/slide186.xml"/><Relationship Id="rId48" Type="http://schemas.openxmlformats.org/officeDocument/2006/relationships/slide" Target="slides/slide43.xml"/><Relationship Id="rId187" Type="http://schemas.openxmlformats.org/officeDocument/2006/relationships/slide" Target="slides/slide182.xml"/><Relationship Id="rId47" Type="http://schemas.openxmlformats.org/officeDocument/2006/relationships/slide" Target="slides/slide42.xml"/><Relationship Id="rId186" Type="http://schemas.openxmlformats.org/officeDocument/2006/relationships/slide" Target="slides/slide181.xml"/><Relationship Id="rId185" Type="http://schemas.openxmlformats.org/officeDocument/2006/relationships/slide" Target="slides/slide180.xml"/><Relationship Id="rId49" Type="http://schemas.openxmlformats.org/officeDocument/2006/relationships/slide" Target="slides/slide44.xml"/><Relationship Id="rId184" Type="http://schemas.openxmlformats.org/officeDocument/2006/relationships/slide" Target="slides/slide179.xml"/><Relationship Id="rId189" Type="http://schemas.openxmlformats.org/officeDocument/2006/relationships/slide" Target="slides/slide184.xml"/><Relationship Id="rId188" Type="http://schemas.openxmlformats.org/officeDocument/2006/relationships/slide" Target="slides/slide18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183" Type="http://schemas.openxmlformats.org/officeDocument/2006/relationships/slide" Target="slides/slide178.xml"/><Relationship Id="rId32" Type="http://schemas.openxmlformats.org/officeDocument/2006/relationships/slide" Target="slides/slide27.xml"/><Relationship Id="rId182" Type="http://schemas.openxmlformats.org/officeDocument/2006/relationships/slide" Target="slides/slide177.xml"/><Relationship Id="rId35" Type="http://schemas.openxmlformats.org/officeDocument/2006/relationships/slide" Target="slides/slide30.xml"/><Relationship Id="rId181" Type="http://schemas.openxmlformats.org/officeDocument/2006/relationships/slide" Target="slides/slide176.xml"/><Relationship Id="rId34" Type="http://schemas.openxmlformats.org/officeDocument/2006/relationships/slide" Target="slides/slide29.xml"/><Relationship Id="rId180" Type="http://schemas.openxmlformats.org/officeDocument/2006/relationships/slide" Target="slides/slide175.xml"/><Relationship Id="rId37" Type="http://schemas.openxmlformats.org/officeDocument/2006/relationships/slide" Target="slides/slide32.xml"/><Relationship Id="rId176" Type="http://schemas.openxmlformats.org/officeDocument/2006/relationships/slide" Target="slides/slide171.xml"/><Relationship Id="rId36" Type="http://schemas.openxmlformats.org/officeDocument/2006/relationships/slide" Target="slides/slide31.xml"/><Relationship Id="rId175" Type="http://schemas.openxmlformats.org/officeDocument/2006/relationships/slide" Target="slides/slide170.xml"/><Relationship Id="rId39" Type="http://schemas.openxmlformats.org/officeDocument/2006/relationships/slide" Target="slides/slide34.xml"/><Relationship Id="rId174" Type="http://schemas.openxmlformats.org/officeDocument/2006/relationships/slide" Target="slides/slide169.xml"/><Relationship Id="rId38" Type="http://schemas.openxmlformats.org/officeDocument/2006/relationships/slide" Target="slides/slide33.xml"/><Relationship Id="rId173" Type="http://schemas.openxmlformats.org/officeDocument/2006/relationships/slide" Target="slides/slide168.xml"/><Relationship Id="rId179" Type="http://schemas.openxmlformats.org/officeDocument/2006/relationships/slide" Target="slides/slide174.xml"/><Relationship Id="rId178" Type="http://schemas.openxmlformats.org/officeDocument/2006/relationships/slide" Target="slides/slide173.xml"/><Relationship Id="rId177" Type="http://schemas.openxmlformats.org/officeDocument/2006/relationships/slide" Target="slides/slide172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98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197" Type="http://schemas.openxmlformats.org/officeDocument/2006/relationships/font" Target="fonts/Montserrat-italic.fntdata"/><Relationship Id="rId17" Type="http://schemas.openxmlformats.org/officeDocument/2006/relationships/slide" Target="slides/slide12.xml"/><Relationship Id="rId196" Type="http://schemas.openxmlformats.org/officeDocument/2006/relationships/font" Target="fonts/Montserrat-bold.fntdata"/><Relationship Id="rId16" Type="http://schemas.openxmlformats.org/officeDocument/2006/relationships/slide" Target="slides/slide11.xml"/><Relationship Id="rId195" Type="http://schemas.openxmlformats.org/officeDocument/2006/relationships/font" Target="fonts/Montserrat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150" Type="http://schemas.openxmlformats.org/officeDocument/2006/relationships/slide" Target="slides/slide145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149" Type="http://schemas.openxmlformats.org/officeDocument/2006/relationships/slide" Target="slides/slide144.xml"/><Relationship Id="rId4" Type="http://schemas.openxmlformats.org/officeDocument/2006/relationships/slideMaster" Target="slideMasters/slideMaster1.xml"/><Relationship Id="rId148" Type="http://schemas.openxmlformats.org/officeDocument/2006/relationships/slide" Target="slides/slide143.xml"/><Relationship Id="rId9" Type="http://schemas.openxmlformats.org/officeDocument/2006/relationships/slide" Target="slides/slide4.xml"/><Relationship Id="rId143" Type="http://schemas.openxmlformats.org/officeDocument/2006/relationships/slide" Target="slides/slide138.xml"/><Relationship Id="rId142" Type="http://schemas.openxmlformats.org/officeDocument/2006/relationships/slide" Target="slides/slide137.xml"/><Relationship Id="rId141" Type="http://schemas.openxmlformats.org/officeDocument/2006/relationships/slide" Target="slides/slide136.xml"/><Relationship Id="rId140" Type="http://schemas.openxmlformats.org/officeDocument/2006/relationships/slide" Target="slides/slide135.xml"/><Relationship Id="rId5" Type="http://schemas.openxmlformats.org/officeDocument/2006/relationships/notesMaster" Target="notesMasters/notesMaster1.xml"/><Relationship Id="rId147" Type="http://schemas.openxmlformats.org/officeDocument/2006/relationships/slide" Target="slides/slide142.xml"/><Relationship Id="rId6" Type="http://schemas.openxmlformats.org/officeDocument/2006/relationships/slide" Target="slides/slide1.xml"/><Relationship Id="rId146" Type="http://schemas.openxmlformats.org/officeDocument/2006/relationships/slide" Target="slides/slide141.xml"/><Relationship Id="rId7" Type="http://schemas.openxmlformats.org/officeDocument/2006/relationships/slide" Target="slides/slide2.xml"/><Relationship Id="rId145" Type="http://schemas.openxmlformats.org/officeDocument/2006/relationships/slide" Target="slides/slide140.xml"/><Relationship Id="rId8" Type="http://schemas.openxmlformats.org/officeDocument/2006/relationships/slide" Target="slides/slide3.xml"/><Relationship Id="rId144" Type="http://schemas.openxmlformats.org/officeDocument/2006/relationships/slide" Target="slides/slide139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139" Type="http://schemas.openxmlformats.org/officeDocument/2006/relationships/slide" Target="slides/slide134.xml"/><Relationship Id="rId138" Type="http://schemas.openxmlformats.org/officeDocument/2006/relationships/slide" Target="slides/slide133.xml"/><Relationship Id="rId137" Type="http://schemas.openxmlformats.org/officeDocument/2006/relationships/slide" Target="slides/slide132.xml"/><Relationship Id="rId132" Type="http://schemas.openxmlformats.org/officeDocument/2006/relationships/slide" Target="slides/slide127.xml"/><Relationship Id="rId131" Type="http://schemas.openxmlformats.org/officeDocument/2006/relationships/slide" Target="slides/slide126.xml"/><Relationship Id="rId130" Type="http://schemas.openxmlformats.org/officeDocument/2006/relationships/slide" Target="slides/slide125.xml"/><Relationship Id="rId136" Type="http://schemas.openxmlformats.org/officeDocument/2006/relationships/slide" Target="slides/slide131.xml"/><Relationship Id="rId135" Type="http://schemas.openxmlformats.org/officeDocument/2006/relationships/slide" Target="slides/slide130.xml"/><Relationship Id="rId134" Type="http://schemas.openxmlformats.org/officeDocument/2006/relationships/slide" Target="slides/slide129.xml"/><Relationship Id="rId133" Type="http://schemas.openxmlformats.org/officeDocument/2006/relationships/slide" Target="slides/slide128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172" Type="http://schemas.openxmlformats.org/officeDocument/2006/relationships/slide" Target="slides/slide167.xml"/><Relationship Id="rId65" Type="http://schemas.openxmlformats.org/officeDocument/2006/relationships/slide" Target="slides/slide60.xml"/><Relationship Id="rId171" Type="http://schemas.openxmlformats.org/officeDocument/2006/relationships/slide" Target="slides/slide166.xml"/><Relationship Id="rId68" Type="http://schemas.openxmlformats.org/officeDocument/2006/relationships/slide" Target="slides/slide63.xml"/><Relationship Id="rId170" Type="http://schemas.openxmlformats.org/officeDocument/2006/relationships/slide" Target="slides/slide165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165" Type="http://schemas.openxmlformats.org/officeDocument/2006/relationships/slide" Target="slides/slide160.xml"/><Relationship Id="rId69" Type="http://schemas.openxmlformats.org/officeDocument/2006/relationships/slide" Target="slides/slide64.xml"/><Relationship Id="rId164" Type="http://schemas.openxmlformats.org/officeDocument/2006/relationships/slide" Target="slides/slide159.xml"/><Relationship Id="rId163" Type="http://schemas.openxmlformats.org/officeDocument/2006/relationships/slide" Target="slides/slide158.xml"/><Relationship Id="rId162" Type="http://schemas.openxmlformats.org/officeDocument/2006/relationships/slide" Target="slides/slide157.xml"/><Relationship Id="rId169" Type="http://schemas.openxmlformats.org/officeDocument/2006/relationships/slide" Target="slides/slide164.xml"/><Relationship Id="rId168" Type="http://schemas.openxmlformats.org/officeDocument/2006/relationships/slide" Target="slides/slide163.xml"/><Relationship Id="rId167" Type="http://schemas.openxmlformats.org/officeDocument/2006/relationships/slide" Target="slides/slide162.xml"/><Relationship Id="rId166" Type="http://schemas.openxmlformats.org/officeDocument/2006/relationships/slide" Target="slides/slide161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161" Type="http://schemas.openxmlformats.org/officeDocument/2006/relationships/slide" Target="slides/slide156.xml"/><Relationship Id="rId54" Type="http://schemas.openxmlformats.org/officeDocument/2006/relationships/slide" Target="slides/slide49.xml"/><Relationship Id="rId160" Type="http://schemas.openxmlformats.org/officeDocument/2006/relationships/slide" Target="slides/slide155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159" Type="http://schemas.openxmlformats.org/officeDocument/2006/relationships/slide" Target="slides/slide154.xml"/><Relationship Id="rId59" Type="http://schemas.openxmlformats.org/officeDocument/2006/relationships/slide" Target="slides/slide54.xml"/><Relationship Id="rId154" Type="http://schemas.openxmlformats.org/officeDocument/2006/relationships/slide" Target="slides/slide149.xml"/><Relationship Id="rId58" Type="http://schemas.openxmlformats.org/officeDocument/2006/relationships/slide" Target="slides/slide53.xml"/><Relationship Id="rId153" Type="http://schemas.openxmlformats.org/officeDocument/2006/relationships/slide" Target="slides/slide148.xml"/><Relationship Id="rId152" Type="http://schemas.openxmlformats.org/officeDocument/2006/relationships/slide" Target="slides/slide147.xml"/><Relationship Id="rId151" Type="http://schemas.openxmlformats.org/officeDocument/2006/relationships/slide" Target="slides/slide146.xml"/><Relationship Id="rId158" Type="http://schemas.openxmlformats.org/officeDocument/2006/relationships/slide" Target="slides/slide153.xml"/><Relationship Id="rId157" Type="http://schemas.openxmlformats.org/officeDocument/2006/relationships/slide" Target="slides/slide152.xml"/><Relationship Id="rId156" Type="http://schemas.openxmlformats.org/officeDocument/2006/relationships/slide" Target="slides/slide151.xml"/><Relationship Id="rId155" Type="http://schemas.openxmlformats.org/officeDocument/2006/relationships/slide" Target="slides/slide15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129" Type="http://schemas.openxmlformats.org/officeDocument/2006/relationships/slide" Target="slides/slide124.xml"/><Relationship Id="rId128" Type="http://schemas.openxmlformats.org/officeDocument/2006/relationships/slide" Target="slides/slide123.xml"/><Relationship Id="rId127" Type="http://schemas.openxmlformats.org/officeDocument/2006/relationships/slide" Target="slides/slide122.xml"/><Relationship Id="rId126" Type="http://schemas.openxmlformats.org/officeDocument/2006/relationships/slide" Target="slides/slide121.xml"/><Relationship Id="rId121" Type="http://schemas.openxmlformats.org/officeDocument/2006/relationships/slide" Target="slides/slide116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124" Type="http://schemas.openxmlformats.org/officeDocument/2006/relationships/slide" Target="slides/slide119.xml"/><Relationship Id="rId123" Type="http://schemas.openxmlformats.org/officeDocument/2006/relationships/slide" Target="slides/slide118.xml"/><Relationship Id="rId122" Type="http://schemas.openxmlformats.org/officeDocument/2006/relationships/slide" Target="slides/slide117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99" Type="http://schemas.openxmlformats.org/officeDocument/2006/relationships/slide" Target="slides/slide94.xml"/><Relationship Id="rId98" Type="http://schemas.openxmlformats.org/officeDocument/2006/relationships/slide" Target="slides/slide93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10" Type="http://schemas.openxmlformats.org/officeDocument/2006/relationships/slide" Target="slides/slide105.xml"/><Relationship Id="rId114" Type="http://schemas.openxmlformats.org/officeDocument/2006/relationships/slide" Target="slides/slide109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d039551a26_1_1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d039551a26_1_1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d03f8ffa5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d03f8ffa5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d03f8ffa5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d03f8ffa5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d03f8ffa5a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d03f8ffa5a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03f8ffa5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d03f8ffa5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03f8ffa5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d03f8ffa5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d03f8ffa5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d03f8ffa5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03f8ffa5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d03f8ffa5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d03f8ffa5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d03f8ffa5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d03f8ffa5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d03f8ffa5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d03f8ffa5a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d03f8ffa5a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03f8ffa5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d03f8ffa5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03f8ffa5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d03f8ffa5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d03f8ffa5a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d03f8ffa5a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d03f8ffa5a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d03f8ffa5a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03f8ffa5a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d03f8ffa5a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d03f8ffa5a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d03f8ffa5a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03f8ffa5a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d03f8ffa5a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d03f8ffa5a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d03f8ffa5a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d03f8ffa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d03f8ffa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d039551a26_1_1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d039551a26_1_1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039551a26_1_15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d039551a26_1_1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d039551a26_1_1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d039551a26_1_1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039551a26_1_1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d039551a26_1_1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d039551a26_1_1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d039551a26_1_1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d039551a26_1_15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d039551a26_1_1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d039551a26_1_1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d039551a26_1_1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d039551a26_1_1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d039551a26_1_1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d039551a26_1_1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d039551a26_1_1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d039551a26_1_1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d039551a26_1_1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d039551a26_1_1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d039551a26_1_1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d039551a26_1_1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d039551a26_1_1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d039551a26_1_1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d039551a26_1_1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d039551a26_1_1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d039551a26_1_1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d039551a26_1_16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d039551a26_1_1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d039551a26_1_16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d039551a26_1_1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d03f8ffa5a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d03f8ffa5a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d03f8ffa5a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d03f8ffa5a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d03f8ffa5a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d03f8ffa5a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d03f8ffa5a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d03f8ffa5a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d03f8ffa5a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d03f8ffa5a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d03f8ffa5a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d03f8ffa5a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d03f8ffa5a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d03f8ffa5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d03f8ffa5a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d03f8ffa5a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d03f8ffa5a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d03f8ffa5a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d03f8ffa5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d03f8ffa5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d03f8ffa5a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d03f8ffa5a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d03f8ffa5a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d03f8ffa5a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d03f8ffa5a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d03f8ffa5a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d03f8ffa5a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d03f8ffa5a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3d03f8ffa5a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3d03f8ffa5a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d03f8ffa5a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d03f8ffa5a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d03f8ffa5a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d03f8ffa5a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d03f8ffa5a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d03f8ffa5a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d03f8ffa5a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d03f8ffa5a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3d03f8ffa5a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3d03f8ffa5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d03f8ffa5a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d03f8ffa5a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d03f8ffa5a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d03f8ffa5a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d03f8ffa5a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d03f8ffa5a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d03f8ffa5a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d03f8ffa5a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d03f8ffa5a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d03f8ffa5a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d03f8ffa5a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d03f8ffa5a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d03f8ffa5a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3d03f8ffa5a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d03f8ffa5a_0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d03f8ffa5a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d03f8ffa5a_0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d03f8ffa5a_0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d03f8ffa5a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3d03f8ffa5a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d03f8ffa5a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3d03f8ffa5a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d03f8ffa5a_0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d03f8ffa5a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d03f8ffa5a_0_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3d03f8ffa5a_0_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d03f8ffa5a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d03f8ffa5a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d03f8ffa5a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d03f8ffa5a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d03f8ffa5a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3d03f8ffa5a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d03f8ffa5a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3d03f8ffa5a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d03f8ffa5a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d03f8ffa5a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d03f8ffa5a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d03f8ffa5a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d03f8ffa5a_0_4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3d03f8ffa5a_0_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3d03f8ffa5a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3d03f8ffa5a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d039551a26_1_1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d039551a26_1_1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3d039551a26_1_1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3d039551a26_1_1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d039551a26_1_1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3d039551a26_1_1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d039551a26_1_1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d039551a26_1_1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3d039551a26_1_1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3d039551a26_1_1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3d039551a26_1_1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3d039551a26_1_1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d039551a26_1_1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d039551a26_1_1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d039551a26_1_1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3d039551a26_1_1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d039551a26_1_1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3d039551a26_1_1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d039551a26_1_1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3d039551a26_1_1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d039551a26_1_1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d039551a26_1_1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3d039551a26_1_1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3d039551a26_1_1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d039551a26_1_1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3d039551a26_1_1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d039551a26_1_1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d039551a26_1_1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d039551a26_1_1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d039551a26_1_1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d039551a26_1_1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3d039551a26_1_1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3d039551a26_1_1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3d039551a26_1_1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3d039551a26_1_1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3d039551a26_1_1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3d039551a26_1_1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3d039551a26_1_1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3d039551a26_1_1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3d039551a26_1_1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d039551a26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3d039551a26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3d039551a26_1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3d039551a26_1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3d039551a26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3d039551a26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d039551a26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g3d039551a26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3d039551a26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3d039551a26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d039551a26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3d039551a26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d039551a26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3d039551a26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3d039551a26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3d039551a26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d039551a26_1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d039551a26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3d039551a26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3d039551a26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d039551a26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3d039551a26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3d039551a26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3d039551a26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3d039551a26_1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3d039551a26_1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3d039551a26_1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3d039551a26_1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3d039551a26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3d039551a26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3d039551a26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3d039551a26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g3d039551a26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" name="Google Shape;1088;g3d039551a26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d039551a26_1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d039551a26_1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3d039551a26_1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3d039551a26_1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3d039551a26_1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3d039551a26_1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g3d039551a26_1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0" name="Google Shape;1130;g3d039551a26_1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3d039551a26_1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3d039551a26_1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3d039551a26_1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3d039551a26_1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3d039551a26_1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3d039551a26_1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3d039551a26_1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3d039551a26_1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3d039551a26_1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" name="Google Shape;1178;g3d039551a26_1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3d039551a26_1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" name="Google Shape;1186;g3d039551a26_1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3d039551a26_1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3d039551a26_1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3d039551a26_1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3d039551a26_1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g3d039551a26_1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3d039551a26_1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3d039551a26_1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3d039551a26_1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3d039551a26_1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3d039551a26_1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3d039551a26_1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3d039551a26_1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3d039551a26_1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3d039551a26_1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3d039551a26_1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3d039551a26_1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3d039551a26_1_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3d039551a26_1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g3d039551a26_1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" name="Google Shape;1281;g3d039551a26_1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3d039551a26_1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3d039551a26_1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3d039551a26_1_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3d039551a26_1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3d039551a26_1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3d039551a26_1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3d039551a26_1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" name="Google Shape;1315;g3d039551a26_1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3d039551a26_1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" name="Google Shape;1326;g3d039551a26_1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3d039551a26_1_4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3d039551a26_1_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3d039551a26_1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" name="Google Shape;1348;g3d039551a26_1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37ceaac0b9b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37ceaac0b9b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3d039551a26_1_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" name="Google Shape;1370;g3d039551a26_1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3d039551a26_1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3d039551a26_1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3d039551a26_1_4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3d039551a26_1_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g3d039551a26_1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6" name="Google Shape;1396;g3d039551a26_1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3d039551a26_1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" name="Google Shape;1407;g3d039551a26_1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3d039551a26_1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3d039551a26_1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3d039551a26_1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3d039551a26_1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3d039551a26_1_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3d039551a26_1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g3d039551a26_1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4" name="Google Shape;1444;g3d039551a26_1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g3d039551a26_1_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9" name="Google Shape;1449;g3d039551a26_1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3d039551a26_1_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3d039551a26_1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3d039551a26_1_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3d039551a26_1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3d039551a26_1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3d039551a26_1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3d039551a26_1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1" name="Google Shape;1491;g3d039551a26_1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g3d039551a26_1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3" name="Google Shape;1503;g3d039551a26_1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3d039551a26_1_6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3d039551a26_1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" name="Google Shape;1525;g3d039551a26_1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6" name="Google Shape;1526;g3d039551a26_1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g3d039551a26_1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8" name="Google Shape;1538;g3d039551a26_1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2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g3d039551a26_1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4" name="Google Shape;1544;g3d039551a26_1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3d039551a26_1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3d039551a26_1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g3d039551a26_1_6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6" name="Google Shape;1556;g3d039551a26_1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3d039551a26_1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3d039551a26_1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" name="Google Shape;1567;g3d039551a26_1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8" name="Google Shape;1568;g3d039551a26_1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3d039551a26_1_6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3" name="Google Shape;1573;g3d039551a26_1_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g3d039551a26_1_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9" name="Google Shape;1579;g3d039551a26_1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g3d039551a26_1_6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1" name="Google Shape;1591;g3d039551a26_1_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g3d039551a26_1_7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3" name="Google Shape;1603;g3d039551a26_1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3d039551a26_1_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3d039551a26_1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3d039551a26_1_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3d039551a26_1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3d039551a26_1_7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3d039551a26_1_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3d039551a26_1_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3d039551a26_1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g3d039551a26_1_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2" name="Google Shape;1662;g3d039551a26_1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g3d039551a26_1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3" name="Google Shape;1673;g3d039551a26_1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2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g3d039551a26_1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4" name="Google Shape;1684;g3d039551a26_1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g3d039551a26_1_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5" name="Google Shape;1695;g3d039551a26_1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" name="Google Shape;1705;g3d039551a26_1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6" name="Google Shape;1706;g3d039551a26_1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3d039551a26_1_8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7" name="Google Shape;1717;g3d039551a26_1_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3d039551a26_1_8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3d039551a26_1_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g3d039551a26_1_8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8" name="Google Shape;1738;g3d039551a26_1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Google Shape;1749;g3d039551a26_1_8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0" name="Google Shape;1750;g3d039551a26_1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" name="Google Shape;1761;g3d039551a26_1_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2" name="Google Shape;1762;g3d039551a26_1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g3d039551a26_1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4" name="Google Shape;1774;g3d039551a26_1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g3d039551a26_1_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6" name="Google Shape;1786;g3d039551a26_1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7" name="Google Shape;1797;g3d78ce46869_0_5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8" name="Google Shape;1798;g3d78ce46869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g3d78ce46869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Google Shape;1803;g3d78ce46869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g3d78ce46869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6" name="Google Shape;1816;g3d78ce46869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g3d78ce46869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9" name="Google Shape;1829;g3d78ce46869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chemeClr val="dk2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4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4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4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.pn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.pn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.pn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.pn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.xml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.xml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.xml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.xml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.xml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.xml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.xml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.xml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.xml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.xml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.xml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.xml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.xml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.xml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.xml"/></Relationships>
</file>

<file path=ppt/slides/_rels/slide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.xml"/></Relationships>
</file>

<file path=ppt/slides/_rels/slide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.xml"/></Relationships>
</file>

<file path=ppt/slides/_rels/slide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.xml"/></Relationships>
</file>

<file path=ppt/slides/_rels/slide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.xml"/></Relationships>
</file>

<file path=ppt/slides/_rels/slide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.xml"/></Relationships>
</file>

<file path=ppt/slides/_rels/slide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.xml"/></Relationships>
</file>

<file path=ppt/slides/_rels/slide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.xml"/></Relationships>
</file>

<file path=ppt/slides/_rels/slide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.xml"/></Relationships>
</file>

<file path=ppt/slides/_rels/slide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.xml"/></Relationships>
</file>

<file path=ppt/slides/_rels/slide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.xml"/></Relationships>
</file>

<file path=ppt/slides/_rels/slide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.xml"/></Relationships>
</file>

<file path=ppt/slides/_rels/slide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.xml"/></Relationships>
</file>

<file path=ppt/slides/_rels/slide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.xml"/></Relationships>
</file>

<file path=ppt/slides/_rels/slide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.xml"/></Relationships>
</file>

<file path=ppt/slides/_rels/slide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.xml"/></Relationships>
</file>

<file path=ppt/slides/_rels/slide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.xml"/></Relationships>
</file>

<file path=ppt/slides/_rels/slide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.xml"/></Relationships>
</file>

<file path=ppt/slides/_rels/slide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.xml"/></Relationships>
</file>

<file path=ppt/slides/_rels/slide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9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  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0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0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 + 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1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 + 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2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2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2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2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 +  1 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3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3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3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3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 +  1  =  5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24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24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4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4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25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5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5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26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 rotWithShape="1">
          <a:blip r:embed="rId3">
            <a:alphaModFix/>
          </a:blip>
          <a:srcRect b="6748" l="17217" r="79186" t="89542"/>
          <a:stretch/>
        </p:blipFill>
        <p:spPr>
          <a:xfrm>
            <a:off x="4419875" y="1785675"/>
            <a:ext cx="63385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/>
          <p:nvPr/>
        </p:nvSpPr>
        <p:spPr>
          <a:xfrm>
            <a:off x="4311250" y="1761450"/>
            <a:ext cx="7968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27"/>
          <p:cNvPicPr preferRelativeResize="0"/>
          <p:nvPr/>
        </p:nvPicPr>
        <p:blipFill rotWithShape="1">
          <a:blip r:embed="rId3">
            <a:alphaModFix amt="14000"/>
          </a:blip>
          <a:srcRect b="6748" l="16827" r="79186" t="89542"/>
          <a:stretch/>
        </p:blipFill>
        <p:spPr>
          <a:xfrm>
            <a:off x="4311250" y="1785675"/>
            <a:ext cx="70260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27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7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-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" name="Google Shape;190;p28"/>
          <p:cNvPicPr preferRelativeResize="0"/>
          <p:nvPr/>
        </p:nvPicPr>
        <p:blipFill rotWithShape="1">
          <a:blip r:embed="rId3">
            <a:alphaModFix amt="14000"/>
          </a:blip>
          <a:srcRect b="6748" l="16827" r="79186" t="89542"/>
          <a:stretch/>
        </p:blipFill>
        <p:spPr>
          <a:xfrm>
            <a:off x="4311250" y="1785675"/>
            <a:ext cx="70260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8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28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8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- 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9" name="Google Shape;199;p29"/>
          <p:cNvPicPr preferRelativeResize="0"/>
          <p:nvPr/>
        </p:nvPicPr>
        <p:blipFill rotWithShape="1">
          <a:blip r:embed="rId3">
            <a:alphaModFix amt="14000"/>
          </a:blip>
          <a:srcRect b="6748" l="16827" r="79186" t="89542"/>
          <a:stretch/>
        </p:blipFill>
        <p:spPr>
          <a:xfrm>
            <a:off x="4311250" y="1785675"/>
            <a:ext cx="702600" cy="725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9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29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9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-  1 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0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0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0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-  1  =  4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1584250" y="1761450"/>
            <a:ext cx="2727000" cy="773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7" name="Google Shape;217;p31"/>
          <p:cNvPicPr preferRelativeResize="0"/>
          <p:nvPr/>
        </p:nvPicPr>
        <p:blipFill rotWithShape="1">
          <a:blip r:embed="rId3">
            <a:alphaModFix/>
          </a:blip>
          <a:srcRect b="6826" l="16827" r="74840" t="89450"/>
          <a:stretch/>
        </p:blipFill>
        <p:spPr>
          <a:xfrm>
            <a:off x="1584250" y="1785675"/>
            <a:ext cx="1468500" cy="7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1"/>
          <p:cNvPicPr preferRelativeResize="0"/>
          <p:nvPr/>
        </p:nvPicPr>
        <p:blipFill rotWithShape="1">
          <a:blip r:embed="rId3">
            <a:alphaModFix/>
          </a:blip>
          <a:srcRect b="6826" l="16826" r="75504" t="89450"/>
          <a:stretch/>
        </p:blipFill>
        <p:spPr>
          <a:xfrm>
            <a:off x="2950075" y="1785675"/>
            <a:ext cx="1297750" cy="7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5" name="Google Shape;225;p3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2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3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3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3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4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3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4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5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35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5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5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3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6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3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6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7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37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37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7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8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2" name="Google Shape;292;p38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8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8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8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9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1" name="Google Shape;301;p39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9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3" name="Google Shape;303;p39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9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9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9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9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9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9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+  4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5" name="Google Shape;315;p40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0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7" name="Google Shape;317;p40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0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0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0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0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0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40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1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+  4  =  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9" name="Google Shape;329;p41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1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1" name="Google Shape;331;p41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41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1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1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1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1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1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2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+  4  =  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p42"/>
          <p:cNvSpPr txBox="1"/>
          <p:nvPr/>
        </p:nvSpPr>
        <p:spPr>
          <a:xfrm>
            <a:off x="64700" y="63425"/>
            <a:ext cx="4101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4" name="Google Shape;344;p4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42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6" name="Google Shape;346;p4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2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2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3"/>
          <p:cNvSpPr txBox="1"/>
          <p:nvPr/>
        </p:nvSpPr>
        <p:spPr>
          <a:xfrm>
            <a:off x="2137925" y="3053675"/>
            <a:ext cx="5605200" cy="7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8" name="Google Shape;358;p4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43"/>
          <p:cNvSpPr/>
          <p:nvPr/>
        </p:nvSpPr>
        <p:spPr>
          <a:xfrm>
            <a:off x="4275000" y="1533950"/>
            <a:ext cx="28584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0" name="Google Shape;360;p4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4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3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3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4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2" name="Google Shape;372;p44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4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4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4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4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4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5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-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5" name="Google Shape;385;p45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5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5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45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45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5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45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45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6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-  4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8" name="Google Shape;398;p46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640002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6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433535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6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5023575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6"/>
          <p:cNvPicPr preferRelativeResize="0"/>
          <p:nvPr/>
        </p:nvPicPr>
        <p:blipFill rotWithShape="1">
          <a:blip r:embed="rId3">
            <a:alphaModFix amt="15000"/>
          </a:blip>
          <a:srcRect b="31553" l="8531" r="87786" t="65116"/>
          <a:stretch/>
        </p:blipFill>
        <p:spPr>
          <a:xfrm>
            <a:off x="5711800" y="1622675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6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6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7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-  4 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1" name="Google Shape;411;p47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7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7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47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48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-  4  =  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0" name="Google Shape;420;p48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06548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8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2753710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8"/>
          <p:cNvPicPr preferRelativeResize="0"/>
          <p:nvPr/>
        </p:nvPicPr>
        <p:blipFill rotWithShape="1">
          <a:blip r:embed="rId3">
            <a:alphaModFix/>
          </a:blip>
          <a:srcRect b="31553" l="8531" r="87786" t="65116"/>
          <a:stretch/>
        </p:blipFill>
        <p:spPr>
          <a:xfrm>
            <a:off x="3441935" y="1622686"/>
            <a:ext cx="688225" cy="683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8"/>
          <p:cNvSpPr/>
          <p:nvPr/>
        </p:nvSpPr>
        <p:spPr>
          <a:xfrm>
            <a:off x="2065475" y="1533961"/>
            <a:ext cx="2155200" cy="9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49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9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9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1" name="Google Shape;431;p49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9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49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50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50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50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51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51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1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8" name="Google Shape;448;p51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51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51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52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52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52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53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3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53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5" name="Google Shape;465;p53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3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53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54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54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54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5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0" name="Google Shape;480;p55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5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55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6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8" name="Google Shape;488;p56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56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56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1" name="Google Shape;491;p56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56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56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57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+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9" name="Google Shape;499;p57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57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7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2" name="Google Shape;502;p57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7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57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8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+  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0" name="Google Shape;510;p58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8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58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3" name="Google Shape;513;p58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58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8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9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+  3 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1" name="Google Shape;521;p59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59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59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4" name="Google Shape;524;p59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59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59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0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+  3  =  11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2" name="Google Shape;532;p60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60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60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5" name="Google Shape;535;p60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0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60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61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61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61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5" name="Google Shape;545;p61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61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61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62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3" name="Google Shape;553;p62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62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62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6" name="Google Shape;556;p62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62" title="Screenshot 2026-03-16 at 2.31.21 pm.png"/>
          <p:cNvPicPr preferRelativeResize="0"/>
          <p:nvPr/>
        </p:nvPicPr>
        <p:blipFill rotWithShape="1">
          <a:blip r:embed="rId4">
            <a:alphaModFix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62"/>
          <p:cNvSpPr/>
          <p:nvPr/>
        </p:nvSpPr>
        <p:spPr>
          <a:xfrm>
            <a:off x="3584200" y="1233300"/>
            <a:ext cx="11625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3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4" name="Google Shape;564;p63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63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63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7" name="Google Shape;567;p63" title="Screenshot 2026-03-16 at 2.31.21 pm.png"/>
          <p:cNvPicPr preferRelativeResize="0"/>
          <p:nvPr/>
        </p:nvPicPr>
        <p:blipFill rotWithShape="1">
          <a:blip r:embed="rId4">
            <a:alphaModFix amt="16000"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63" title="Screenshot 2026-03-16 at 2.31.21 pm.png"/>
          <p:cNvPicPr preferRelativeResize="0"/>
          <p:nvPr/>
        </p:nvPicPr>
        <p:blipFill rotWithShape="1">
          <a:blip r:embed="rId4">
            <a:alphaModFix amt="16000"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64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  - 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4" name="Google Shape;574;p64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64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64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7" name="Google Shape;577;p64" title="Screenshot 2026-03-16 at 2.31.21 pm.png"/>
          <p:cNvPicPr preferRelativeResize="0"/>
          <p:nvPr/>
        </p:nvPicPr>
        <p:blipFill rotWithShape="1">
          <a:blip r:embed="rId4">
            <a:alphaModFix amt="16000"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64" title="Screenshot 2026-03-16 at 2.31.21 pm.png"/>
          <p:cNvPicPr preferRelativeResize="0"/>
          <p:nvPr/>
        </p:nvPicPr>
        <p:blipFill rotWithShape="1">
          <a:blip r:embed="rId4">
            <a:alphaModFix amt="16000"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65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  -  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4" name="Google Shape;584;p65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65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65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7" name="Google Shape;587;p65" title="Screenshot 2026-03-16 at 2.31.21 pm.png"/>
          <p:cNvPicPr preferRelativeResize="0"/>
          <p:nvPr/>
        </p:nvPicPr>
        <p:blipFill rotWithShape="1">
          <a:blip r:embed="rId4">
            <a:alphaModFix amt="16000"/>
          </a:blip>
          <a:srcRect b="11232" l="14975" r="11219" t="16955"/>
          <a:stretch/>
        </p:blipFill>
        <p:spPr>
          <a:xfrm>
            <a:off x="3700825" y="1895775"/>
            <a:ext cx="970125" cy="5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65" title="Screenshot 2026-03-16 at 2.31.21 pm.png"/>
          <p:cNvPicPr preferRelativeResize="0"/>
          <p:nvPr/>
        </p:nvPicPr>
        <p:blipFill rotWithShape="1">
          <a:blip r:embed="rId4">
            <a:alphaModFix amt="16000"/>
          </a:blip>
          <a:srcRect b="11232" l="14974" r="48724" t="16955"/>
          <a:stretch/>
        </p:blipFill>
        <p:spPr>
          <a:xfrm>
            <a:off x="3700837" y="1281722"/>
            <a:ext cx="477150" cy="58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66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66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66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  -  3 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6" name="Google Shape;596;p66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66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66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7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  -  3  =  8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4" name="Google Shape;604;p67" title="Screenshot 2026-03-16 at 2.31.25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375" y="1180925"/>
            <a:ext cx="222885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67" title="Screenshot 2026-03-16 at 2.31.25 pm.png"/>
          <p:cNvPicPr preferRelativeResize="0"/>
          <p:nvPr/>
        </p:nvPicPr>
        <p:blipFill rotWithShape="1">
          <a:blip r:embed="rId3">
            <a:alphaModFix/>
          </a:blip>
          <a:srcRect b="0" l="0" r="0" t="13882"/>
          <a:stretch/>
        </p:blipFill>
        <p:spPr>
          <a:xfrm>
            <a:off x="1258016" y="1870000"/>
            <a:ext cx="2228850" cy="639825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67"/>
          <p:cNvSpPr/>
          <p:nvPr/>
        </p:nvSpPr>
        <p:spPr>
          <a:xfrm>
            <a:off x="1305275" y="1233300"/>
            <a:ext cx="2229000" cy="1276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8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2" name="Google Shape;612;p6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6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6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68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69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1" name="Google Shape;621;p69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69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70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8" name="Google Shape;628;p70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70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70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70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71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7" name="Google Shape;637;p71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71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72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4" name="Google Shape;644;p72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p72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72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72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73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3" name="Google Shape;653;p73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73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74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0" name="Google Shape;660;p74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74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2" name="Google Shape;662;p74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74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75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9" name="Google Shape;669;p75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75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76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6" name="Google Shape;676;p76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7" name="Google Shape;677;p76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76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77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p77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5" name="Google Shape;685;p77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77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77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77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78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+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78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5" name="Google Shape;695;p7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7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7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78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79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+ 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4" name="Google Shape;704;p79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5" name="Google Shape;705;p79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79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79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79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80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 +  1 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p80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80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80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80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80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81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 +  1  =  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4" name="Google Shape;724;p81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5" name="Google Shape;725;p81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81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81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81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82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4" name="Google Shape;734;p82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82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82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82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83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3" name="Google Shape;743;p83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83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83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83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83"/>
          <p:cNvSpPr/>
          <p:nvPr/>
        </p:nvSpPr>
        <p:spPr>
          <a:xfrm>
            <a:off x="3570025" y="1379316"/>
            <a:ext cx="7065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84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3" name="Google Shape;753;p84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4" name="Google Shape;754;p84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5" name="Google Shape;755;p84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84" title="Screenshot 2026-03-16 at 2.38.18 pm.png"/>
          <p:cNvPicPr preferRelativeResize="0"/>
          <p:nvPr/>
        </p:nvPicPr>
        <p:blipFill rotWithShape="1">
          <a:blip r:embed="rId3">
            <a:alphaModFix amt="16000"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85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-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2" name="Google Shape;762;p85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3" name="Google Shape;763;p85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85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85" title="Screenshot 2026-03-16 at 2.38.18 pm.png"/>
          <p:cNvPicPr preferRelativeResize="0"/>
          <p:nvPr/>
        </p:nvPicPr>
        <p:blipFill rotWithShape="1">
          <a:blip r:embed="rId3">
            <a:alphaModFix amt="16000"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86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- 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86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2" name="Google Shape;772;p86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86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86" title="Screenshot 2026-03-16 at 2.38.18 pm.png"/>
          <p:cNvPicPr preferRelativeResize="0"/>
          <p:nvPr/>
        </p:nvPicPr>
        <p:blipFill rotWithShape="1">
          <a:blip r:embed="rId3">
            <a:alphaModFix amt="16000"/>
          </a:blip>
          <a:srcRect b="55758" l="25427" r="17099" t="9670"/>
          <a:stretch/>
        </p:blipFill>
        <p:spPr>
          <a:xfrm>
            <a:off x="357002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87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- 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0" name="Google Shape;780;p87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1" name="Google Shape;781;p87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87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88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-  1 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8" name="Google Shape;788;p88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9" name="Google Shape;789;p8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88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89"/>
          <p:cNvSpPr txBox="1"/>
          <p:nvPr/>
        </p:nvSpPr>
        <p:spPr>
          <a:xfrm>
            <a:off x="2911975" y="35077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-  1  =  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6" name="Google Shape;796;p89"/>
          <p:cNvSpPr/>
          <p:nvPr/>
        </p:nvSpPr>
        <p:spPr>
          <a:xfrm>
            <a:off x="1959700" y="1379850"/>
            <a:ext cx="1532100" cy="816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7" name="Google Shape;797;p89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026850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89" title="Screenshot 2026-03-16 at 2.38.18 pm.png"/>
          <p:cNvPicPr preferRelativeResize="0"/>
          <p:nvPr/>
        </p:nvPicPr>
        <p:blipFill rotWithShape="1">
          <a:blip r:embed="rId3">
            <a:alphaModFix/>
          </a:blip>
          <a:srcRect b="55758" l="25427" r="17099" t="9670"/>
          <a:stretch/>
        </p:blipFill>
        <p:spPr>
          <a:xfrm>
            <a:off x="2727675" y="1501925"/>
            <a:ext cx="637950" cy="6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90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90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90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91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91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91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p92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92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93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93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93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" name="Google Shape;830;p94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94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" name="Google Shape;836;p95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95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95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96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4" name="Google Shape;844;p96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96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96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97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		-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2" name="Google Shape;852;p97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97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97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98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		-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0" name="Google Shape;860;p98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98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99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		-	4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7" name="Google Shape;867;p99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99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00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		-	4		=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4" name="Google Shape;874;p100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100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01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1" name="Google Shape;881;p101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01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02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8" name="Google Shape;888;p102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9" name="Google Shape;889;p102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102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03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6" name="Google Shape;896;p103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7" name="Google Shape;897;p103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103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04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p104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5" name="Google Shape;905;p104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104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05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2" name="Google Shape;912;p105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3" name="Google Shape;913;p105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105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105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06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		+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1" name="Google Shape;921;p106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2" name="Google Shape;922;p106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106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106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107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		+	4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0" name="Google Shape;930;p107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31" name="Google Shape;931;p107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107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107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108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		+	4		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9" name="Google Shape;939;p108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0" name="Google Shape;940;p108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1" name="Google Shape;941;p108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108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09"/>
          <p:cNvSpPr txBox="1"/>
          <p:nvPr/>
        </p:nvSpPr>
        <p:spPr>
          <a:xfrm>
            <a:off x="2137925" y="3053675"/>
            <a:ext cx="5605200" cy="19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6		-	4		=		2</a:t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		+	4		=		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8" name="Google Shape;948;p109"/>
          <p:cNvSpPr txBox="1"/>
          <p:nvPr/>
        </p:nvSpPr>
        <p:spPr>
          <a:xfrm>
            <a:off x="227700" y="271700"/>
            <a:ext cx="8688600" cy="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Now we do the reverse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9" name="Google Shape;949;p109"/>
          <p:cNvPicPr preferRelativeResize="0"/>
          <p:nvPr/>
        </p:nvPicPr>
        <p:blipFill rotWithShape="1">
          <a:blip r:embed="rId3">
            <a:alphaModFix/>
          </a:blip>
          <a:srcRect b="2171" l="16827" r="74840" t="88567"/>
          <a:stretch/>
        </p:blipFill>
        <p:spPr>
          <a:xfrm>
            <a:off x="3022925" y="1214050"/>
            <a:ext cx="1468506" cy="1803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109"/>
          <p:cNvPicPr preferRelativeResize="0"/>
          <p:nvPr/>
        </p:nvPicPr>
        <p:blipFill rotWithShape="1">
          <a:blip r:embed="rId3">
            <a:alphaModFix/>
          </a:blip>
          <a:srcRect b="2171" l="16827" r="79044" t="88567"/>
          <a:stretch/>
        </p:blipFill>
        <p:spPr>
          <a:xfrm>
            <a:off x="2295350" y="1214050"/>
            <a:ext cx="727575" cy="18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109"/>
          <p:cNvSpPr/>
          <p:nvPr/>
        </p:nvSpPr>
        <p:spPr>
          <a:xfrm>
            <a:off x="2299650" y="1287850"/>
            <a:ext cx="716700" cy="1566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10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		Part			Whole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11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62" name="Google Shape;962;p111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63" name="Google Shape;963;p111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112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69" name="Google Shape;969;p112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70" name="Google Shape;970;p112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71" name="Google Shape;971;p112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112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113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78" name="Google Shape;978;p113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79" name="Google Shape;979;p113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11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85" name="Google Shape;985;p114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86" name="Google Shape;986;p114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87" name="Google Shape;987;p114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114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115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4" name="Google Shape;994;p11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95" name="Google Shape;995;p115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996" name="Google Shape;996;p115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116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2	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2" name="Google Shape;1002;p116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03" name="Google Shape;1003;p116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04" name="Google Shape;1004;p116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05" name="Google Shape;1005;p116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116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17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2" name="Google Shape;1012;p117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13" name="Google Shape;1013;p117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14" name="Google Shape;1014;p117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18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2	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0" name="Google Shape;1020;p118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21" name="Google Shape;1021;p118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22" name="Google Shape;1022;p118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23" name="Google Shape;1023;p118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118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19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2	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0" name="Google Shape;1030;p11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11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20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2	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7" name="Google Shape;1037;p12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38" name="Google Shape;1038;p120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39" name="Google Shape;1039;p120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40" name="Google Shape;1040;p12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1" name="Google Shape;1041;p12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121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2	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7" name="Google Shape;1047;p12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p12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22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2				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4" name="Google Shape;1054;p122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55" name="Google Shape;1055;p122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56" name="Google Shape;1056;p122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57" name="Google Shape;1057;p122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122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123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2			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4" name="Google Shape;1064;p123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123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24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2				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1" name="Google Shape;1071;p12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72" name="Google Shape;1072;p124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73" name="Google Shape;1073;p124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74" name="Google Shape;1074;p124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124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25"/>
          <p:cNvSpPr txBox="1"/>
          <p:nvPr/>
        </p:nvSpPr>
        <p:spPr>
          <a:xfrm>
            <a:off x="2789277" y="382075"/>
            <a:ext cx="4804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2				5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1" name="Google Shape;1081;p12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82" name="Google Shape;1082;p125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83" name="Google Shape;1083;p125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84" name="Google Shape;1084;p125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125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126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1" name="Google Shape;1091;p126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2" name="Google Shape;1092;p126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93" name="Google Shape;1093;p126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094" name="Google Shape;1094;p126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27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0" name="Google Shape;1100;p127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1" name="Google Shape;1101;p127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02" name="Google Shape;1102;p127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03" name="Google Shape;1103;p127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04" name="Google Shape;1104;p127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127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128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1" name="Google Shape;1111;p128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2" name="Google Shape;1112;p128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13" name="Google Shape;1113;p128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14" name="Google Shape;1114;p128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15" name="Google Shape;1115;p128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128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29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	 = 5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2" name="Google Shape;1122;p129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3" name="Google Shape;1123;p129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24" name="Google Shape;1124;p129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25" name="Google Shape;1125;p129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26" name="Google Shape;1126;p12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12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130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3" name="Google Shape;1133;p13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34" name="Google Shape;1134;p130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35" name="Google Shape;1135;p130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36" name="Google Shape;1136;p13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13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131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3" name="Google Shape;1143;p131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4" name="Google Shape;1144;p131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45" name="Google Shape;1145;p131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46" name="Google Shape;1146;p131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47" name="Google Shape;1147;p13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13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132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4" name="Google Shape;1154;p132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5" name="Google Shape;1155;p132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56" name="Google Shape;1156;p132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57" name="Google Shape;1157;p132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33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3" name="Google Shape;1163;p133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5 - 2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4" name="Google Shape;1164;p133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65" name="Google Shape;1165;p133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66" name="Google Shape;1166;p133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134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2" name="Google Shape;1172;p134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5 - 2 = 3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3" name="Google Shape;1173;p13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74" name="Google Shape;1174;p134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75" name="Google Shape;1175;p134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135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1" name="Google Shape;1181;p13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82" name="Google Shape;1182;p135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83" name="Google Shape;1183;p135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136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9" name="Google Shape;1189;p136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0" name="Google Shape;1190;p136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91" name="Google Shape;1191;p136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192" name="Google Shape;1192;p136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37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	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8" name="Google Shape;1198;p137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9" name="Google Shape;1199;p137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00" name="Google Shape;1200;p137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01" name="Google Shape;1201;p137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02" name="Google Shape;1202;p137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137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38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	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9" name="Google Shape;1209;p138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0" name="Google Shape;1210;p138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11" name="Google Shape;1211;p138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12" name="Google Shape;1212;p138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13" name="Google Shape;1213;p138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138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139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	 = 5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0" name="Google Shape;1220;p139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1" name="Google Shape;1221;p139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22" name="Google Shape;1222;p139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23" name="Google Shape;1223;p139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24" name="Google Shape;1224;p13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13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140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1" name="Google Shape;1231;p14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32" name="Google Shape;1232;p140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33" name="Google Shape;1233;p140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34" name="Google Shape;1234;p14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14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141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1" name="Google Shape;1241;p141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2" name="Google Shape;1242;p141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43" name="Google Shape;1243;p141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44" name="Google Shape;1244;p141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245" name="Google Shape;1245;p14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14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142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2" name="Google Shape;1252;p142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3" name="Google Shape;1253;p142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142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43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0" name="Google Shape;1260;p143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5 -	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1" name="Google Shape;1261;p143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143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44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8" name="Google Shape;1268;p144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5 - 3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9" name="Google Shape;1269;p144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0" name="Google Shape;1270;p144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145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6" name="Google Shape;1276;p145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5 - 3 =	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7" name="Google Shape;1277;p145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145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146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4" name="Google Shape;1284;p146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5 - 3 = 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5" name="Google Shape;1285;p146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p146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147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2" name="Google Shape;1292;p147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147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148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9" name="Google Shape;1299;p148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0" name="Google Shape;1300;p148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148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149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7" name="Google Shape;1307;p149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8" name="Google Shape;1308;p149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09" name="Google Shape;1309;p149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10" name="Google Shape;1310;p149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11" name="Google Shape;1311;p14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14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150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8" name="Google Shape;1318;p150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9" name="Google Shape;1319;p15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20" name="Google Shape;1320;p150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21" name="Google Shape;1321;p150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22" name="Google Shape;1322;p15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15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p151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9" name="Google Shape;1329;p151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0" name="Google Shape;1330;p151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31" name="Google Shape;1331;p151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32" name="Google Shape;1332;p151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33" name="Google Shape;1333;p15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15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152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0" name="Google Shape;1340;p152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 = 5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1" name="Google Shape;1341;p152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42" name="Google Shape;1342;p152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43" name="Google Shape;1343;p152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44" name="Google Shape;1344;p152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152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153"/>
          <p:cNvSpPr txBox="1"/>
          <p:nvPr/>
        </p:nvSpPr>
        <p:spPr>
          <a:xfrm>
            <a:off x="235624" y="219075"/>
            <a:ext cx="810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 can describe add and remove using symbols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1" name="Google Shape;1351;p153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153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3" name="Google Shape;1353;p153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54" name="Google Shape;1354;p153"/>
          <p:cNvSpPr/>
          <p:nvPr/>
        </p:nvSpPr>
        <p:spPr>
          <a:xfrm>
            <a:off x="3718167" y="1324260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55" name="Google Shape;1355;p153"/>
          <p:cNvSpPr/>
          <p:nvPr/>
        </p:nvSpPr>
        <p:spPr>
          <a:xfrm>
            <a:off x="3027333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356" name="Google Shape;1356;p153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154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154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154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154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154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154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15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15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56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156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156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156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156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156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156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57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157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157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157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2" name="Google Shape;1392;p157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3" name="Google Shape;1393;p157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158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9" name="Google Shape;1399;p158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158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1" name="Google Shape;1401;p158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158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158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158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159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16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5" name="Google Shape;1415;p16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6" name="Google Shape;1416;p160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160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160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160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16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p16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16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161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161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161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161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162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162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162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8" name="Google Shape;1438;p162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162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0" name="Google Shape;1440;p162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162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p163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164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2" name="Google Shape;1452;p16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165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8" name="Google Shape;1458;p165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9" name="Google Shape;1459;p165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0" name="Google Shape;1460;p165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1" name="Google Shape;1461;p165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2" name="Google Shape;1462;p165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3" name="Google Shape;1463;p165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4" name="Google Shape;1464;p16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166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0" name="Google Shape;1470;p166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166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166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3" name="Google Shape;1473;p166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166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166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6" name="Google Shape;1476;p166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p167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2" name="Google Shape;1482;p167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3" name="Google Shape;1483;p167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4" name="Google Shape;1484;p167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5" name="Google Shape;1485;p167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6" name="Google Shape;1486;p167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7" name="Google Shape;1487;p167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8" name="Google Shape;1488;p167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168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4" name="Google Shape;1494;p168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168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6" name="Google Shape;1496;p168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7" name="Google Shape;1497;p168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p168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p168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0" name="Google Shape;1500;p168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169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6" name="Google Shape;1506;p16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16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169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169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169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p169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169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17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8" name="Google Shape;1518;p17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170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0" name="Google Shape;1520;p170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1" name="Google Shape;1521;p170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2" name="Google Shape;1522;p170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3" name="Google Shape;1523;p17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7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p171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9" name="Google Shape;1529;p17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0" name="Google Shape;1530;p17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1" name="Google Shape;1531;p171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2" name="Google Shape;1532;p171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171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171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5" name="Google Shape;1535;p171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p172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1" name="Google Shape;1541;p172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p173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7" name="Google Shape;1547;p173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174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3" name="Google Shape;1553;p17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p175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7 - 6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9" name="Google Shape;1559;p17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p176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7 - 6 =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5" name="Google Shape;1565;p176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p177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p178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6" name="Google Shape;1576;p178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179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2" name="Google Shape;1582;p17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17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179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179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179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7" name="Google Shape;1587;p179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8" name="Google Shape;1588;p179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180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+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4" name="Google Shape;1594;p18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18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180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180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8" name="Google Shape;1598;p180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180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0" name="Google Shape;1600;p18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181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+  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6" name="Google Shape;1606;p18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18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181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9" name="Google Shape;1609;p181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181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181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181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182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+  6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8" name="Google Shape;1618;p182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182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182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182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182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182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182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183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+  6 = 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0" name="Google Shape;1630;p183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183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183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183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183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183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183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184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184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184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184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184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184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18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185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3" name="Google Shape;1653;p185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185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5" name="Google Shape;1655;p185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185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7" name="Google Shape;1657;p185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8" name="Google Shape;1658;p185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9" name="Google Shape;1659;p18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186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5" name="Google Shape;1665;p186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6" name="Google Shape;1666;p186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186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186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186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0" name="Google Shape;1670;p186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p187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6" name="Google Shape;1676;p187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7" name="Google Shape;1677;p187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187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187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187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1" name="Google Shape;1681;p187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188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7" name="Google Shape;1687;p188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188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9" name="Google Shape;1689;p188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188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188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188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189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7 - 1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8" name="Google Shape;1698;p18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18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189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189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2" name="Google Shape;1702;p189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3" name="Google Shape;1703;p189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p190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7 - 1 = 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9" name="Google Shape;1709;p19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19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190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2" name="Google Shape;1712;p190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3" name="Google Shape;1713;p190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4" name="Google Shape;1714;p190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19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0" name="Google Shape;1720;p19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191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2" name="Google Shape;1722;p191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3" name="Google Shape;1723;p191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4" name="Google Shape;1724;p191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192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0" name="Google Shape;1730;p192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1" name="Google Shape;1731;p192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2" name="Google Shape;1732;p192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3" name="Google Shape;1733;p192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4" name="Google Shape;1734;p192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192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193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1" name="Google Shape;1741;p193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2" name="Google Shape;1742;p193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3" name="Google Shape;1743;p193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193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5" name="Google Shape;1745;p193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6" name="Google Shape;1746;p193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7" name="Google Shape;1747;p193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1" name="Shape 1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2" name="Google Shape;1752;p194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3" name="Google Shape;1753;p194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4" name="Google Shape;1754;p194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5" name="Google Shape;1755;p194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194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7" name="Google Shape;1757;p194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8" name="Google Shape;1758;p194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9" name="Google Shape;1759;p194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195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5" name="Google Shape;1765;p195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6" name="Google Shape;1766;p195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7" name="Google Shape;1767;p195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8" name="Google Shape;1768;p195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9" name="Google Shape;1769;p195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195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195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p196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7" name="Google Shape;1777;p196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8" name="Google Shape;1778;p196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9" name="Google Shape;1779;p196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0" name="Google Shape;1780;p196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1" name="Google Shape;1781;p196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2" name="Google Shape;1782;p196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3" name="Google Shape;1783;p196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p197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 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9" name="Google Shape;1789;p197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0" name="Google Shape;1790;p197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197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2" name="Google Shape;1792;p197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3" name="Google Shape;1793;p197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4" name="Google Shape;1794;p197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197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0" name="Google Shape;1800;p198"/>
          <p:cNvSpPr txBox="1"/>
          <p:nvPr/>
        </p:nvSpPr>
        <p:spPr>
          <a:xfrm>
            <a:off x="317775" y="291500"/>
            <a:ext cx="2680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99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+  ___ = 7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6" name="Google Shape;1806;p199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7" name="Google Shape;1807;p199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8" name="Google Shape;1808;p199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199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0" name="Google Shape;1810;p199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1" name="Google Shape;1811;p199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2" name="Google Shape;1812;p199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813" name="Google Shape;1813;p199"/>
          <p:cNvSpPr txBox="1"/>
          <p:nvPr/>
        </p:nvSpPr>
        <p:spPr>
          <a:xfrm>
            <a:off x="317775" y="291500"/>
            <a:ext cx="2680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7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200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 ___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9" name="Google Shape;1819;p200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0" name="Google Shape;1820;p200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1" name="Google Shape;1821;p200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2" name="Google Shape;1822;p200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200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4" name="Google Shape;1824;p200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5" name="Google Shape;1825;p200"/>
          <p:cNvSpPr/>
          <p:nvPr/>
        </p:nvSpPr>
        <p:spPr>
          <a:xfrm>
            <a:off x="2336500" y="1324283"/>
            <a:ext cx="690833" cy="1092913"/>
          </a:xfrm>
          <a:prstGeom prst="flowChartMagneticDisk">
            <a:avLst/>
          </a:prstGeom>
          <a:solidFill>
            <a:schemeClr val="accent4"/>
          </a:solidFill>
          <a:ln cap="flat" cmpd="sng" w="174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7775" lIns="167775" spcFirstLastPara="1" rIns="167775" wrap="square" tIns="167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69"/>
          </a:p>
        </p:txBody>
      </p:sp>
      <p:sp>
        <p:nvSpPr>
          <p:cNvPr id="1826" name="Google Shape;1826;p200"/>
          <p:cNvSpPr txBox="1"/>
          <p:nvPr/>
        </p:nvSpPr>
        <p:spPr>
          <a:xfrm>
            <a:off x="317775" y="291500"/>
            <a:ext cx="2680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0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201"/>
          <p:cNvSpPr txBox="1"/>
          <p:nvPr/>
        </p:nvSpPr>
        <p:spPr>
          <a:xfrm>
            <a:off x="3024727" y="3750700"/>
            <a:ext cx="4804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___ = 6</a:t>
            </a:r>
            <a:endParaRPr b="1"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2" name="Google Shape;1832;p201"/>
          <p:cNvSpPr/>
          <p:nvPr/>
        </p:nvSpPr>
        <p:spPr>
          <a:xfrm>
            <a:off x="44090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3" name="Google Shape;1833;p201"/>
          <p:cNvSpPr/>
          <p:nvPr/>
        </p:nvSpPr>
        <p:spPr>
          <a:xfrm>
            <a:off x="50998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4" name="Google Shape;1834;p201"/>
          <p:cNvSpPr/>
          <p:nvPr/>
        </p:nvSpPr>
        <p:spPr>
          <a:xfrm>
            <a:off x="57907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5" name="Google Shape;1835;p201"/>
          <p:cNvSpPr/>
          <p:nvPr/>
        </p:nvSpPr>
        <p:spPr>
          <a:xfrm>
            <a:off x="64815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6" name="Google Shape;1836;p201"/>
          <p:cNvSpPr/>
          <p:nvPr/>
        </p:nvSpPr>
        <p:spPr>
          <a:xfrm>
            <a:off x="302731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7" name="Google Shape;1837;p201"/>
          <p:cNvSpPr/>
          <p:nvPr/>
        </p:nvSpPr>
        <p:spPr>
          <a:xfrm>
            <a:off x="3718161" y="1324285"/>
            <a:ext cx="690850" cy="1092925"/>
          </a:xfrm>
          <a:prstGeom prst="flowChartMagneticDisk">
            <a:avLst/>
          </a:prstGeom>
          <a:solidFill>
            <a:srgbClr val="9900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8" name="Google Shape;1838;p201"/>
          <p:cNvSpPr txBox="1"/>
          <p:nvPr/>
        </p:nvSpPr>
        <p:spPr>
          <a:xfrm>
            <a:off x="317775" y="291500"/>
            <a:ext cx="2680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b="1"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