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</p:sldIdLst>
  <p:sldSz cy="5143500" cx="9144000"/>
  <p:notesSz cx="6858000" cy="9144000"/>
  <p:embeddedFontLst>
    <p:embeddedFont>
      <p:font typeface="Montserrat"/>
      <p:regular r:id="rId107"/>
      <p:bold r:id="rId108"/>
      <p:italic r:id="rId109"/>
      <p:boldItalic r:id="rId1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font" Target="fonts/Montserrat-regular.fntdata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font" Target="fonts/Montserrat-italic.fntdata"/><Relationship Id="rId108" Type="http://schemas.openxmlformats.org/officeDocument/2006/relationships/font" Target="fonts/Montserrat-bold.fntdata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10" Type="http://schemas.openxmlformats.org/officeDocument/2006/relationships/font" Target="fonts/Montserrat-boldItalic.fntdata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991b2e21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991b2e21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6e2ee174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6e2ee174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99f85577d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f99f85577d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f99f85577d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f99f85577d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99f85577d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f99f85577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99f85577d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f99f85577d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99f85577d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f99f85577d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f99f85577d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f99f85577d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f99f85577d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f99f85577d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f99f85577d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f99f85577d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f99f85577d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f99f85577d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f99f85577d_0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f99f85577d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f99f85577d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f99f85577d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f99f85577d_0_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f99f85577d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f99d165bac_0_2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f99d165bac_0_2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f99f85577d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3f99f85577d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f99f85577d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f99f85577d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f99f85577d_0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f99f85577d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f99f85577d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3f99f85577d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f99f85577d_0_3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f99f85577d_0_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f99f85577d_0_3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3f99f85577d_0_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f99f85577d_0_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f99f85577d_0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f99f85577d_0_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3f99f85577d_0_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f99f85577d_0_5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3f99f85577d_0_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f99f85577d_0_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3f99f85577d_0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3f99f85577d_0_5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3f99f85577d_0_5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f99f85577d_0_6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3f99f85577d_0_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3f99f85577d_0_6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3f99f85577d_0_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3f99f85577d_0_6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3f99f85577d_0_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3f99f85577d_0_6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3f99f85577d_0_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3f99f85577d_0_7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3f99f85577d_0_7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3f99f85577d_0_7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3f99f85577d_0_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3f99f85577d_0_7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3f99f85577d_0_7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f99f85577d_0_7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3f99f85577d_0_7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3f99d165bac_0_1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3f99d165bac_0_1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3f99f85577d_0_8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3f99f85577d_0_8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3f99f85577d_0_8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3f99f85577d_0_8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3f99f85577d_0_8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3f99f85577d_0_8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3f99d165bac_0_9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3f99d165bac_0_9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3f99f85577d_0_9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3f99f85577d_0_9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3f99f85577d_0_9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3f99f85577d_0_9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3f99f85577d_0_9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3f99f85577d_0_9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3f99d165bac_0_1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3f99d165bac_0_1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3f99f85577d_0_9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3f99f85577d_0_9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g3f99f85577d_0_10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6" name="Google Shape;1046;g3f99f85577d_0_10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3f99f85577d_1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3f99f85577d_1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g3f99f85577d_1_4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0" name="Google Shape;1110;g3f99f85577d_1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3f99f85577d_1_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" name="Google Shape;1142;g3f99f85577d_1_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g3f99f85577d_1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4" name="Google Shape;1174;g3f99f85577d_1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3f99f85577d_1_5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3f99f85577d_1_5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3f99f85577d_1_5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8" name="Google Shape;1238;g3f99f85577d_1_5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g3f99f85577d_1_6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" name="Google Shape;1270;g3f99f85577d_1_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g3f99d165bac_0_1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2" name="Google Shape;1302;g3f99d165bac_0_1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g3f99f85577d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9" name="Google Shape;1329;g3f99f85577d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g3f99f85577d_1_6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1" name="Google Shape;1361;g3f99f85577d_1_6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g3f99f85577d_1_6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3" name="Google Shape;1393;g3f99f85577d_1_6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g3f99f85577d_1_7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5" name="Google Shape;1425;g3f99f85577d_1_7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5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g3f99f85577d_1_7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7" name="Google Shape;1457;g3f99f85577d_1_7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g3f99f85577d_1_7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9" name="Google Shape;1489;g3f99f85577d_1_7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9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g3f99f85577d_1_8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1" name="Google Shape;1521;g3f99f85577d_1_8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g3f99f85577d_1_8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3" name="Google Shape;1553;g3f99f85577d_1_8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3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g3f99f85577d_1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5" name="Google Shape;1585;g3f99f85577d_1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5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g3f6e2ee1741_0_8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7" name="Google Shape;1617;g3f6e2ee1741_0_8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5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g3f99f85577d_1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7" name="Google Shape;1647;g3f99f85577d_1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Google Shape;1675;g3f99f85577d_1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6" name="Google Shape;1676;g3f99f85577d_1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2" name="Shape 1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Google Shape;1703;g3f99f85577d_1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4" name="Google Shape;1704;g3f99f85577d_1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9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Google Shape;1730;g3f99f85577d_1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1" name="Google Shape;1731;g3f99f85577d_1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1" name="Shape 1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" name="Google Shape;1762;g3f99f85577d_1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3" name="Google Shape;1763;g3f99f85577d_1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3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g3f99f85577d_1_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5" name="Google Shape;1795;g3f99f85577d_1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5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g3f99f85577d_1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7" name="Google Shape;1827;g3f99f85577d_1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6" name="Shape 1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7" name="Google Shape;1857;g3f99f85577d_1_3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8" name="Google Shape;1858;g3f99f85577d_1_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7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g3f99f85577d_1_8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9" name="Google Shape;1889;g3f99f85577d_1_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4" name="Shape 1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g3f99f85577d_1_8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6" name="Google Shape;1916;g3f99f85577d_1_8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1" name="Shape 1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2" name="Google Shape;1922;g3f99f85577d_1_9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3" name="Google Shape;1923;g3f99f85577d_1_9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g3f99f85577d_1_9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0" name="Google Shape;1930;g3f99f85577d_1_9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0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g3f99f85577d_1_9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2" name="Google Shape;1942;g3f99f85577d_1_9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2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g3f99f85577d_1_9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4" name="Google Shape;1954;g3f99f85577d_1_9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4" name="Shape 1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5" name="Google Shape;1965;g3f99f85577d_1_9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6" name="Google Shape;1966;g3f99f85577d_1_9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5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g3f99f85577d_1_9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7" name="Google Shape;1977;g3f99f85577d_1_9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6" name="Shape 1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7" name="Google Shape;1987;g3f99f85577d_1_9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8" name="Google Shape;1988;g3f99f85577d_1_9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8" name="Shape 1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9" name="Google Shape;1999;g3f99f85577d_1_10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0" name="Google Shape;2000;g3f99f85577d_1_1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0" name="Shape 2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1" name="Google Shape;2021;g3f99f85577d_1_10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2" name="Google Shape;2022;g3f99f85577d_1_10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9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Google Shape;2040;g3f99f85577d_1_10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1" name="Google Shape;2041;g3f99f85577d_1_1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8" name="Shape 2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Google Shape;2059;g3f99f85577d_1_10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0" name="Google Shape;2060;g3f99f85577d_1_10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7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g3f99f85577d_1_10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9" name="Google Shape;2079;g3f99f85577d_1_10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4" name="Shape 2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Google Shape;2085;g3f99f85577d_1_10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6" name="Google Shape;2086;g3f99f85577d_1_10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g3f99f85577d_1_1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3" name="Google Shape;2093;g3f99f85577d_1_1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3" name="Shape 2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4" name="Google Shape;2104;g3f99f85577d_1_1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5" name="Google Shape;2105;g3f99f85577d_1_1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5" name="Shape 2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6" name="Google Shape;2116;g3f99f85577d_1_1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7" name="Google Shape;2117;g3f99f85577d_1_1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7" name="Shape 2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8" name="Google Shape;2128;g3f99f85577d_1_1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9" name="Google Shape;2129;g3f99f85577d_1_1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9" name="Shape 2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" name="Google Shape;2140;g3f99f85577d_1_1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1" name="Google Shape;2141;g3f99f85577d_1_1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1" name="Shape 2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" name="Google Shape;2152;g3f99f85577d_1_1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3" name="Google Shape;2153;g3f99f85577d_1_1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3" name="Shape 2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4" name="Google Shape;2164;g3f99f85577d_1_1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5" name="Google Shape;2165;g3f99f85577d_1_1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5" name="Shape 2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6" name="Google Shape;2176;g3f99f85577d_1_1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7" name="Google Shape;2177;g3f99f85577d_1_1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9" name="Shape 2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0" name="Google Shape;2200;g3f99f85577d_1_1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1" name="Google Shape;2201;g3f99f85577d_1_1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3" name="Shape 2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4" name="Google Shape;2224;g3f99f85577d_1_1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5" name="Google Shape;2225;g3f99f85577d_1_1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3" name="Shape 2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Google Shape;2234;g3f99f85577d_1_1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5" name="Google Shape;2235;g3f99f85577d_1_1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0" name="Shape 2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1" name="Google Shape;2241;g3f99f85577d_1_1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2" name="Google Shape;2242;g3f99f85577d_1_1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7" name="Shape 2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Google Shape;2248;g3f99f85577d_1_1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9" name="Google Shape;2249;g3f99f85577d_1_1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4" name="Shape 2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" name="Google Shape;2255;g3f99f85577d_1_1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6" name="Google Shape;2256;g3f99f85577d_1_1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1" name="Shape 2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Google Shape;2262;g3f99f85577d_1_1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3" name="Google Shape;2263;g3f99f85577d_1_1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4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4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4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4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4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4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4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4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4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4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4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4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3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3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3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3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2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2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Language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>
            <p:ph type="title"/>
          </p:nvPr>
        </p:nvSpPr>
        <p:spPr>
          <a:xfrm>
            <a:off x="287050" y="130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art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hole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j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oin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highlight>
                  <a:srgbClr val="FFF2CC"/>
                </a:highlight>
                <a:latin typeface="Montserrat"/>
                <a:ea typeface="Montserrat"/>
                <a:cs typeface="Montserrat"/>
                <a:sym typeface="Montserrat"/>
              </a:rPr>
              <a:t>addition</a:t>
            </a:r>
            <a:r>
              <a:rPr lang="en" sz="2200">
                <a:highlight>
                  <a:srgbClr val="FFF2CC"/>
                </a:highlight>
                <a:latin typeface="Montserrat"/>
                <a:ea typeface="Montserrat"/>
                <a:cs typeface="Montserrat"/>
                <a:sym typeface="Montserrat"/>
              </a:rPr>
              <a:t> sign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highlight>
                  <a:srgbClr val="FFF2CC"/>
                </a:highlight>
                <a:latin typeface="Montserrat"/>
                <a:ea typeface="Montserrat"/>
                <a:cs typeface="Montserrat"/>
                <a:sym typeface="Montserrat"/>
              </a:rPr>
              <a:t>equals sign</a:t>
            </a:r>
            <a:endParaRPr sz="2200">
              <a:highlight>
                <a:srgbClr val="FFF2CC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525750" y="1345796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853775" y="1413644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506034" y="1413655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339223" y="1413655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1413655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1413655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847999" y="2981916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sp>
        <p:nvSpPr>
          <p:cNvPr id="69" name="Google Shape;69;p14"/>
          <p:cNvSpPr/>
          <p:nvPr/>
        </p:nvSpPr>
        <p:spPr>
          <a:xfrm>
            <a:off x="533018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/>
        </p:nvSpPr>
        <p:spPr>
          <a:xfrm>
            <a:off x="2781892" y="2944894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pic>
        <p:nvPicPr>
          <p:cNvPr id="74" name="Google Shape;74;p14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1877504" y="898925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/>
          <p:nvPr/>
        </p:nvSpPr>
        <p:spPr>
          <a:xfrm>
            <a:off x="5189325" y="3342871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5517350" y="3410719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6169609" y="3410730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7002798" y="3410730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7690032" y="3410730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8383365" y="3410730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847999" y="2981916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sp>
        <p:nvSpPr>
          <p:cNvPr id="89" name="Google Shape;89;p15"/>
          <p:cNvSpPr/>
          <p:nvPr/>
        </p:nvSpPr>
        <p:spPr>
          <a:xfrm>
            <a:off x="533018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5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5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5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5"/>
          <p:cNvSpPr txBox="1"/>
          <p:nvPr/>
        </p:nvSpPr>
        <p:spPr>
          <a:xfrm>
            <a:off x="2781892" y="2944894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pic>
        <p:nvPicPr>
          <p:cNvPr id="94" name="Google Shape;94;p15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 txBox="1"/>
          <p:nvPr/>
        </p:nvSpPr>
        <p:spPr>
          <a:xfrm>
            <a:off x="6541079" y="2896000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/>
          <p:nvPr/>
        </p:nvSpPr>
        <p:spPr>
          <a:xfrm>
            <a:off x="5189325" y="3342871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" name="Google Shape;102;p16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5517350" y="3410719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6169609" y="3410730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7002798" y="3410730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7690032" y="3410730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8383365" y="3410730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6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847999" y="2981916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sp>
        <p:nvSpPr>
          <p:cNvPr id="109" name="Google Shape;109;p16"/>
          <p:cNvSpPr/>
          <p:nvPr/>
        </p:nvSpPr>
        <p:spPr>
          <a:xfrm>
            <a:off x="533018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0" name="Google Shape;110;p16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6"/>
          <p:cNvSpPr txBox="1"/>
          <p:nvPr/>
        </p:nvSpPr>
        <p:spPr>
          <a:xfrm>
            <a:off x="2781892" y="2944894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pic>
        <p:nvPicPr>
          <p:cNvPr id="114" name="Google Shape;114;p16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 txBox="1"/>
          <p:nvPr/>
        </p:nvSpPr>
        <p:spPr>
          <a:xfrm>
            <a:off x="6541079" y="2896000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  <p:sp>
        <p:nvSpPr>
          <p:cNvPr id="117" name="Google Shape;117;p16"/>
          <p:cNvSpPr txBox="1"/>
          <p:nvPr/>
        </p:nvSpPr>
        <p:spPr>
          <a:xfrm>
            <a:off x="4510813" y="33430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/>
          <p:nvPr/>
        </p:nvSpPr>
        <p:spPr>
          <a:xfrm>
            <a:off x="5189325" y="3342871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3" name="Google Shape;123;p17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5517350" y="3410719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6169609" y="3410730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7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7002798" y="3410730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7690032" y="3410730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8383365" y="3410730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7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17"/>
          <p:cNvSpPr txBox="1"/>
          <p:nvPr/>
        </p:nvSpPr>
        <p:spPr>
          <a:xfrm>
            <a:off x="847999" y="2981916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sp>
        <p:nvSpPr>
          <p:cNvPr id="130" name="Google Shape;130;p17"/>
          <p:cNvSpPr/>
          <p:nvPr/>
        </p:nvSpPr>
        <p:spPr>
          <a:xfrm>
            <a:off x="533018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1" name="Google Shape;131;p17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7"/>
          <p:cNvSpPr txBox="1"/>
          <p:nvPr/>
        </p:nvSpPr>
        <p:spPr>
          <a:xfrm>
            <a:off x="2781892" y="2944894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pic>
        <p:nvPicPr>
          <p:cNvPr id="135" name="Google Shape;135;p17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7"/>
          <p:cNvSpPr txBox="1"/>
          <p:nvPr/>
        </p:nvSpPr>
        <p:spPr>
          <a:xfrm>
            <a:off x="6541079" y="2896000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  <p:sp>
        <p:nvSpPr>
          <p:cNvPr id="138" name="Google Shape;138;p17"/>
          <p:cNvSpPr txBox="1"/>
          <p:nvPr/>
        </p:nvSpPr>
        <p:spPr>
          <a:xfrm>
            <a:off x="4510813" y="33430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3832675" y="635050"/>
            <a:ext cx="1768500" cy="1510500"/>
          </a:xfrm>
          <a:prstGeom prst="wedgeRectCallout">
            <a:avLst>
              <a:gd fmla="val -824" name="adj1"/>
              <a:gd fmla="val 14448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Both are equal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/>
          <p:nvPr/>
        </p:nvSpPr>
        <p:spPr>
          <a:xfrm>
            <a:off x="5189325" y="3342871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5" name="Google Shape;145;p18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5517350" y="3410719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6169609" y="3410730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8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7002798" y="3410730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8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7690032" y="3410730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8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8383365" y="3410730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8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847999" y="2981916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sp>
        <p:nvSpPr>
          <p:cNvPr id="152" name="Google Shape;152;p18"/>
          <p:cNvSpPr/>
          <p:nvPr/>
        </p:nvSpPr>
        <p:spPr>
          <a:xfrm>
            <a:off x="533018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3" name="Google Shape;153;p18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729693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475649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421930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8"/>
          <p:cNvSpPr txBox="1"/>
          <p:nvPr/>
        </p:nvSpPr>
        <p:spPr>
          <a:xfrm>
            <a:off x="2781892" y="2944894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pic>
        <p:nvPicPr>
          <p:cNvPr id="157" name="Google Shape;157;p18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8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8"/>
          <p:cNvSpPr txBox="1"/>
          <p:nvPr/>
        </p:nvSpPr>
        <p:spPr>
          <a:xfrm>
            <a:off x="6541079" y="2896000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  <p:sp>
        <p:nvSpPr>
          <p:cNvPr id="160" name="Google Shape;160;p18"/>
          <p:cNvSpPr txBox="1"/>
          <p:nvPr/>
        </p:nvSpPr>
        <p:spPr>
          <a:xfrm>
            <a:off x="4510813" y="33430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61" name="Google Shape;161;p18"/>
          <p:cNvSpPr/>
          <p:nvPr/>
        </p:nvSpPr>
        <p:spPr>
          <a:xfrm>
            <a:off x="3832675" y="635050"/>
            <a:ext cx="1768500" cy="1510500"/>
          </a:xfrm>
          <a:prstGeom prst="wedgeRectCallout">
            <a:avLst>
              <a:gd fmla="val -824" name="adj1"/>
              <a:gd fmla="val 14448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This is called the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equals sign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9"/>
          <p:cNvSpPr/>
          <p:nvPr/>
        </p:nvSpPr>
        <p:spPr>
          <a:xfrm>
            <a:off x="5189325" y="3342871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7" name="Google Shape;167;p19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5517350" y="3410719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6169609" y="3410730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9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7002798" y="3410730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9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7690032" y="3410730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8383365" y="3410730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9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19"/>
          <p:cNvSpPr txBox="1"/>
          <p:nvPr/>
        </p:nvSpPr>
        <p:spPr>
          <a:xfrm>
            <a:off x="426233" y="2981916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sp>
        <p:nvSpPr>
          <p:cNvPr id="174" name="Google Shape;174;p19"/>
          <p:cNvSpPr/>
          <p:nvPr/>
        </p:nvSpPr>
        <p:spPr>
          <a:xfrm>
            <a:off x="111251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5" name="Google Shape;175;p19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307926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053883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9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000163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9"/>
          <p:cNvSpPr txBox="1"/>
          <p:nvPr/>
        </p:nvSpPr>
        <p:spPr>
          <a:xfrm>
            <a:off x="2781892" y="2944894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207"/>
          </a:p>
        </p:txBody>
      </p:sp>
      <p:pic>
        <p:nvPicPr>
          <p:cNvPr id="179" name="Google Shape;179;p19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9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9"/>
          <p:cNvSpPr txBox="1"/>
          <p:nvPr/>
        </p:nvSpPr>
        <p:spPr>
          <a:xfrm>
            <a:off x="6541079" y="2896000"/>
            <a:ext cx="15063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8800" lIns="78800" spcFirstLastPara="1" rIns="78800" wrap="square" tIns="788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207"/>
          </a:p>
        </p:txBody>
      </p:sp>
      <p:sp>
        <p:nvSpPr>
          <p:cNvPr id="182" name="Google Shape;182;p19"/>
          <p:cNvSpPr txBox="1"/>
          <p:nvPr/>
        </p:nvSpPr>
        <p:spPr>
          <a:xfrm>
            <a:off x="4510813" y="33430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183" name="Google Shape;183;p19"/>
          <p:cNvSpPr/>
          <p:nvPr/>
        </p:nvSpPr>
        <p:spPr>
          <a:xfrm>
            <a:off x="1742450" y="353900"/>
            <a:ext cx="1768500" cy="1510500"/>
          </a:xfrm>
          <a:prstGeom prst="wedgeRectCallout">
            <a:avLst>
              <a:gd fmla="val -824" name="adj1"/>
              <a:gd fmla="val 14448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If we join these parts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0"/>
          <p:cNvSpPr/>
          <p:nvPr/>
        </p:nvSpPr>
        <p:spPr>
          <a:xfrm>
            <a:off x="5189325" y="3342871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9" name="Google Shape;189;p20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5517350" y="3410719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0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6169609" y="3410730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0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7002798" y="3410730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7690032" y="3410730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8383365" y="3410730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0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" name="Google Shape;195;p20"/>
          <p:cNvSpPr/>
          <p:nvPr/>
        </p:nvSpPr>
        <p:spPr>
          <a:xfrm>
            <a:off x="111251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6" name="Google Shape;196;p20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307926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0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053883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0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000163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0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0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0"/>
          <p:cNvSpPr txBox="1"/>
          <p:nvPr/>
        </p:nvSpPr>
        <p:spPr>
          <a:xfrm>
            <a:off x="4510813" y="33430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202" name="Google Shape;202;p20"/>
          <p:cNvSpPr/>
          <p:nvPr/>
        </p:nvSpPr>
        <p:spPr>
          <a:xfrm>
            <a:off x="1742450" y="353900"/>
            <a:ext cx="1768500" cy="1510500"/>
          </a:xfrm>
          <a:prstGeom prst="wedgeRectCallout">
            <a:avLst>
              <a:gd fmla="val -824" name="adj1"/>
              <a:gd fmla="val 14448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This is called the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addition sign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3" name="Google Shape;203;p20"/>
          <p:cNvSpPr txBox="1"/>
          <p:nvPr/>
        </p:nvSpPr>
        <p:spPr>
          <a:xfrm>
            <a:off x="2388838" y="33067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1"/>
          <p:cNvSpPr/>
          <p:nvPr/>
        </p:nvSpPr>
        <p:spPr>
          <a:xfrm>
            <a:off x="5189325" y="3342871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9" name="Google Shape;209;p21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5517350" y="3410719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1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6169609" y="3410730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1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7002798" y="3410730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1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7690032" y="3410730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1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8383365" y="3410730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" name="Google Shape;215;p21"/>
          <p:cNvSpPr/>
          <p:nvPr/>
        </p:nvSpPr>
        <p:spPr>
          <a:xfrm>
            <a:off x="111251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6" name="Google Shape;216;p21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307926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053883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000163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1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1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1"/>
          <p:cNvSpPr txBox="1"/>
          <p:nvPr/>
        </p:nvSpPr>
        <p:spPr>
          <a:xfrm>
            <a:off x="4510813" y="33430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222" name="Google Shape;222;p21"/>
          <p:cNvSpPr/>
          <p:nvPr/>
        </p:nvSpPr>
        <p:spPr>
          <a:xfrm>
            <a:off x="1742450" y="353900"/>
            <a:ext cx="1768500" cy="1510500"/>
          </a:xfrm>
          <a:prstGeom prst="wedgeRectCallout">
            <a:avLst>
              <a:gd fmla="val -824" name="adj1"/>
              <a:gd fmla="val 14448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It means join the parts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" name="Google Shape;223;p21"/>
          <p:cNvSpPr txBox="1"/>
          <p:nvPr/>
        </p:nvSpPr>
        <p:spPr>
          <a:xfrm>
            <a:off x="2388838" y="33067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2"/>
          <p:cNvSpPr/>
          <p:nvPr/>
        </p:nvSpPr>
        <p:spPr>
          <a:xfrm>
            <a:off x="5189325" y="3342871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9" name="Google Shape;229;p22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5517350" y="3410719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2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6169609" y="3410730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2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7002798" y="3410730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2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7690032" y="3410730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2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8383365" y="3410730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2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22"/>
          <p:cNvSpPr/>
          <p:nvPr/>
        </p:nvSpPr>
        <p:spPr>
          <a:xfrm>
            <a:off x="111251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6" name="Google Shape;236;p22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307926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2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053883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2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000163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2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2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2"/>
          <p:cNvSpPr txBox="1"/>
          <p:nvPr/>
        </p:nvSpPr>
        <p:spPr>
          <a:xfrm>
            <a:off x="4510813" y="33430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242" name="Google Shape;242;p22"/>
          <p:cNvSpPr/>
          <p:nvPr/>
        </p:nvSpPr>
        <p:spPr>
          <a:xfrm>
            <a:off x="1742450" y="353900"/>
            <a:ext cx="1768500" cy="1510500"/>
          </a:xfrm>
          <a:prstGeom prst="wedgeRectCallout">
            <a:avLst>
              <a:gd fmla="val -824" name="adj1"/>
              <a:gd fmla="val 14448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joined with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" name="Google Shape;243;p22"/>
          <p:cNvSpPr txBox="1"/>
          <p:nvPr/>
        </p:nvSpPr>
        <p:spPr>
          <a:xfrm>
            <a:off x="2388838" y="33067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3"/>
          <p:cNvSpPr/>
          <p:nvPr/>
        </p:nvSpPr>
        <p:spPr>
          <a:xfrm>
            <a:off x="5189325" y="3342871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9" name="Google Shape;249;p23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5517350" y="3410719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3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6169609" y="3410730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3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7002798" y="3410730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3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7690032" y="3410730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3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8383365" y="3410730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3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p23"/>
          <p:cNvSpPr/>
          <p:nvPr/>
        </p:nvSpPr>
        <p:spPr>
          <a:xfrm>
            <a:off x="111251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6" name="Google Shape;256;p23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307926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3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053883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3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000163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3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3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3"/>
          <p:cNvSpPr txBox="1"/>
          <p:nvPr/>
        </p:nvSpPr>
        <p:spPr>
          <a:xfrm>
            <a:off x="4510813" y="33430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262" name="Google Shape;262;p23"/>
          <p:cNvSpPr/>
          <p:nvPr/>
        </p:nvSpPr>
        <p:spPr>
          <a:xfrm>
            <a:off x="1742450" y="353900"/>
            <a:ext cx="1768500" cy="1510500"/>
          </a:xfrm>
          <a:prstGeom prst="wedgeRectCallout">
            <a:avLst>
              <a:gd fmla="val -824" name="adj1"/>
              <a:gd fmla="val 14448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joined with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p23"/>
          <p:cNvSpPr txBox="1"/>
          <p:nvPr/>
        </p:nvSpPr>
        <p:spPr>
          <a:xfrm>
            <a:off x="2388838" y="33067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264" name="Google Shape;264;p23"/>
          <p:cNvSpPr/>
          <p:nvPr/>
        </p:nvSpPr>
        <p:spPr>
          <a:xfrm>
            <a:off x="3808450" y="378100"/>
            <a:ext cx="1768500" cy="1510500"/>
          </a:xfrm>
          <a:prstGeom prst="wedgeRectCallout">
            <a:avLst>
              <a:gd fmla="val -824" name="adj1"/>
              <a:gd fmla="val 14448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Is equal to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4"/>
          <p:cNvSpPr/>
          <p:nvPr/>
        </p:nvSpPr>
        <p:spPr>
          <a:xfrm>
            <a:off x="5189325" y="3342871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5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0" name="Google Shape;270;p24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5517350" y="3410719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4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6169609" y="3410730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4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7002798" y="3410730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4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7690032" y="3410730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4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8383365" y="3410730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4"/>
          <p:cNvSpPr/>
          <p:nvPr/>
        </p:nvSpPr>
        <p:spPr>
          <a:xfrm>
            <a:off x="2808405" y="3342870"/>
            <a:ext cx="14532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6" name="Google Shape;276;p24"/>
          <p:cNvSpPr/>
          <p:nvPr/>
        </p:nvSpPr>
        <p:spPr>
          <a:xfrm>
            <a:off x="111251" y="3342870"/>
            <a:ext cx="22824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7" name="Google Shape;277;p24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307926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4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053883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4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000163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4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4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4"/>
          <p:cNvSpPr txBox="1"/>
          <p:nvPr/>
        </p:nvSpPr>
        <p:spPr>
          <a:xfrm>
            <a:off x="4510813" y="33430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283" name="Google Shape;283;p24"/>
          <p:cNvSpPr/>
          <p:nvPr/>
        </p:nvSpPr>
        <p:spPr>
          <a:xfrm>
            <a:off x="1742450" y="353900"/>
            <a:ext cx="1768500" cy="1510500"/>
          </a:xfrm>
          <a:prstGeom prst="wedgeRectCallout">
            <a:avLst>
              <a:gd fmla="val -824" name="adj1"/>
              <a:gd fmla="val 14448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joined with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24"/>
          <p:cNvSpPr txBox="1"/>
          <p:nvPr/>
        </p:nvSpPr>
        <p:spPr>
          <a:xfrm>
            <a:off x="2388838" y="33067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285" name="Google Shape;285;p24"/>
          <p:cNvSpPr/>
          <p:nvPr/>
        </p:nvSpPr>
        <p:spPr>
          <a:xfrm>
            <a:off x="3808450" y="378100"/>
            <a:ext cx="1768500" cy="1510500"/>
          </a:xfrm>
          <a:prstGeom prst="wedgeRectCallout">
            <a:avLst>
              <a:gd fmla="val -824" name="adj1"/>
              <a:gd fmla="val 14448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Is equal to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24"/>
          <p:cNvSpPr/>
          <p:nvPr/>
        </p:nvSpPr>
        <p:spPr>
          <a:xfrm>
            <a:off x="6173025" y="353900"/>
            <a:ext cx="1768500" cy="1510500"/>
          </a:xfrm>
          <a:prstGeom prst="wedgeRectCallout">
            <a:avLst>
              <a:gd fmla="val -824" name="adj1"/>
              <a:gd fmla="val 14448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5"/>
          <p:cNvSpPr/>
          <p:nvPr/>
        </p:nvSpPr>
        <p:spPr>
          <a:xfrm>
            <a:off x="5189325" y="3342871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2" name="Google Shape;292;p25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5517350" y="3410719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5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6169609" y="3410730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5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7002798" y="3410730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5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7690032" y="3410730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5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8383365" y="3410730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5"/>
          <p:cNvSpPr/>
          <p:nvPr/>
        </p:nvSpPr>
        <p:spPr>
          <a:xfrm>
            <a:off x="111249" y="3342875"/>
            <a:ext cx="40773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8" name="Google Shape;298;p25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307926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5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053883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5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000163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5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5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5"/>
          <p:cNvSpPr txBox="1"/>
          <p:nvPr/>
        </p:nvSpPr>
        <p:spPr>
          <a:xfrm>
            <a:off x="4510813" y="33430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304" name="Google Shape;304;p25"/>
          <p:cNvSpPr/>
          <p:nvPr/>
        </p:nvSpPr>
        <p:spPr>
          <a:xfrm>
            <a:off x="1742450" y="353900"/>
            <a:ext cx="1768500" cy="1510500"/>
          </a:xfrm>
          <a:prstGeom prst="wedgeRectCallout">
            <a:avLst>
              <a:gd fmla="val -824" name="adj1"/>
              <a:gd fmla="val 14448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3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joined with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" name="Google Shape;305;p25"/>
          <p:cNvSpPr txBox="1"/>
          <p:nvPr/>
        </p:nvSpPr>
        <p:spPr>
          <a:xfrm>
            <a:off x="2388838" y="33067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306" name="Google Shape;306;p25"/>
          <p:cNvSpPr/>
          <p:nvPr/>
        </p:nvSpPr>
        <p:spPr>
          <a:xfrm>
            <a:off x="3808450" y="378100"/>
            <a:ext cx="1768500" cy="1510500"/>
          </a:xfrm>
          <a:prstGeom prst="wedgeRectCallout">
            <a:avLst>
              <a:gd fmla="val -824" name="adj1"/>
              <a:gd fmla="val 14448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Is equal to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25"/>
          <p:cNvSpPr/>
          <p:nvPr/>
        </p:nvSpPr>
        <p:spPr>
          <a:xfrm>
            <a:off x="6173025" y="353900"/>
            <a:ext cx="1768500" cy="1510500"/>
          </a:xfrm>
          <a:prstGeom prst="wedgeRectCallout">
            <a:avLst>
              <a:gd fmla="val -824" name="adj1"/>
              <a:gd fmla="val 14448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6"/>
          <p:cNvSpPr/>
          <p:nvPr/>
        </p:nvSpPr>
        <p:spPr>
          <a:xfrm>
            <a:off x="5189325" y="3342871"/>
            <a:ext cx="37359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2">
                <a:latin typeface="Montserrat"/>
                <a:ea typeface="Montserrat"/>
                <a:cs typeface="Montserrat"/>
                <a:sym typeface="Montserrat"/>
              </a:rPr>
              <a:t>					</a:t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3" name="Google Shape;313;p26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5517350" y="3410719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6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6169609" y="3410730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6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7002798" y="3410730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6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7690032" y="3410730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6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8383365" y="3410730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6"/>
          <p:cNvSpPr/>
          <p:nvPr/>
        </p:nvSpPr>
        <p:spPr>
          <a:xfrm>
            <a:off x="111249" y="3342875"/>
            <a:ext cx="4077300" cy="717900"/>
          </a:xfrm>
          <a:prstGeom prst="rect">
            <a:avLst/>
          </a:prstGeom>
          <a:noFill/>
          <a:ln cap="flat" cmpd="sng" w="8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8800" lIns="78800" spcFirstLastPara="1" rIns="78800" wrap="square" tIns="78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  <a:p>
            <a:pPr indent="394098" lvl="0" marL="3940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2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9" name="Google Shape;319;p26"/>
          <p:cNvPicPr preferRelativeResize="0"/>
          <p:nvPr/>
        </p:nvPicPr>
        <p:blipFill rotWithShape="1">
          <a:blip r:embed="rId3">
            <a:alphaModFix/>
          </a:blip>
          <a:srcRect b="6130" l="0" r="80001" t="0"/>
          <a:stretch/>
        </p:blipFill>
        <p:spPr>
          <a:xfrm>
            <a:off x="307926" y="3410718"/>
            <a:ext cx="311670" cy="582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6"/>
          <p:cNvPicPr preferRelativeResize="0"/>
          <p:nvPr/>
        </p:nvPicPr>
        <p:blipFill rotWithShape="1">
          <a:blip r:embed="rId3">
            <a:alphaModFix/>
          </a:blip>
          <a:srcRect b="3070" l="20548" r="54867" t="3060"/>
          <a:stretch/>
        </p:blipFill>
        <p:spPr>
          <a:xfrm>
            <a:off x="1053883" y="3410729"/>
            <a:ext cx="383149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6"/>
          <p:cNvPicPr preferRelativeResize="0"/>
          <p:nvPr/>
        </p:nvPicPr>
        <p:blipFill rotWithShape="1">
          <a:blip r:embed="rId3">
            <a:alphaModFix/>
          </a:blip>
          <a:srcRect b="3070" l="45665" r="41066" t="3060"/>
          <a:stretch/>
        </p:blipFill>
        <p:spPr>
          <a:xfrm>
            <a:off x="2000163" y="3410729"/>
            <a:ext cx="206788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6"/>
          <p:cNvPicPr preferRelativeResize="0"/>
          <p:nvPr/>
        </p:nvPicPr>
        <p:blipFill rotWithShape="1">
          <a:blip r:embed="rId3">
            <a:alphaModFix/>
          </a:blip>
          <a:srcRect b="3060" l="59707" r="22245" t="3070"/>
          <a:stretch/>
        </p:blipFill>
        <p:spPr>
          <a:xfrm>
            <a:off x="3026457" y="3410729"/>
            <a:ext cx="281264" cy="58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6"/>
          <p:cNvPicPr preferRelativeResize="0"/>
          <p:nvPr/>
        </p:nvPicPr>
        <p:blipFill rotWithShape="1">
          <a:blip r:embed="rId3">
            <a:alphaModFix/>
          </a:blip>
          <a:srcRect b="3060" l="77565" r="0" t="3070"/>
          <a:stretch/>
        </p:blipFill>
        <p:spPr>
          <a:xfrm>
            <a:off x="3719790" y="3410729"/>
            <a:ext cx="349640" cy="582137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26"/>
          <p:cNvSpPr txBox="1"/>
          <p:nvPr/>
        </p:nvSpPr>
        <p:spPr>
          <a:xfrm>
            <a:off x="4510813" y="33430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325" name="Google Shape;325;p26"/>
          <p:cNvSpPr txBox="1"/>
          <p:nvPr/>
        </p:nvSpPr>
        <p:spPr>
          <a:xfrm>
            <a:off x="2388838" y="3306700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7"/>
          <p:cNvSpPr/>
          <p:nvPr/>
        </p:nvSpPr>
        <p:spPr>
          <a:xfrm>
            <a:off x="222950" y="1394295"/>
            <a:ext cx="4001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1" name="Google Shape;331;p27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382648" y="1494992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7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873494" y="1471368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7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413941" y="1487480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7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2008532" y="1452991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7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2608397" y="1460502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7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3175282" y="1506940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7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3753250" y="1487481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7"/>
          <p:cNvSpPr txBox="1"/>
          <p:nvPr/>
        </p:nvSpPr>
        <p:spPr>
          <a:xfrm>
            <a:off x="979492" y="2602864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72"/>
          </a:p>
        </p:txBody>
      </p:sp>
      <p:sp>
        <p:nvSpPr>
          <p:cNvPr id="339" name="Google Shape;339;p27"/>
          <p:cNvSpPr/>
          <p:nvPr/>
        </p:nvSpPr>
        <p:spPr>
          <a:xfrm>
            <a:off x="3082235" y="2850525"/>
            <a:ext cx="11430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0" name="Google Shape;340;p27"/>
          <p:cNvSpPr txBox="1"/>
          <p:nvPr/>
        </p:nvSpPr>
        <p:spPr>
          <a:xfrm>
            <a:off x="3060114" y="2602864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72"/>
          </a:p>
        </p:txBody>
      </p:sp>
      <p:sp>
        <p:nvSpPr>
          <p:cNvPr id="341" name="Google Shape;341;p27"/>
          <p:cNvSpPr/>
          <p:nvPr/>
        </p:nvSpPr>
        <p:spPr>
          <a:xfrm>
            <a:off x="222950" y="2850525"/>
            <a:ext cx="28593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284695" lvl="0" marL="2846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2" name="Google Shape;342;p27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365337" y="2957122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7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856183" y="2933499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7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396630" y="2949610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7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1991221" y="2915122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7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2591086" y="2922633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7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3180092" y="2909821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7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3758061" y="2890362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7"/>
          <p:cNvSpPr txBox="1"/>
          <p:nvPr/>
        </p:nvSpPr>
        <p:spPr>
          <a:xfrm>
            <a:off x="1702673" y="1071475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hole 7</a:t>
            </a:r>
            <a:endParaRPr sz="872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8"/>
          <p:cNvSpPr/>
          <p:nvPr/>
        </p:nvSpPr>
        <p:spPr>
          <a:xfrm>
            <a:off x="5065875" y="2850520"/>
            <a:ext cx="4001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5" name="Google Shape;355;p28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5225573" y="2951217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8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5716419" y="2927593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8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6256866" y="2943705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8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6851457" y="2909216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8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7451322" y="2916727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8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8018207" y="2963165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8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8596175" y="2943706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8"/>
          <p:cNvSpPr txBox="1"/>
          <p:nvPr/>
        </p:nvSpPr>
        <p:spPr>
          <a:xfrm>
            <a:off x="979492" y="2602864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72"/>
          </a:p>
        </p:txBody>
      </p:sp>
      <p:sp>
        <p:nvSpPr>
          <p:cNvPr id="363" name="Google Shape;363;p28"/>
          <p:cNvSpPr/>
          <p:nvPr/>
        </p:nvSpPr>
        <p:spPr>
          <a:xfrm>
            <a:off x="3082235" y="2850525"/>
            <a:ext cx="11430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4" name="Google Shape;364;p28"/>
          <p:cNvSpPr txBox="1"/>
          <p:nvPr/>
        </p:nvSpPr>
        <p:spPr>
          <a:xfrm>
            <a:off x="3060114" y="2602864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72"/>
          </a:p>
        </p:txBody>
      </p:sp>
      <p:sp>
        <p:nvSpPr>
          <p:cNvPr id="365" name="Google Shape;365;p28"/>
          <p:cNvSpPr/>
          <p:nvPr/>
        </p:nvSpPr>
        <p:spPr>
          <a:xfrm>
            <a:off x="222950" y="2850525"/>
            <a:ext cx="28593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284695" lvl="0" marL="2846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6" name="Google Shape;366;p28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365337" y="2957122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8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856183" y="2933499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8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396630" y="2949610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8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1991221" y="2915122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8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2591086" y="2922633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8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3180092" y="2909821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8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3758061" y="2890362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8"/>
          <p:cNvSpPr txBox="1"/>
          <p:nvPr/>
        </p:nvSpPr>
        <p:spPr>
          <a:xfrm>
            <a:off x="6545598" y="2527700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872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9"/>
          <p:cNvSpPr/>
          <p:nvPr/>
        </p:nvSpPr>
        <p:spPr>
          <a:xfrm>
            <a:off x="5065875" y="2850520"/>
            <a:ext cx="4001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9" name="Google Shape;379;p29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5225573" y="2951217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9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5716419" y="2927593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9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6256866" y="2943705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9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6851457" y="2909216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9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7451322" y="2916727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9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8018207" y="2963165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9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8596175" y="2943706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29"/>
          <p:cNvSpPr/>
          <p:nvPr/>
        </p:nvSpPr>
        <p:spPr>
          <a:xfrm>
            <a:off x="3082235" y="2850525"/>
            <a:ext cx="11430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29"/>
          <p:cNvSpPr/>
          <p:nvPr/>
        </p:nvSpPr>
        <p:spPr>
          <a:xfrm>
            <a:off x="222950" y="2850525"/>
            <a:ext cx="28593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284695" lvl="0" marL="2846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8" name="Google Shape;388;p29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365337" y="2957122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9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856183" y="2933499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9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396630" y="2949610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9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1991221" y="2915122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29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2591086" y="2922633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9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3180092" y="2909821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9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3758061" y="2890362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29"/>
          <p:cNvSpPr txBox="1"/>
          <p:nvPr/>
        </p:nvSpPr>
        <p:spPr>
          <a:xfrm>
            <a:off x="6545598" y="2527700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872"/>
          </a:p>
        </p:txBody>
      </p:sp>
      <p:sp>
        <p:nvSpPr>
          <p:cNvPr id="396" name="Google Shape;396;p29"/>
          <p:cNvSpPr/>
          <p:nvPr/>
        </p:nvSpPr>
        <p:spPr>
          <a:xfrm>
            <a:off x="2280575" y="353900"/>
            <a:ext cx="1768500" cy="1510500"/>
          </a:xfrm>
          <a:prstGeom prst="wedgeRectCallout">
            <a:avLst>
              <a:gd fmla="val -4615" name="adj1"/>
              <a:gd fmla="val 115283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joined with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0"/>
          <p:cNvSpPr/>
          <p:nvPr/>
        </p:nvSpPr>
        <p:spPr>
          <a:xfrm>
            <a:off x="5065875" y="2850520"/>
            <a:ext cx="4001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2" name="Google Shape;402;p30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5225573" y="2951217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0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5716419" y="2927593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0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6256866" y="2943705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0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6851457" y="2909216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0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7451322" y="2916727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0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8018207" y="2963165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0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8596175" y="2943706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0"/>
          <p:cNvSpPr/>
          <p:nvPr/>
        </p:nvSpPr>
        <p:spPr>
          <a:xfrm>
            <a:off x="3082235" y="2850525"/>
            <a:ext cx="11430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0" name="Google Shape;410;p30"/>
          <p:cNvSpPr/>
          <p:nvPr/>
        </p:nvSpPr>
        <p:spPr>
          <a:xfrm>
            <a:off x="222950" y="2850525"/>
            <a:ext cx="28593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284695" lvl="0" marL="2846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1" name="Google Shape;411;p30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365337" y="2957122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0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856183" y="2933499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0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396630" y="2949610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0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1991221" y="2915122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0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2591086" y="2922633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0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3180092" y="2909821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0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3758061" y="2890362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0"/>
          <p:cNvSpPr txBox="1"/>
          <p:nvPr/>
        </p:nvSpPr>
        <p:spPr>
          <a:xfrm>
            <a:off x="6545598" y="2527700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872"/>
          </a:p>
        </p:txBody>
      </p:sp>
      <p:sp>
        <p:nvSpPr>
          <p:cNvPr id="419" name="Google Shape;419;p30"/>
          <p:cNvSpPr/>
          <p:nvPr/>
        </p:nvSpPr>
        <p:spPr>
          <a:xfrm>
            <a:off x="2280575" y="353900"/>
            <a:ext cx="1768500" cy="1510500"/>
          </a:xfrm>
          <a:prstGeom prst="wedgeRectCallout">
            <a:avLst>
              <a:gd fmla="val -4615" name="adj1"/>
              <a:gd fmla="val 115283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joined with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0" name="Google Shape;420;p30"/>
          <p:cNvSpPr txBox="1"/>
          <p:nvPr/>
        </p:nvSpPr>
        <p:spPr>
          <a:xfrm>
            <a:off x="2837563" y="2728123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1"/>
          <p:cNvSpPr/>
          <p:nvPr/>
        </p:nvSpPr>
        <p:spPr>
          <a:xfrm>
            <a:off x="5065875" y="2850520"/>
            <a:ext cx="4001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6" name="Google Shape;426;p31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5225573" y="2951217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1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5716419" y="2927593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1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6256866" y="2943705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31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6851457" y="2909216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1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7451322" y="2916727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1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8018207" y="2963165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1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8596175" y="2943706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31"/>
          <p:cNvSpPr/>
          <p:nvPr/>
        </p:nvSpPr>
        <p:spPr>
          <a:xfrm>
            <a:off x="3082235" y="2850525"/>
            <a:ext cx="11430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4" name="Google Shape;434;p31"/>
          <p:cNvSpPr/>
          <p:nvPr/>
        </p:nvSpPr>
        <p:spPr>
          <a:xfrm>
            <a:off x="222950" y="2850525"/>
            <a:ext cx="28593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284695" lvl="0" marL="2846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5" name="Google Shape;435;p31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365337" y="2957122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31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856183" y="2933499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31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396630" y="2949610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1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1991221" y="2915122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1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2591086" y="2922633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31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3180092" y="2909821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31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3758061" y="2890362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31"/>
          <p:cNvSpPr txBox="1"/>
          <p:nvPr/>
        </p:nvSpPr>
        <p:spPr>
          <a:xfrm>
            <a:off x="6545598" y="2527700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872"/>
          </a:p>
        </p:txBody>
      </p:sp>
      <p:sp>
        <p:nvSpPr>
          <p:cNvPr id="443" name="Google Shape;443;p31"/>
          <p:cNvSpPr/>
          <p:nvPr/>
        </p:nvSpPr>
        <p:spPr>
          <a:xfrm>
            <a:off x="2280575" y="353900"/>
            <a:ext cx="1768500" cy="1510500"/>
          </a:xfrm>
          <a:prstGeom prst="wedgeRectCallout">
            <a:avLst>
              <a:gd fmla="val -4615" name="adj1"/>
              <a:gd fmla="val 115283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joined with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4" name="Google Shape;444;p31"/>
          <p:cNvSpPr txBox="1"/>
          <p:nvPr/>
        </p:nvSpPr>
        <p:spPr>
          <a:xfrm>
            <a:off x="2837563" y="2728123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445" name="Google Shape;445;p31"/>
          <p:cNvSpPr/>
          <p:nvPr/>
        </p:nvSpPr>
        <p:spPr>
          <a:xfrm>
            <a:off x="4127275" y="378100"/>
            <a:ext cx="1374900" cy="1510500"/>
          </a:xfrm>
          <a:prstGeom prst="wedgeRectCallout">
            <a:avLst>
              <a:gd fmla="val -8173" name="adj1"/>
              <a:gd fmla="val 112718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Is equal to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32"/>
          <p:cNvSpPr/>
          <p:nvPr/>
        </p:nvSpPr>
        <p:spPr>
          <a:xfrm>
            <a:off x="5065875" y="2850520"/>
            <a:ext cx="4001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1" name="Google Shape;451;p32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5225573" y="2951217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2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5716419" y="2927593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32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6256866" y="2943705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32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6851457" y="2909216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32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7451322" y="2916727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32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8018207" y="2963165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32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8596175" y="2943706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2"/>
          <p:cNvSpPr/>
          <p:nvPr/>
        </p:nvSpPr>
        <p:spPr>
          <a:xfrm>
            <a:off x="3082235" y="2850525"/>
            <a:ext cx="11430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9" name="Google Shape;459;p32"/>
          <p:cNvSpPr/>
          <p:nvPr/>
        </p:nvSpPr>
        <p:spPr>
          <a:xfrm>
            <a:off x="222950" y="2850525"/>
            <a:ext cx="28593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284695" lvl="0" marL="2846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0" name="Google Shape;460;p32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365337" y="2957122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2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856183" y="2933499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2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396630" y="2949610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2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1991221" y="2915122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2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2591086" y="2922633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2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3180092" y="2909821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2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3758061" y="2890362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32"/>
          <p:cNvSpPr txBox="1"/>
          <p:nvPr/>
        </p:nvSpPr>
        <p:spPr>
          <a:xfrm>
            <a:off x="6545598" y="2527700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872"/>
          </a:p>
        </p:txBody>
      </p:sp>
      <p:sp>
        <p:nvSpPr>
          <p:cNvPr id="468" name="Google Shape;468;p32"/>
          <p:cNvSpPr/>
          <p:nvPr/>
        </p:nvSpPr>
        <p:spPr>
          <a:xfrm>
            <a:off x="2280575" y="353900"/>
            <a:ext cx="1768500" cy="1510500"/>
          </a:xfrm>
          <a:prstGeom prst="wedgeRectCallout">
            <a:avLst>
              <a:gd fmla="val -4615" name="adj1"/>
              <a:gd fmla="val 115283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joined with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9" name="Google Shape;469;p32"/>
          <p:cNvSpPr txBox="1"/>
          <p:nvPr/>
        </p:nvSpPr>
        <p:spPr>
          <a:xfrm>
            <a:off x="2837563" y="2728123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470" name="Google Shape;470;p32"/>
          <p:cNvSpPr/>
          <p:nvPr/>
        </p:nvSpPr>
        <p:spPr>
          <a:xfrm>
            <a:off x="4127275" y="378100"/>
            <a:ext cx="1374900" cy="1510500"/>
          </a:xfrm>
          <a:prstGeom prst="wedgeRectCallout">
            <a:avLst>
              <a:gd fmla="val -8173" name="adj1"/>
              <a:gd fmla="val 112718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Is equal to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1" name="Google Shape;471;p32"/>
          <p:cNvSpPr txBox="1"/>
          <p:nvPr/>
        </p:nvSpPr>
        <p:spPr>
          <a:xfrm>
            <a:off x="4448563" y="2728125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33"/>
          <p:cNvSpPr/>
          <p:nvPr/>
        </p:nvSpPr>
        <p:spPr>
          <a:xfrm>
            <a:off x="5065875" y="2850520"/>
            <a:ext cx="4001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7" name="Google Shape;477;p33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5225573" y="2951217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33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5716419" y="2927593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33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6256866" y="2943705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33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6851457" y="2909216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33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7451322" y="2916727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3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8018207" y="2963165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3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8596175" y="2943706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33"/>
          <p:cNvSpPr/>
          <p:nvPr/>
        </p:nvSpPr>
        <p:spPr>
          <a:xfrm>
            <a:off x="3082235" y="2850525"/>
            <a:ext cx="11430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5" name="Google Shape;485;p33"/>
          <p:cNvSpPr/>
          <p:nvPr/>
        </p:nvSpPr>
        <p:spPr>
          <a:xfrm>
            <a:off x="222950" y="2850525"/>
            <a:ext cx="28593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284695" lvl="0" marL="2846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6" name="Google Shape;486;p33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365337" y="2957122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33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856183" y="2933499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33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396630" y="2949610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3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1991221" y="2915122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33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2591086" y="2922633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33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3180092" y="2909821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33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3758061" y="2890362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33"/>
          <p:cNvSpPr/>
          <p:nvPr/>
        </p:nvSpPr>
        <p:spPr>
          <a:xfrm>
            <a:off x="2280575" y="353900"/>
            <a:ext cx="1768500" cy="1510500"/>
          </a:xfrm>
          <a:prstGeom prst="wedgeRectCallout">
            <a:avLst>
              <a:gd fmla="val -4615" name="adj1"/>
              <a:gd fmla="val 115283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5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joined with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4" name="Google Shape;494;p33"/>
          <p:cNvSpPr txBox="1"/>
          <p:nvPr/>
        </p:nvSpPr>
        <p:spPr>
          <a:xfrm>
            <a:off x="2837563" y="2728123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495" name="Google Shape;495;p33"/>
          <p:cNvSpPr/>
          <p:nvPr/>
        </p:nvSpPr>
        <p:spPr>
          <a:xfrm>
            <a:off x="4127275" y="378100"/>
            <a:ext cx="1374900" cy="1510500"/>
          </a:xfrm>
          <a:prstGeom prst="wedgeRectCallout">
            <a:avLst>
              <a:gd fmla="val -8173" name="adj1"/>
              <a:gd fmla="val 112718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Is equal to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6" name="Google Shape;496;p33"/>
          <p:cNvSpPr txBox="1"/>
          <p:nvPr/>
        </p:nvSpPr>
        <p:spPr>
          <a:xfrm>
            <a:off x="4448563" y="2728125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497" name="Google Shape;497;p33"/>
          <p:cNvSpPr/>
          <p:nvPr/>
        </p:nvSpPr>
        <p:spPr>
          <a:xfrm>
            <a:off x="6173025" y="353900"/>
            <a:ext cx="1768500" cy="1510500"/>
          </a:xfrm>
          <a:prstGeom prst="wedgeRectCallout">
            <a:avLst>
              <a:gd fmla="val -1035" name="adj1"/>
              <a:gd fmla="val 115604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34"/>
          <p:cNvSpPr/>
          <p:nvPr/>
        </p:nvSpPr>
        <p:spPr>
          <a:xfrm>
            <a:off x="5065875" y="2850520"/>
            <a:ext cx="4001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3" name="Google Shape;503;p34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5225573" y="2951217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34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5716419" y="2927593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4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6256866" y="2943705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4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6851457" y="2909216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4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7451322" y="2916727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34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8018207" y="2963165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34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8596175" y="2943706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34"/>
          <p:cNvSpPr/>
          <p:nvPr/>
        </p:nvSpPr>
        <p:spPr>
          <a:xfrm>
            <a:off x="222950" y="2850525"/>
            <a:ext cx="4193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284695" lvl="0" marL="2846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1" name="Google Shape;511;p34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365337" y="2957122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34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856183" y="2933499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34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1396630" y="2949610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34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1991221" y="2915122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34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2591086" y="2922633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34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3180092" y="2909821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34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3758061" y="2890362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34"/>
          <p:cNvSpPr txBox="1"/>
          <p:nvPr/>
        </p:nvSpPr>
        <p:spPr>
          <a:xfrm>
            <a:off x="2837563" y="2728123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519" name="Google Shape;519;p34"/>
          <p:cNvSpPr txBox="1"/>
          <p:nvPr/>
        </p:nvSpPr>
        <p:spPr>
          <a:xfrm>
            <a:off x="4448563" y="2728125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572" y="135541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5989" y="135542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2399" y="135541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8800" y="135542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5202" y="135541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1604" y="1355426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35"/>
          <p:cNvSpPr/>
          <p:nvPr/>
        </p:nvSpPr>
        <p:spPr>
          <a:xfrm>
            <a:off x="311025" y="2746786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1" name="Google Shape;531;p35"/>
          <p:cNvSpPr/>
          <p:nvPr/>
        </p:nvSpPr>
        <p:spPr>
          <a:xfrm>
            <a:off x="1360799" y="274679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2" name="Google Shape;532;p35"/>
          <p:cNvSpPr txBox="1"/>
          <p:nvPr/>
        </p:nvSpPr>
        <p:spPr>
          <a:xfrm>
            <a:off x="311025" y="2495827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sp>
        <p:nvSpPr>
          <p:cNvPr id="533" name="Google Shape;533;p35"/>
          <p:cNvSpPr txBox="1"/>
          <p:nvPr/>
        </p:nvSpPr>
        <p:spPr>
          <a:xfrm>
            <a:off x="1844957" y="2474306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pic>
        <p:nvPicPr>
          <p:cNvPr id="534" name="Google Shape;534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24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34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35"/>
          <p:cNvSpPr/>
          <p:nvPr/>
        </p:nvSpPr>
        <p:spPr>
          <a:xfrm>
            <a:off x="311025" y="1310752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7" name="Google Shape;537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07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335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362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3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6382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35"/>
          <p:cNvSpPr txBox="1"/>
          <p:nvPr/>
        </p:nvSpPr>
        <p:spPr>
          <a:xfrm>
            <a:off x="1320070" y="1011878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84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734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3764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0174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575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297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9379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36"/>
          <p:cNvSpPr/>
          <p:nvPr/>
        </p:nvSpPr>
        <p:spPr>
          <a:xfrm>
            <a:off x="311025" y="2746786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3" name="Google Shape;553;p36"/>
          <p:cNvSpPr/>
          <p:nvPr/>
        </p:nvSpPr>
        <p:spPr>
          <a:xfrm>
            <a:off x="1360799" y="274679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4" name="Google Shape;554;p36"/>
          <p:cNvSpPr txBox="1"/>
          <p:nvPr/>
        </p:nvSpPr>
        <p:spPr>
          <a:xfrm>
            <a:off x="311025" y="2495827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sp>
        <p:nvSpPr>
          <p:cNvPr id="555" name="Google Shape;555;p36"/>
          <p:cNvSpPr txBox="1"/>
          <p:nvPr/>
        </p:nvSpPr>
        <p:spPr>
          <a:xfrm>
            <a:off x="1844957" y="2474306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pic>
        <p:nvPicPr>
          <p:cNvPr id="556" name="Google Shape;556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24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34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36"/>
          <p:cNvSpPr/>
          <p:nvPr/>
        </p:nvSpPr>
        <p:spPr>
          <a:xfrm>
            <a:off x="5158800" y="2746777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9" name="Google Shape;559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07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335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362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3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6382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36"/>
          <p:cNvSpPr txBox="1"/>
          <p:nvPr/>
        </p:nvSpPr>
        <p:spPr>
          <a:xfrm>
            <a:off x="6167845" y="2447903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84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734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3764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0174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575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297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9379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37"/>
          <p:cNvSpPr/>
          <p:nvPr/>
        </p:nvSpPr>
        <p:spPr>
          <a:xfrm>
            <a:off x="311025" y="2746786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5" name="Google Shape;575;p37"/>
          <p:cNvSpPr/>
          <p:nvPr/>
        </p:nvSpPr>
        <p:spPr>
          <a:xfrm>
            <a:off x="1360799" y="274679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6" name="Google Shape;576;p37"/>
          <p:cNvSpPr txBox="1"/>
          <p:nvPr/>
        </p:nvSpPr>
        <p:spPr>
          <a:xfrm>
            <a:off x="311100" y="1182077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sp>
        <p:nvSpPr>
          <p:cNvPr id="577" name="Google Shape;577;p37"/>
          <p:cNvSpPr txBox="1"/>
          <p:nvPr/>
        </p:nvSpPr>
        <p:spPr>
          <a:xfrm>
            <a:off x="1844957" y="2474306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pic>
        <p:nvPicPr>
          <p:cNvPr id="578" name="Google Shape;578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24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34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37"/>
          <p:cNvSpPr/>
          <p:nvPr/>
        </p:nvSpPr>
        <p:spPr>
          <a:xfrm>
            <a:off x="5158800" y="2746777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1" name="Google Shape;581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07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335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362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3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6382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37"/>
          <p:cNvSpPr txBox="1"/>
          <p:nvPr/>
        </p:nvSpPr>
        <p:spPr>
          <a:xfrm>
            <a:off x="6167845" y="2447903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841"/>
          </a:p>
        </p:txBody>
      </p:sp>
      <p:sp>
        <p:nvSpPr>
          <p:cNvPr id="586" name="Google Shape;586;p37"/>
          <p:cNvSpPr txBox="1"/>
          <p:nvPr/>
        </p:nvSpPr>
        <p:spPr>
          <a:xfrm>
            <a:off x="1106888" y="925723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" name="Google Shape;591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734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3764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0174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575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297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9379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38"/>
          <p:cNvSpPr/>
          <p:nvPr/>
        </p:nvSpPr>
        <p:spPr>
          <a:xfrm>
            <a:off x="311025" y="2746786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8" name="Google Shape;598;p38"/>
          <p:cNvSpPr/>
          <p:nvPr/>
        </p:nvSpPr>
        <p:spPr>
          <a:xfrm>
            <a:off x="1360799" y="274679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9" name="Google Shape;599;p38"/>
          <p:cNvSpPr txBox="1"/>
          <p:nvPr/>
        </p:nvSpPr>
        <p:spPr>
          <a:xfrm>
            <a:off x="311100" y="1182077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sp>
        <p:nvSpPr>
          <p:cNvPr id="600" name="Google Shape;600;p38"/>
          <p:cNvSpPr txBox="1"/>
          <p:nvPr/>
        </p:nvSpPr>
        <p:spPr>
          <a:xfrm>
            <a:off x="1801307" y="1182081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pic>
        <p:nvPicPr>
          <p:cNvPr id="601" name="Google Shape;601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24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34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38"/>
          <p:cNvSpPr/>
          <p:nvPr/>
        </p:nvSpPr>
        <p:spPr>
          <a:xfrm>
            <a:off x="5158800" y="2746777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4" name="Google Shape;604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07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335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362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3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6382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38"/>
          <p:cNvSpPr txBox="1"/>
          <p:nvPr/>
        </p:nvSpPr>
        <p:spPr>
          <a:xfrm>
            <a:off x="6167845" y="2447903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841"/>
          </a:p>
        </p:txBody>
      </p:sp>
      <p:sp>
        <p:nvSpPr>
          <p:cNvPr id="609" name="Google Shape;609;p38"/>
          <p:cNvSpPr txBox="1"/>
          <p:nvPr/>
        </p:nvSpPr>
        <p:spPr>
          <a:xfrm>
            <a:off x="1106888" y="925723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" name="Google Shape;614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734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3764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0174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575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297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9379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39"/>
          <p:cNvSpPr/>
          <p:nvPr/>
        </p:nvSpPr>
        <p:spPr>
          <a:xfrm>
            <a:off x="311025" y="2746786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1" name="Google Shape;621;p39"/>
          <p:cNvSpPr/>
          <p:nvPr/>
        </p:nvSpPr>
        <p:spPr>
          <a:xfrm>
            <a:off x="1360799" y="274679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2" name="Google Shape;622;p39"/>
          <p:cNvSpPr txBox="1"/>
          <p:nvPr/>
        </p:nvSpPr>
        <p:spPr>
          <a:xfrm>
            <a:off x="311100" y="1182077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sp>
        <p:nvSpPr>
          <p:cNvPr id="623" name="Google Shape;623;p39"/>
          <p:cNvSpPr txBox="1"/>
          <p:nvPr/>
        </p:nvSpPr>
        <p:spPr>
          <a:xfrm>
            <a:off x="1801307" y="1182081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pic>
        <p:nvPicPr>
          <p:cNvPr id="624" name="Google Shape;624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24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34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39"/>
          <p:cNvSpPr/>
          <p:nvPr/>
        </p:nvSpPr>
        <p:spPr>
          <a:xfrm>
            <a:off x="5158800" y="2746777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7" name="Google Shape;627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07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335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362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3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6382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39"/>
          <p:cNvSpPr txBox="1"/>
          <p:nvPr/>
        </p:nvSpPr>
        <p:spPr>
          <a:xfrm>
            <a:off x="6167845" y="2447903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841"/>
          </a:p>
        </p:txBody>
      </p:sp>
      <p:sp>
        <p:nvSpPr>
          <p:cNvPr id="632" name="Google Shape;632;p39"/>
          <p:cNvSpPr txBox="1"/>
          <p:nvPr/>
        </p:nvSpPr>
        <p:spPr>
          <a:xfrm>
            <a:off x="1106888" y="925723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633" name="Google Shape;633;p39"/>
          <p:cNvSpPr txBox="1"/>
          <p:nvPr/>
        </p:nvSpPr>
        <p:spPr>
          <a:xfrm>
            <a:off x="4080138" y="925725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" name="Google Shape;638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734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3764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0174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575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297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9379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0"/>
          <p:cNvSpPr/>
          <p:nvPr/>
        </p:nvSpPr>
        <p:spPr>
          <a:xfrm>
            <a:off x="311025" y="2746786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5" name="Google Shape;645;p40"/>
          <p:cNvSpPr/>
          <p:nvPr/>
        </p:nvSpPr>
        <p:spPr>
          <a:xfrm>
            <a:off x="1360799" y="274679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6" name="Google Shape;646;p40"/>
          <p:cNvSpPr txBox="1"/>
          <p:nvPr/>
        </p:nvSpPr>
        <p:spPr>
          <a:xfrm>
            <a:off x="311100" y="1182077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sp>
        <p:nvSpPr>
          <p:cNvPr id="647" name="Google Shape;647;p40"/>
          <p:cNvSpPr txBox="1"/>
          <p:nvPr/>
        </p:nvSpPr>
        <p:spPr>
          <a:xfrm>
            <a:off x="1801307" y="1182081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pic>
        <p:nvPicPr>
          <p:cNvPr id="648" name="Google Shape;648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24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34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0"/>
          <p:cNvSpPr/>
          <p:nvPr/>
        </p:nvSpPr>
        <p:spPr>
          <a:xfrm>
            <a:off x="5158800" y="2746777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1" name="Google Shape;651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07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335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362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4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6382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40"/>
          <p:cNvSpPr txBox="1"/>
          <p:nvPr/>
        </p:nvSpPr>
        <p:spPr>
          <a:xfrm>
            <a:off x="5367945" y="1226278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841"/>
          </a:p>
        </p:txBody>
      </p:sp>
      <p:sp>
        <p:nvSpPr>
          <p:cNvPr id="656" name="Google Shape;656;p40"/>
          <p:cNvSpPr txBox="1"/>
          <p:nvPr/>
        </p:nvSpPr>
        <p:spPr>
          <a:xfrm>
            <a:off x="1106888" y="925723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657" name="Google Shape;657;p40"/>
          <p:cNvSpPr txBox="1"/>
          <p:nvPr/>
        </p:nvSpPr>
        <p:spPr>
          <a:xfrm>
            <a:off x="4080138" y="925725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2" name="Google Shape;662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734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3764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0174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575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297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9379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41"/>
          <p:cNvSpPr/>
          <p:nvPr/>
        </p:nvSpPr>
        <p:spPr>
          <a:xfrm>
            <a:off x="311025" y="2746786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9" name="Google Shape;669;p41"/>
          <p:cNvSpPr/>
          <p:nvPr/>
        </p:nvSpPr>
        <p:spPr>
          <a:xfrm>
            <a:off x="1360799" y="274679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0" name="Google Shape;670;p41"/>
          <p:cNvSpPr txBox="1"/>
          <p:nvPr/>
        </p:nvSpPr>
        <p:spPr>
          <a:xfrm>
            <a:off x="311025" y="111142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/>
          </a:p>
        </p:txBody>
      </p:sp>
      <p:sp>
        <p:nvSpPr>
          <p:cNvPr id="671" name="Google Shape;671;p41"/>
          <p:cNvSpPr txBox="1"/>
          <p:nvPr/>
        </p:nvSpPr>
        <p:spPr>
          <a:xfrm>
            <a:off x="1801307" y="1182081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pic>
        <p:nvPicPr>
          <p:cNvPr id="672" name="Google Shape;672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24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34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41"/>
          <p:cNvSpPr/>
          <p:nvPr/>
        </p:nvSpPr>
        <p:spPr>
          <a:xfrm>
            <a:off x="5158800" y="2746777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5" name="Google Shape;675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07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335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362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4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6382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41"/>
          <p:cNvSpPr txBox="1"/>
          <p:nvPr/>
        </p:nvSpPr>
        <p:spPr>
          <a:xfrm>
            <a:off x="5367945" y="1226278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841"/>
          </a:p>
        </p:txBody>
      </p:sp>
      <p:sp>
        <p:nvSpPr>
          <p:cNvPr id="680" name="Google Shape;680;p41"/>
          <p:cNvSpPr txBox="1"/>
          <p:nvPr/>
        </p:nvSpPr>
        <p:spPr>
          <a:xfrm>
            <a:off x="1106888" y="925723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681" name="Google Shape;681;p41"/>
          <p:cNvSpPr txBox="1"/>
          <p:nvPr/>
        </p:nvSpPr>
        <p:spPr>
          <a:xfrm>
            <a:off x="4080138" y="925725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" name="Google Shape;686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734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3764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0174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575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297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9379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42"/>
          <p:cNvSpPr/>
          <p:nvPr/>
        </p:nvSpPr>
        <p:spPr>
          <a:xfrm>
            <a:off x="311025" y="2746786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3" name="Google Shape;693;p42"/>
          <p:cNvSpPr/>
          <p:nvPr/>
        </p:nvSpPr>
        <p:spPr>
          <a:xfrm>
            <a:off x="1360799" y="274679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4" name="Google Shape;694;p42"/>
          <p:cNvSpPr txBox="1"/>
          <p:nvPr/>
        </p:nvSpPr>
        <p:spPr>
          <a:xfrm>
            <a:off x="311025" y="111142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/>
          </a:p>
        </p:txBody>
      </p:sp>
      <p:sp>
        <p:nvSpPr>
          <p:cNvPr id="695" name="Google Shape;695;p42"/>
          <p:cNvSpPr txBox="1"/>
          <p:nvPr/>
        </p:nvSpPr>
        <p:spPr>
          <a:xfrm>
            <a:off x="1801307" y="1111431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841"/>
          </a:p>
        </p:txBody>
      </p:sp>
      <p:pic>
        <p:nvPicPr>
          <p:cNvPr id="696" name="Google Shape;696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24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34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42"/>
          <p:cNvSpPr/>
          <p:nvPr/>
        </p:nvSpPr>
        <p:spPr>
          <a:xfrm>
            <a:off x="5158800" y="2746777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9" name="Google Shape;699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07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335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362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4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6382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42"/>
          <p:cNvSpPr txBox="1"/>
          <p:nvPr/>
        </p:nvSpPr>
        <p:spPr>
          <a:xfrm>
            <a:off x="1106888" y="925723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704" name="Google Shape;704;p42"/>
          <p:cNvSpPr txBox="1"/>
          <p:nvPr/>
        </p:nvSpPr>
        <p:spPr>
          <a:xfrm>
            <a:off x="4080138" y="925725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705" name="Google Shape;705;p42"/>
          <p:cNvSpPr txBox="1"/>
          <p:nvPr/>
        </p:nvSpPr>
        <p:spPr>
          <a:xfrm>
            <a:off x="5367945" y="1226278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841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Google Shape;710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734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3764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0174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575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297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9379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43"/>
          <p:cNvSpPr/>
          <p:nvPr/>
        </p:nvSpPr>
        <p:spPr>
          <a:xfrm>
            <a:off x="311100" y="2746800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7" name="Google Shape;717;p43"/>
          <p:cNvSpPr txBox="1"/>
          <p:nvPr/>
        </p:nvSpPr>
        <p:spPr>
          <a:xfrm>
            <a:off x="311025" y="111142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/>
          </a:p>
        </p:txBody>
      </p:sp>
      <p:sp>
        <p:nvSpPr>
          <p:cNvPr id="718" name="Google Shape;718;p43"/>
          <p:cNvSpPr txBox="1"/>
          <p:nvPr/>
        </p:nvSpPr>
        <p:spPr>
          <a:xfrm>
            <a:off x="1801307" y="1111431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841"/>
          </a:p>
        </p:txBody>
      </p:sp>
      <p:pic>
        <p:nvPicPr>
          <p:cNvPr id="719" name="Google Shape;719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24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34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43"/>
          <p:cNvSpPr/>
          <p:nvPr/>
        </p:nvSpPr>
        <p:spPr>
          <a:xfrm>
            <a:off x="5158800" y="2746777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2" name="Google Shape;722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07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335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362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4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6382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p43"/>
          <p:cNvSpPr txBox="1"/>
          <p:nvPr/>
        </p:nvSpPr>
        <p:spPr>
          <a:xfrm>
            <a:off x="1106888" y="925723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727" name="Google Shape;727;p43"/>
          <p:cNvSpPr txBox="1"/>
          <p:nvPr/>
        </p:nvSpPr>
        <p:spPr>
          <a:xfrm>
            <a:off x="4080138" y="925725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728" name="Google Shape;728;p43"/>
          <p:cNvSpPr txBox="1"/>
          <p:nvPr/>
        </p:nvSpPr>
        <p:spPr>
          <a:xfrm>
            <a:off x="5367945" y="1226278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841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3" name="Google Shape;733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734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3764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0174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575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297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9379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44"/>
          <p:cNvSpPr txBox="1"/>
          <p:nvPr/>
        </p:nvSpPr>
        <p:spPr>
          <a:xfrm>
            <a:off x="311025" y="111142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/>
          </a:p>
        </p:txBody>
      </p:sp>
      <p:sp>
        <p:nvSpPr>
          <p:cNvPr id="740" name="Google Shape;740;p44"/>
          <p:cNvSpPr txBox="1"/>
          <p:nvPr/>
        </p:nvSpPr>
        <p:spPr>
          <a:xfrm>
            <a:off x="1801307" y="1111431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841"/>
          </a:p>
        </p:txBody>
      </p:sp>
      <p:sp>
        <p:nvSpPr>
          <p:cNvPr id="741" name="Google Shape;741;p44"/>
          <p:cNvSpPr/>
          <p:nvPr/>
        </p:nvSpPr>
        <p:spPr>
          <a:xfrm>
            <a:off x="5158800" y="2746777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2" name="Google Shape;742;p44"/>
          <p:cNvSpPr txBox="1"/>
          <p:nvPr/>
        </p:nvSpPr>
        <p:spPr>
          <a:xfrm>
            <a:off x="1106888" y="925723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743" name="Google Shape;743;p44"/>
          <p:cNvSpPr txBox="1"/>
          <p:nvPr/>
        </p:nvSpPr>
        <p:spPr>
          <a:xfrm>
            <a:off x="4080138" y="925725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744" name="Google Shape;744;p44"/>
          <p:cNvSpPr txBox="1"/>
          <p:nvPr/>
        </p:nvSpPr>
        <p:spPr>
          <a:xfrm>
            <a:off x="5468357" y="1111431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41"/>
          </a:p>
        </p:txBody>
      </p:sp>
      <p:sp>
        <p:nvSpPr>
          <p:cNvPr id="745" name="Google Shape;745;p44"/>
          <p:cNvSpPr/>
          <p:nvPr/>
        </p:nvSpPr>
        <p:spPr>
          <a:xfrm>
            <a:off x="311100" y="2746800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6" name="Google Shape;746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24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34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07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335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362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4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6382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734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3764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0174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575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297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9379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45"/>
          <p:cNvSpPr txBox="1"/>
          <p:nvPr/>
        </p:nvSpPr>
        <p:spPr>
          <a:xfrm>
            <a:off x="311025" y="111142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/>
          </a:p>
        </p:txBody>
      </p:sp>
      <p:sp>
        <p:nvSpPr>
          <p:cNvPr id="763" name="Google Shape;763;p45"/>
          <p:cNvSpPr txBox="1"/>
          <p:nvPr/>
        </p:nvSpPr>
        <p:spPr>
          <a:xfrm>
            <a:off x="1801307" y="1111431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841"/>
          </a:p>
        </p:txBody>
      </p:sp>
      <p:sp>
        <p:nvSpPr>
          <p:cNvPr id="764" name="Google Shape;764;p45"/>
          <p:cNvSpPr/>
          <p:nvPr/>
        </p:nvSpPr>
        <p:spPr>
          <a:xfrm>
            <a:off x="5158800" y="2746777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5" name="Google Shape;765;p45"/>
          <p:cNvSpPr txBox="1"/>
          <p:nvPr/>
        </p:nvSpPr>
        <p:spPr>
          <a:xfrm>
            <a:off x="1106888" y="925723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766" name="Google Shape;766;p45"/>
          <p:cNvSpPr txBox="1"/>
          <p:nvPr/>
        </p:nvSpPr>
        <p:spPr>
          <a:xfrm>
            <a:off x="4080138" y="925725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767" name="Google Shape;767;p45"/>
          <p:cNvSpPr txBox="1"/>
          <p:nvPr/>
        </p:nvSpPr>
        <p:spPr>
          <a:xfrm>
            <a:off x="5468357" y="1111431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41"/>
          </a:p>
        </p:txBody>
      </p:sp>
      <p:sp>
        <p:nvSpPr>
          <p:cNvPr id="768" name="Google Shape;768;p45"/>
          <p:cNvSpPr/>
          <p:nvPr/>
        </p:nvSpPr>
        <p:spPr>
          <a:xfrm>
            <a:off x="311025" y="2746786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9" name="Google Shape;769;p45"/>
          <p:cNvSpPr/>
          <p:nvPr/>
        </p:nvSpPr>
        <p:spPr>
          <a:xfrm>
            <a:off x="1360799" y="274679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0" name="Google Shape;770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24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34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07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335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362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4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6382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0" name="Google Shape;780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734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3764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0174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6575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2977" y="279144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9379" y="279145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46"/>
          <p:cNvSpPr txBox="1"/>
          <p:nvPr/>
        </p:nvSpPr>
        <p:spPr>
          <a:xfrm>
            <a:off x="311025" y="111142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/>
          </a:p>
        </p:txBody>
      </p:sp>
      <p:sp>
        <p:nvSpPr>
          <p:cNvPr id="787" name="Google Shape;787;p46"/>
          <p:cNvSpPr txBox="1"/>
          <p:nvPr/>
        </p:nvSpPr>
        <p:spPr>
          <a:xfrm>
            <a:off x="1801307" y="1111431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841"/>
          </a:p>
        </p:txBody>
      </p:sp>
      <p:sp>
        <p:nvSpPr>
          <p:cNvPr id="788" name="Google Shape;788;p46"/>
          <p:cNvSpPr/>
          <p:nvPr/>
        </p:nvSpPr>
        <p:spPr>
          <a:xfrm>
            <a:off x="5158800" y="2746777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9" name="Google Shape;789;p46"/>
          <p:cNvSpPr txBox="1"/>
          <p:nvPr/>
        </p:nvSpPr>
        <p:spPr>
          <a:xfrm>
            <a:off x="1106888" y="925723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+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790" name="Google Shape;790;p46"/>
          <p:cNvSpPr txBox="1"/>
          <p:nvPr/>
        </p:nvSpPr>
        <p:spPr>
          <a:xfrm>
            <a:off x="4080138" y="925725"/>
            <a:ext cx="455700" cy="7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</a:rPr>
              <a:t>=</a:t>
            </a:r>
            <a:endParaRPr sz="4000">
              <a:solidFill>
                <a:schemeClr val="dk1"/>
              </a:solidFill>
            </a:endParaRPr>
          </a:p>
        </p:txBody>
      </p:sp>
      <p:sp>
        <p:nvSpPr>
          <p:cNvPr id="791" name="Google Shape;791;p46"/>
          <p:cNvSpPr txBox="1"/>
          <p:nvPr/>
        </p:nvSpPr>
        <p:spPr>
          <a:xfrm>
            <a:off x="5468357" y="1111431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41"/>
          </a:p>
        </p:txBody>
      </p:sp>
      <p:sp>
        <p:nvSpPr>
          <p:cNvPr id="792" name="Google Shape;792;p46"/>
          <p:cNvSpPr/>
          <p:nvPr/>
        </p:nvSpPr>
        <p:spPr>
          <a:xfrm>
            <a:off x="311100" y="2746800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93" name="Google Shape;793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24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34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071" y="277319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335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5362" y="27731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4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6382" y="2773183"/>
            <a:ext cx="341555" cy="357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3" name="Google Shape;803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5831" y="2999213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184" y="2953340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277" y="1536977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184" y="1536984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8084" y="1536977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3976" y="1536984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9868" y="1536977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5760" y="1536984"/>
            <a:ext cx="341218" cy="356910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47"/>
          <p:cNvSpPr txBox="1"/>
          <p:nvPr/>
        </p:nvSpPr>
        <p:spPr>
          <a:xfrm>
            <a:off x="457817" y="2676264"/>
            <a:ext cx="104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4875" lIns="54875" spcFirstLastPara="1" rIns="54875" wrap="square" tIns="548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0"/>
          </a:p>
        </p:txBody>
      </p:sp>
      <p:sp>
        <p:nvSpPr>
          <p:cNvPr id="812" name="Google Shape;812;p47"/>
          <p:cNvSpPr txBox="1"/>
          <p:nvPr/>
        </p:nvSpPr>
        <p:spPr>
          <a:xfrm>
            <a:off x="2115723" y="2676264"/>
            <a:ext cx="104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4875" lIns="54875" spcFirstLastPara="1" rIns="54875" wrap="square" tIns="548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0"/>
          </a:p>
        </p:txBody>
      </p:sp>
      <p:sp>
        <p:nvSpPr>
          <p:cNvPr id="813" name="Google Shape;813;p47"/>
          <p:cNvSpPr/>
          <p:nvPr/>
        </p:nvSpPr>
        <p:spPr>
          <a:xfrm>
            <a:off x="457817" y="1492354"/>
            <a:ext cx="3168300" cy="499800"/>
          </a:xfrm>
          <a:prstGeom prst="rect">
            <a:avLst/>
          </a:prstGeom>
          <a:noFill/>
          <a:ln cap="flat" cmpd="sng" w="5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4" name="Google Shape;814;p47"/>
          <p:cNvSpPr/>
          <p:nvPr/>
        </p:nvSpPr>
        <p:spPr>
          <a:xfrm>
            <a:off x="440975" y="2927779"/>
            <a:ext cx="1583700" cy="499800"/>
          </a:xfrm>
          <a:prstGeom prst="rect">
            <a:avLst/>
          </a:prstGeom>
          <a:noFill/>
          <a:ln cap="flat" cmpd="sng" w="5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5" name="Google Shape;815;p47"/>
          <p:cNvSpPr/>
          <p:nvPr/>
        </p:nvSpPr>
        <p:spPr>
          <a:xfrm>
            <a:off x="2024623" y="2927779"/>
            <a:ext cx="1583700" cy="499800"/>
          </a:xfrm>
          <a:prstGeom prst="rect">
            <a:avLst/>
          </a:prstGeom>
          <a:noFill/>
          <a:ln cap="flat" cmpd="sng" w="5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6" name="Google Shape;816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277" y="2953340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8091" y="2999213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9549" y="2999220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47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4461" y="2999228"/>
            <a:ext cx="341218" cy="356910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p47"/>
          <p:cNvSpPr txBox="1"/>
          <p:nvPr/>
        </p:nvSpPr>
        <p:spPr>
          <a:xfrm>
            <a:off x="1465866" y="1193773"/>
            <a:ext cx="104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4875" lIns="54875" spcFirstLastPara="1" rIns="54875" wrap="square" tIns="548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r>
              <a:rPr lang="en" sz="108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hole 6</a:t>
            </a:r>
            <a:endParaRPr sz="84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5" name="Google Shape;825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5831" y="2999213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184" y="2953340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5002" y="2972402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0909" y="2972409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6809" y="2972402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0" name="Google Shape;830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2701" y="2972409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8593" y="2972402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4485" y="2972409"/>
            <a:ext cx="341218" cy="356910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48"/>
          <p:cNvSpPr txBox="1"/>
          <p:nvPr/>
        </p:nvSpPr>
        <p:spPr>
          <a:xfrm>
            <a:off x="457817" y="2676264"/>
            <a:ext cx="104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4875" lIns="54875" spcFirstLastPara="1" rIns="54875" wrap="square" tIns="548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0"/>
          </a:p>
        </p:txBody>
      </p:sp>
      <p:sp>
        <p:nvSpPr>
          <p:cNvPr id="834" name="Google Shape;834;p48"/>
          <p:cNvSpPr txBox="1"/>
          <p:nvPr/>
        </p:nvSpPr>
        <p:spPr>
          <a:xfrm>
            <a:off x="2115723" y="2676264"/>
            <a:ext cx="104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4875" lIns="54875" spcFirstLastPara="1" rIns="54875" wrap="square" tIns="548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0"/>
          </a:p>
        </p:txBody>
      </p:sp>
      <p:sp>
        <p:nvSpPr>
          <p:cNvPr id="835" name="Google Shape;835;p48"/>
          <p:cNvSpPr/>
          <p:nvPr/>
        </p:nvSpPr>
        <p:spPr>
          <a:xfrm>
            <a:off x="4956542" y="2927779"/>
            <a:ext cx="3168300" cy="499800"/>
          </a:xfrm>
          <a:prstGeom prst="rect">
            <a:avLst/>
          </a:prstGeom>
          <a:noFill/>
          <a:ln cap="flat" cmpd="sng" w="5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6" name="Google Shape;836;p48"/>
          <p:cNvSpPr/>
          <p:nvPr/>
        </p:nvSpPr>
        <p:spPr>
          <a:xfrm>
            <a:off x="440975" y="2927779"/>
            <a:ext cx="1583700" cy="499800"/>
          </a:xfrm>
          <a:prstGeom prst="rect">
            <a:avLst/>
          </a:prstGeom>
          <a:noFill/>
          <a:ln cap="flat" cmpd="sng" w="5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7" name="Google Shape;837;p48"/>
          <p:cNvSpPr/>
          <p:nvPr/>
        </p:nvSpPr>
        <p:spPr>
          <a:xfrm>
            <a:off x="2024623" y="2927779"/>
            <a:ext cx="1583700" cy="499800"/>
          </a:xfrm>
          <a:prstGeom prst="rect">
            <a:avLst/>
          </a:prstGeom>
          <a:noFill/>
          <a:ln cap="flat" cmpd="sng" w="5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38" name="Google Shape;838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277" y="2953340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8091" y="2999213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9549" y="2999220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48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4461" y="2999228"/>
            <a:ext cx="341218" cy="356910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48"/>
          <p:cNvSpPr txBox="1"/>
          <p:nvPr/>
        </p:nvSpPr>
        <p:spPr>
          <a:xfrm>
            <a:off x="5964591" y="2629198"/>
            <a:ext cx="104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4875" lIns="54875" spcFirstLastPara="1" rIns="54875" wrap="square" tIns="548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6</a:t>
            </a:r>
            <a:endParaRPr sz="84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7" name="Google Shape;847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5831" y="2999213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184" y="2953340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5002" y="2972402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0909" y="2972409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1" name="Google Shape;851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6809" y="2972402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2701" y="2972409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8593" y="2972402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4485" y="2972409"/>
            <a:ext cx="341218" cy="356910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49"/>
          <p:cNvSpPr txBox="1"/>
          <p:nvPr/>
        </p:nvSpPr>
        <p:spPr>
          <a:xfrm>
            <a:off x="457817" y="2676264"/>
            <a:ext cx="104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4875" lIns="54875" spcFirstLastPara="1" rIns="54875" wrap="square" tIns="548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0"/>
          </a:p>
        </p:txBody>
      </p:sp>
      <p:sp>
        <p:nvSpPr>
          <p:cNvPr id="856" name="Google Shape;856;p49"/>
          <p:cNvSpPr txBox="1"/>
          <p:nvPr/>
        </p:nvSpPr>
        <p:spPr>
          <a:xfrm>
            <a:off x="2115723" y="2676264"/>
            <a:ext cx="104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4875" lIns="54875" spcFirstLastPara="1" rIns="54875" wrap="square" tIns="548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0"/>
          </a:p>
        </p:txBody>
      </p:sp>
      <p:sp>
        <p:nvSpPr>
          <p:cNvPr id="857" name="Google Shape;857;p49"/>
          <p:cNvSpPr/>
          <p:nvPr/>
        </p:nvSpPr>
        <p:spPr>
          <a:xfrm>
            <a:off x="4956542" y="2927779"/>
            <a:ext cx="3168300" cy="499800"/>
          </a:xfrm>
          <a:prstGeom prst="rect">
            <a:avLst/>
          </a:prstGeom>
          <a:noFill/>
          <a:ln cap="flat" cmpd="sng" w="5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8" name="Google Shape;858;p49"/>
          <p:cNvSpPr/>
          <p:nvPr/>
        </p:nvSpPr>
        <p:spPr>
          <a:xfrm>
            <a:off x="440975" y="2927779"/>
            <a:ext cx="1583700" cy="499800"/>
          </a:xfrm>
          <a:prstGeom prst="rect">
            <a:avLst/>
          </a:prstGeom>
          <a:noFill/>
          <a:ln cap="flat" cmpd="sng" w="5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9" name="Google Shape;859;p49"/>
          <p:cNvSpPr/>
          <p:nvPr/>
        </p:nvSpPr>
        <p:spPr>
          <a:xfrm>
            <a:off x="2024623" y="2927779"/>
            <a:ext cx="1583700" cy="499800"/>
          </a:xfrm>
          <a:prstGeom prst="rect">
            <a:avLst/>
          </a:prstGeom>
          <a:noFill/>
          <a:ln cap="flat" cmpd="sng" w="5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0" name="Google Shape;860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277" y="2953340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8091" y="2999213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9549" y="2999220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49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4461" y="2999228"/>
            <a:ext cx="341218" cy="356910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49"/>
          <p:cNvSpPr txBox="1"/>
          <p:nvPr/>
        </p:nvSpPr>
        <p:spPr>
          <a:xfrm>
            <a:off x="5964591" y="2629198"/>
            <a:ext cx="104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4875" lIns="54875" spcFirstLastPara="1" rIns="54875" wrap="square" tIns="548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6</a:t>
            </a:r>
            <a:endParaRPr sz="840"/>
          </a:p>
        </p:txBody>
      </p:sp>
      <p:sp>
        <p:nvSpPr>
          <p:cNvPr id="865" name="Google Shape;865;p49"/>
          <p:cNvSpPr txBox="1"/>
          <p:nvPr/>
        </p:nvSpPr>
        <p:spPr>
          <a:xfrm>
            <a:off x="1035363" y="1712977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sp>
        <p:nvSpPr>
          <p:cNvPr id="866" name="Google Shape;866;p49"/>
          <p:cNvSpPr txBox="1"/>
          <p:nvPr/>
        </p:nvSpPr>
        <p:spPr>
          <a:xfrm>
            <a:off x="2380144" y="1712981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sp>
        <p:nvSpPr>
          <p:cNvPr id="867" name="Google Shape;867;p49"/>
          <p:cNvSpPr txBox="1"/>
          <p:nvPr/>
        </p:nvSpPr>
        <p:spPr>
          <a:xfrm>
            <a:off x="2054150" y="1555925"/>
            <a:ext cx="3843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+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68" name="Google Shape;868;p49"/>
          <p:cNvSpPr txBox="1"/>
          <p:nvPr/>
        </p:nvSpPr>
        <p:spPr>
          <a:xfrm>
            <a:off x="3975975" y="1555925"/>
            <a:ext cx="3843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=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69" name="Google Shape;869;p49"/>
          <p:cNvSpPr txBox="1"/>
          <p:nvPr/>
        </p:nvSpPr>
        <p:spPr>
          <a:xfrm>
            <a:off x="5150344" y="1712981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841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4" name="Google Shape;874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5831" y="2999213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184" y="2953340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5002" y="2972402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0909" y="2972409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6809" y="2972402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2701" y="2972409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8593" y="2972402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4485" y="2972409"/>
            <a:ext cx="341218" cy="356910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50"/>
          <p:cNvSpPr txBox="1"/>
          <p:nvPr/>
        </p:nvSpPr>
        <p:spPr>
          <a:xfrm>
            <a:off x="457817" y="2676264"/>
            <a:ext cx="104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4875" lIns="54875" spcFirstLastPara="1" rIns="54875" wrap="square" tIns="548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0"/>
          </a:p>
        </p:txBody>
      </p:sp>
      <p:sp>
        <p:nvSpPr>
          <p:cNvPr id="883" name="Google Shape;883;p50"/>
          <p:cNvSpPr txBox="1"/>
          <p:nvPr/>
        </p:nvSpPr>
        <p:spPr>
          <a:xfrm>
            <a:off x="2115723" y="2676264"/>
            <a:ext cx="104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4875" lIns="54875" spcFirstLastPara="1" rIns="54875" wrap="square" tIns="548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0"/>
          </a:p>
        </p:txBody>
      </p:sp>
      <p:sp>
        <p:nvSpPr>
          <p:cNvPr id="884" name="Google Shape;884;p50"/>
          <p:cNvSpPr/>
          <p:nvPr/>
        </p:nvSpPr>
        <p:spPr>
          <a:xfrm>
            <a:off x="4956542" y="2927779"/>
            <a:ext cx="3168300" cy="499800"/>
          </a:xfrm>
          <a:prstGeom prst="rect">
            <a:avLst/>
          </a:prstGeom>
          <a:noFill/>
          <a:ln cap="flat" cmpd="sng" w="5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5" name="Google Shape;885;p50"/>
          <p:cNvSpPr/>
          <p:nvPr/>
        </p:nvSpPr>
        <p:spPr>
          <a:xfrm>
            <a:off x="440975" y="2927779"/>
            <a:ext cx="1583700" cy="499800"/>
          </a:xfrm>
          <a:prstGeom prst="rect">
            <a:avLst/>
          </a:prstGeom>
          <a:noFill/>
          <a:ln cap="flat" cmpd="sng" w="5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6" name="Google Shape;886;p50"/>
          <p:cNvSpPr/>
          <p:nvPr/>
        </p:nvSpPr>
        <p:spPr>
          <a:xfrm>
            <a:off x="2024623" y="2927779"/>
            <a:ext cx="1583700" cy="499800"/>
          </a:xfrm>
          <a:prstGeom prst="rect">
            <a:avLst/>
          </a:prstGeom>
          <a:noFill/>
          <a:ln cap="flat" cmpd="sng" w="5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875" lIns="54875" spcFirstLastPara="1" rIns="54875" wrap="square" tIns="54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08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7" name="Google Shape;887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277" y="2953340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8091" y="2999213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9549" y="2999220"/>
            <a:ext cx="341218" cy="356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50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4461" y="2999228"/>
            <a:ext cx="341218" cy="356910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50"/>
          <p:cNvSpPr txBox="1"/>
          <p:nvPr/>
        </p:nvSpPr>
        <p:spPr>
          <a:xfrm>
            <a:off x="5964591" y="2629198"/>
            <a:ext cx="104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54875" lIns="54875" spcFirstLastPara="1" rIns="54875" wrap="square" tIns="548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6</a:t>
            </a:r>
            <a:endParaRPr sz="840"/>
          </a:p>
        </p:txBody>
      </p:sp>
      <p:sp>
        <p:nvSpPr>
          <p:cNvPr id="892" name="Google Shape;892;p50"/>
          <p:cNvSpPr txBox="1"/>
          <p:nvPr/>
        </p:nvSpPr>
        <p:spPr>
          <a:xfrm>
            <a:off x="1035363" y="171297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841"/>
          </a:p>
        </p:txBody>
      </p:sp>
      <p:sp>
        <p:nvSpPr>
          <p:cNvPr id="893" name="Google Shape;893;p50"/>
          <p:cNvSpPr txBox="1"/>
          <p:nvPr/>
        </p:nvSpPr>
        <p:spPr>
          <a:xfrm>
            <a:off x="2380144" y="1712981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841"/>
          </a:p>
        </p:txBody>
      </p:sp>
      <p:sp>
        <p:nvSpPr>
          <p:cNvPr id="894" name="Google Shape;894;p50"/>
          <p:cNvSpPr txBox="1"/>
          <p:nvPr/>
        </p:nvSpPr>
        <p:spPr>
          <a:xfrm>
            <a:off x="2054150" y="1555925"/>
            <a:ext cx="3843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+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95" name="Google Shape;895;p50"/>
          <p:cNvSpPr txBox="1"/>
          <p:nvPr/>
        </p:nvSpPr>
        <p:spPr>
          <a:xfrm>
            <a:off x="3975975" y="1555925"/>
            <a:ext cx="3843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=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896" name="Google Shape;896;p50"/>
          <p:cNvSpPr txBox="1"/>
          <p:nvPr/>
        </p:nvSpPr>
        <p:spPr>
          <a:xfrm>
            <a:off x="5150344" y="1712981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841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" name="Google Shape;901;p5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190" y="3212308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5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190" y="1566714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5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1761" y="1566723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5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323" y="1566714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5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0876" y="1566723"/>
            <a:ext cx="406479" cy="425170"/>
          </a:xfrm>
          <a:prstGeom prst="rect">
            <a:avLst/>
          </a:prstGeom>
          <a:noFill/>
          <a:ln>
            <a:noFill/>
          </a:ln>
        </p:spPr>
      </p:pic>
      <p:sp>
        <p:nvSpPr>
          <p:cNvPr id="906" name="Google Shape;906;p51"/>
          <p:cNvSpPr/>
          <p:nvPr/>
        </p:nvSpPr>
        <p:spPr>
          <a:xfrm>
            <a:off x="333953" y="3172038"/>
            <a:ext cx="1893000" cy="595500"/>
          </a:xfrm>
          <a:prstGeom prst="rect">
            <a:avLst/>
          </a:prstGeom>
          <a:noFill/>
          <a:ln cap="flat" cmpd="sng" w="68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350" lIns="65350" spcFirstLastPara="1" rIns="65350" wrap="square" tIns="65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7" name="Google Shape;907;p51"/>
          <p:cNvSpPr/>
          <p:nvPr/>
        </p:nvSpPr>
        <p:spPr>
          <a:xfrm>
            <a:off x="2226888" y="3172038"/>
            <a:ext cx="1205400" cy="595500"/>
          </a:xfrm>
          <a:prstGeom prst="rect">
            <a:avLst/>
          </a:prstGeom>
          <a:noFill/>
          <a:ln cap="flat" cmpd="sng" w="68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350" lIns="65350" spcFirstLastPara="1" rIns="65350" wrap="square" tIns="65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8" name="Google Shape;908;p51"/>
          <p:cNvSpPr txBox="1"/>
          <p:nvPr/>
        </p:nvSpPr>
        <p:spPr>
          <a:xfrm>
            <a:off x="595192" y="2872670"/>
            <a:ext cx="12492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50" lIns="65350" spcFirstLastPara="1" rIns="65350" wrap="square" tIns="653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001"/>
          </a:p>
        </p:txBody>
      </p:sp>
      <p:sp>
        <p:nvSpPr>
          <p:cNvPr id="909" name="Google Shape;909;p51"/>
          <p:cNvSpPr txBox="1"/>
          <p:nvPr/>
        </p:nvSpPr>
        <p:spPr>
          <a:xfrm>
            <a:off x="2182826" y="2872670"/>
            <a:ext cx="12492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50" lIns="65350" spcFirstLastPara="1" rIns="65350" wrap="square" tIns="653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001"/>
          </a:p>
        </p:txBody>
      </p:sp>
      <p:pic>
        <p:nvPicPr>
          <p:cNvPr id="910" name="Google Shape;910;p5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619" y="1566732"/>
            <a:ext cx="406479" cy="425170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51"/>
          <p:cNvSpPr/>
          <p:nvPr/>
        </p:nvSpPr>
        <p:spPr>
          <a:xfrm>
            <a:off x="327925" y="1515702"/>
            <a:ext cx="3098400" cy="595500"/>
          </a:xfrm>
          <a:prstGeom prst="rect">
            <a:avLst/>
          </a:prstGeom>
          <a:noFill/>
          <a:ln cap="flat" cmpd="sng" w="68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350" lIns="65350" spcFirstLastPara="1" rIns="65350" wrap="square" tIns="65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12" name="Google Shape;912;p5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619" y="3212308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5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3933" y="3212308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5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323" y="3257142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51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0876" y="3257142"/>
            <a:ext cx="406479" cy="425170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51"/>
          <p:cNvSpPr txBox="1"/>
          <p:nvPr/>
        </p:nvSpPr>
        <p:spPr>
          <a:xfrm>
            <a:off x="1449043" y="1145076"/>
            <a:ext cx="12492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50" lIns="65350" spcFirstLastPara="1" rIns="65350" wrap="square" tIns="653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001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" name="Google Shape;921;p5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190" y="3212308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5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6215" y="3223064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5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0786" y="3223073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5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5348" y="3223064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5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69901" y="3223073"/>
            <a:ext cx="406479" cy="425170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52"/>
          <p:cNvSpPr/>
          <p:nvPr/>
        </p:nvSpPr>
        <p:spPr>
          <a:xfrm>
            <a:off x="333953" y="3172038"/>
            <a:ext cx="1893000" cy="595500"/>
          </a:xfrm>
          <a:prstGeom prst="rect">
            <a:avLst/>
          </a:prstGeom>
          <a:noFill/>
          <a:ln cap="flat" cmpd="sng" w="68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350" lIns="65350" spcFirstLastPara="1" rIns="65350" wrap="square" tIns="65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7" name="Google Shape;927;p52"/>
          <p:cNvSpPr/>
          <p:nvPr/>
        </p:nvSpPr>
        <p:spPr>
          <a:xfrm>
            <a:off x="2226888" y="3172038"/>
            <a:ext cx="1205400" cy="595500"/>
          </a:xfrm>
          <a:prstGeom prst="rect">
            <a:avLst/>
          </a:prstGeom>
          <a:noFill/>
          <a:ln cap="flat" cmpd="sng" w="68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350" lIns="65350" spcFirstLastPara="1" rIns="65350" wrap="square" tIns="65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8" name="Google Shape;928;p52"/>
          <p:cNvSpPr txBox="1"/>
          <p:nvPr/>
        </p:nvSpPr>
        <p:spPr>
          <a:xfrm>
            <a:off x="595192" y="2872670"/>
            <a:ext cx="12492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50" lIns="65350" spcFirstLastPara="1" rIns="65350" wrap="square" tIns="653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001"/>
          </a:p>
        </p:txBody>
      </p:sp>
      <p:sp>
        <p:nvSpPr>
          <p:cNvPr id="929" name="Google Shape;929;p52"/>
          <p:cNvSpPr txBox="1"/>
          <p:nvPr/>
        </p:nvSpPr>
        <p:spPr>
          <a:xfrm>
            <a:off x="2182826" y="2872670"/>
            <a:ext cx="12492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50" lIns="65350" spcFirstLastPara="1" rIns="65350" wrap="square" tIns="653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001"/>
          </a:p>
        </p:txBody>
      </p:sp>
      <p:pic>
        <p:nvPicPr>
          <p:cNvPr id="930" name="Google Shape;930;p5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1644" y="3223082"/>
            <a:ext cx="406479" cy="425170"/>
          </a:xfrm>
          <a:prstGeom prst="rect">
            <a:avLst/>
          </a:prstGeom>
          <a:noFill/>
          <a:ln>
            <a:noFill/>
          </a:ln>
        </p:spPr>
      </p:pic>
      <p:sp>
        <p:nvSpPr>
          <p:cNvPr id="931" name="Google Shape;931;p52"/>
          <p:cNvSpPr/>
          <p:nvPr/>
        </p:nvSpPr>
        <p:spPr>
          <a:xfrm>
            <a:off x="4976950" y="3172052"/>
            <a:ext cx="3098400" cy="595500"/>
          </a:xfrm>
          <a:prstGeom prst="rect">
            <a:avLst/>
          </a:prstGeom>
          <a:noFill/>
          <a:ln cap="flat" cmpd="sng" w="68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350" lIns="65350" spcFirstLastPara="1" rIns="65350" wrap="square" tIns="65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32" name="Google Shape;932;p5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619" y="3212308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5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3933" y="3212308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5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323" y="3257142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52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0876" y="3257142"/>
            <a:ext cx="406479" cy="425170"/>
          </a:xfrm>
          <a:prstGeom prst="rect">
            <a:avLst/>
          </a:prstGeom>
          <a:noFill/>
          <a:ln>
            <a:noFill/>
          </a:ln>
        </p:spPr>
      </p:pic>
      <p:sp>
        <p:nvSpPr>
          <p:cNvPr id="936" name="Google Shape;936;p52"/>
          <p:cNvSpPr txBox="1"/>
          <p:nvPr/>
        </p:nvSpPr>
        <p:spPr>
          <a:xfrm>
            <a:off x="6098068" y="2801426"/>
            <a:ext cx="12492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50" lIns="65350" spcFirstLastPara="1" rIns="65350" wrap="square" tIns="653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001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1" name="Google Shape;941;p5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190" y="3212308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5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6215" y="3223064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5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0786" y="3223073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5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5348" y="3223064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5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69901" y="3223073"/>
            <a:ext cx="406479" cy="425170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Google Shape;946;p53"/>
          <p:cNvSpPr/>
          <p:nvPr/>
        </p:nvSpPr>
        <p:spPr>
          <a:xfrm>
            <a:off x="333953" y="3172038"/>
            <a:ext cx="1893000" cy="595500"/>
          </a:xfrm>
          <a:prstGeom prst="rect">
            <a:avLst/>
          </a:prstGeom>
          <a:noFill/>
          <a:ln cap="flat" cmpd="sng" w="68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350" lIns="65350" spcFirstLastPara="1" rIns="65350" wrap="square" tIns="65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7" name="Google Shape;947;p53"/>
          <p:cNvSpPr/>
          <p:nvPr/>
        </p:nvSpPr>
        <p:spPr>
          <a:xfrm>
            <a:off x="2226888" y="3172038"/>
            <a:ext cx="1205400" cy="595500"/>
          </a:xfrm>
          <a:prstGeom prst="rect">
            <a:avLst/>
          </a:prstGeom>
          <a:noFill/>
          <a:ln cap="flat" cmpd="sng" w="68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350" lIns="65350" spcFirstLastPara="1" rIns="65350" wrap="square" tIns="65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8" name="Google Shape;948;p53"/>
          <p:cNvSpPr txBox="1"/>
          <p:nvPr/>
        </p:nvSpPr>
        <p:spPr>
          <a:xfrm>
            <a:off x="595192" y="2872670"/>
            <a:ext cx="12492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50" lIns="65350" spcFirstLastPara="1" rIns="65350" wrap="square" tIns="653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001"/>
          </a:p>
        </p:txBody>
      </p:sp>
      <p:sp>
        <p:nvSpPr>
          <p:cNvPr id="949" name="Google Shape;949;p53"/>
          <p:cNvSpPr txBox="1"/>
          <p:nvPr/>
        </p:nvSpPr>
        <p:spPr>
          <a:xfrm>
            <a:off x="2182826" y="2872670"/>
            <a:ext cx="12492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50" lIns="65350" spcFirstLastPara="1" rIns="65350" wrap="square" tIns="653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001"/>
          </a:p>
        </p:txBody>
      </p:sp>
      <p:pic>
        <p:nvPicPr>
          <p:cNvPr id="950" name="Google Shape;950;p5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1644" y="3223082"/>
            <a:ext cx="406479" cy="425170"/>
          </a:xfrm>
          <a:prstGeom prst="rect">
            <a:avLst/>
          </a:prstGeom>
          <a:noFill/>
          <a:ln>
            <a:noFill/>
          </a:ln>
        </p:spPr>
      </p:pic>
      <p:sp>
        <p:nvSpPr>
          <p:cNvPr id="951" name="Google Shape;951;p53"/>
          <p:cNvSpPr/>
          <p:nvPr/>
        </p:nvSpPr>
        <p:spPr>
          <a:xfrm>
            <a:off x="4976950" y="3172052"/>
            <a:ext cx="3098400" cy="595500"/>
          </a:xfrm>
          <a:prstGeom prst="rect">
            <a:avLst/>
          </a:prstGeom>
          <a:noFill/>
          <a:ln cap="flat" cmpd="sng" w="68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350" lIns="65350" spcFirstLastPara="1" rIns="65350" wrap="square" tIns="65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2" name="Google Shape;952;p5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619" y="3212308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5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3933" y="3212308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4" name="Google Shape;954;p5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323" y="3257142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5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0876" y="3257142"/>
            <a:ext cx="406479" cy="425170"/>
          </a:xfrm>
          <a:prstGeom prst="rect">
            <a:avLst/>
          </a:prstGeom>
          <a:noFill/>
          <a:ln>
            <a:noFill/>
          </a:ln>
        </p:spPr>
      </p:pic>
      <p:sp>
        <p:nvSpPr>
          <p:cNvPr id="956" name="Google Shape;956;p53"/>
          <p:cNvSpPr txBox="1"/>
          <p:nvPr/>
        </p:nvSpPr>
        <p:spPr>
          <a:xfrm>
            <a:off x="6098068" y="2801426"/>
            <a:ext cx="12492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50" lIns="65350" spcFirstLastPara="1" rIns="65350" wrap="square" tIns="653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001"/>
          </a:p>
        </p:txBody>
      </p:sp>
      <p:sp>
        <p:nvSpPr>
          <p:cNvPr id="957" name="Google Shape;957;p53"/>
          <p:cNvSpPr txBox="1"/>
          <p:nvPr/>
        </p:nvSpPr>
        <p:spPr>
          <a:xfrm>
            <a:off x="1035363" y="1712977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sp>
        <p:nvSpPr>
          <p:cNvPr id="958" name="Google Shape;958;p53"/>
          <p:cNvSpPr txBox="1"/>
          <p:nvPr/>
        </p:nvSpPr>
        <p:spPr>
          <a:xfrm>
            <a:off x="2380144" y="1712981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sp>
        <p:nvSpPr>
          <p:cNvPr id="959" name="Google Shape;959;p53"/>
          <p:cNvSpPr txBox="1"/>
          <p:nvPr/>
        </p:nvSpPr>
        <p:spPr>
          <a:xfrm>
            <a:off x="2054150" y="1555925"/>
            <a:ext cx="3843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+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60" name="Google Shape;960;p53"/>
          <p:cNvSpPr txBox="1"/>
          <p:nvPr/>
        </p:nvSpPr>
        <p:spPr>
          <a:xfrm>
            <a:off x="3975975" y="1555925"/>
            <a:ext cx="3843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=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61" name="Google Shape;961;p53"/>
          <p:cNvSpPr txBox="1"/>
          <p:nvPr/>
        </p:nvSpPr>
        <p:spPr>
          <a:xfrm>
            <a:off x="5150344" y="1712981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841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5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190" y="3212308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5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6215" y="3223064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5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0786" y="3223073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5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5348" y="3223064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5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69901" y="3223073"/>
            <a:ext cx="406479" cy="425170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54"/>
          <p:cNvSpPr/>
          <p:nvPr/>
        </p:nvSpPr>
        <p:spPr>
          <a:xfrm>
            <a:off x="333953" y="3172038"/>
            <a:ext cx="1893000" cy="595500"/>
          </a:xfrm>
          <a:prstGeom prst="rect">
            <a:avLst/>
          </a:prstGeom>
          <a:noFill/>
          <a:ln cap="flat" cmpd="sng" w="68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350" lIns="65350" spcFirstLastPara="1" rIns="65350" wrap="square" tIns="65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2" name="Google Shape;972;p54"/>
          <p:cNvSpPr/>
          <p:nvPr/>
        </p:nvSpPr>
        <p:spPr>
          <a:xfrm>
            <a:off x="2226888" y="3172038"/>
            <a:ext cx="1205400" cy="595500"/>
          </a:xfrm>
          <a:prstGeom prst="rect">
            <a:avLst/>
          </a:prstGeom>
          <a:noFill/>
          <a:ln cap="flat" cmpd="sng" w="68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350" lIns="65350" spcFirstLastPara="1" rIns="65350" wrap="square" tIns="65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3" name="Google Shape;973;p54"/>
          <p:cNvSpPr txBox="1"/>
          <p:nvPr/>
        </p:nvSpPr>
        <p:spPr>
          <a:xfrm>
            <a:off x="595192" y="2872670"/>
            <a:ext cx="12492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50" lIns="65350" spcFirstLastPara="1" rIns="65350" wrap="square" tIns="653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001"/>
          </a:p>
        </p:txBody>
      </p:sp>
      <p:sp>
        <p:nvSpPr>
          <p:cNvPr id="974" name="Google Shape;974;p54"/>
          <p:cNvSpPr txBox="1"/>
          <p:nvPr/>
        </p:nvSpPr>
        <p:spPr>
          <a:xfrm>
            <a:off x="2182826" y="2872670"/>
            <a:ext cx="12492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50" lIns="65350" spcFirstLastPara="1" rIns="65350" wrap="square" tIns="653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1001"/>
          </a:p>
        </p:txBody>
      </p:sp>
      <p:pic>
        <p:nvPicPr>
          <p:cNvPr id="975" name="Google Shape;975;p5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1644" y="3223082"/>
            <a:ext cx="406479" cy="425170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54"/>
          <p:cNvSpPr/>
          <p:nvPr/>
        </p:nvSpPr>
        <p:spPr>
          <a:xfrm>
            <a:off x="4976950" y="3172052"/>
            <a:ext cx="3098400" cy="595500"/>
          </a:xfrm>
          <a:prstGeom prst="rect">
            <a:avLst/>
          </a:prstGeom>
          <a:noFill/>
          <a:ln cap="flat" cmpd="sng" w="68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5350" lIns="65350" spcFirstLastPara="1" rIns="65350" wrap="square" tIns="65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7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7" name="Google Shape;977;p5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619" y="3212308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5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3933" y="3212308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9" name="Google Shape;979;p5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323" y="3257142"/>
            <a:ext cx="406479" cy="42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p5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0876" y="3257142"/>
            <a:ext cx="406479" cy="425170"/>
          </a:xfrm>
          <a:prstGeom prst="rect">
            <a:avLst/>
          </a:prstGeom>
          <a:noFill/>
          <a:ln>
            <a:noFill/>
          </a:ln>
        </p:spPr>
      </p:pic>
      <p:sp>
        <p:nvSpPr>
          <p:cNvPr id="981" name="Google Shape;981;p54"/>
          <p:cNvSpPr txBox="1"/>
          <p:nvPr/>
        </p:nvSpPr>
        <p:spPr>
          <a:xfrm>
            <a:off x="6098068" y="2801426"/>
            <a:ext cx="12492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5350" lIns="65350" spcFirstLastPara="1" rIns="65350" wrap="square" tIns="653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1001"/>
          </a:p>
        </p:txBody>
      </p:sp>
      <p:sp>
        <p:nvSpPr>
          <p:cNvPr id="982" name="Google Shape;982;p54"/>
          <p:cNvSpPr txBox="1"/>
          <p:nvPr/>
        </p:nvSpPr>
        <p:spPr>
          <a:xfrm>
            <a:off x="1035363" y="1712977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841"/>
          </a:p>
        </p:txBody>
      </p:sp>
      <p:sp>
        <p:nvSpPr>
          <p:cNvPr id="983" name="Google Shape;983;p54"/>
          <p:cNvSpPr txBox="1"/>
          <p:nvPr/>
        </p:nvSpPr>
        <p:spPr>
          <a:xfrm>
            <a:off x="2380144" y="1712981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841"/>
          </a:p>
        </p:txBody>
      </p:sp>
      <p:sp>
        <p:nvSpPr>
          <p:cNvPr id="984" name="Google Shape;984;p54"/>
          <p:cNvSpPr txBox="1"/>
          <p:nvPr/>
        </p:nvSpPr>
        <p:spPr>
          <a:xfrm>
            <a:off x="2054150" y="1555925"/>
            <a:ext cx="3843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+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85" name="Google Shape;985;p54"/>
          <p:cNvSpPr txBox="1"/>
          <p:nvPr/>
        </p:nvSpPr>
        <p:spPr>
          <a:xfrm>
            <a:off x="3975975" y="1555925"/>
            <a:ext cx="3843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=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986" name="Google Shape;986;p54"/>
          <p:cNvSpPr txBox="1"/>
          <p:nvPr/>
        </p:nvSpPr>
        <p:spPr>
          <a:xfrm>
            <a:off x="5150344" y="1712981"/>
            <a:ext cx="10497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841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55"/>
          <p:cNvSpPr txBox="1"/>
          <p:nvPr/>
        </p:nvSpPr>
        <p:spPr>
          <a:xfrm>
            <a:off x="2113425" y="3214173"/>
            <a:ext cx="1116900" cy="2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425" lIns="58425" spcFirstLastPara="1" rIns="58425" wrap="square" tIns="58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95"/>
          </a:p>
        </p:txBody>
      </p:sp>
      <p:sp>
        <p:nvSpPr>
          <p:cNvPr id="992" name="Google Shape;992;p55"/>
          <p:cNvSpPr txBox="1"/>
          <p:nvPr/>
        </p:nvSpPr>
        <p:spPr>
          <a:xfrm>
            <a:off x="4338912" y="3214170"/>
            <a:ext cx="1116900" cy="2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425" lIns="58425" spcFirstLastPara="1" rIns="58425" wrap="square" tIns="58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95"/>
          </a:p>
        </p:txBody>
      </p:sp>
      <p:sp>
        <p:nvSpPr>
          <p:cNvPr id="993" name="Google Shape;993;p55"/>
          <p:cNvSpPr/>
          <p:nvPr/>
        </p:nvSpPr>
        <p:spPr>
          <a:xfrm>
            <a:off x="2448428" y="34495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4" name="Google Shape;994;p55"/>
          <p:cNvSpPr/>
          <p:nvPr/>
        </p:nvSpPr>
        <p:spPr>
          <a:xfrm>
            <a:off x="3010804" y="3449589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95" name="Google Shape;995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2544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Google Shape;997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16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8" name="Google Shape;998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7923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29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866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1" name="Google Shape;1001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78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407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2571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873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Google Shape;1005;p55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6" name="Google Shape;1006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3548823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4801" y="3557923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232" y="3557923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7664" y="3557923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4004" y="3557923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625" y="3557923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3246" y="3557923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867" y="3539723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4" name="Google Shape;1014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2487" y="3539723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5" name="Google Shape;1015;p5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108" y="3539723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55"/>
          <p:cNvSpPr txBox="1"/>
          <p:nvPr/>
        </p:nvSpPr>
        <p:spPr>
          <a:xfrm>
            <a:off x="3896150" y="1720975"/>
            <a:ext cx="1116900" cy="2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58425" lIns="58425" spcFirstLastPara="1" rIns="58425" wrap="square" tIns="58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895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56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2" name="Google Shape;1022;p56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3" name="Google Shape;1023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2544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16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7923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29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866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78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Google Shape;1030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407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2571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873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033" name="Google Shape;1033;p56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4" name="Google Shape;1034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57174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4876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307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773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407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700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3321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1" name="Google Shape;1041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94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2" name="Google Shape;1042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256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5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183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57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9" name="Google Shape;1049;p57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50" name="Google Shape;1050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2544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16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7923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29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866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78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407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2571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873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57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61" name="Google Shape;1061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57174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4876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307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773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407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700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1067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3321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94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9" name="Google Shape;1069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256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0" name="Google Shape;1070;p5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183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071" name="Google Shape;1071;p57"/>
          <p:cNvSpPr txBox="1"/>
          <p:nvPr/>
        </p:nvSpPr>
        <p:spPr>
          <a:xfrm>
            <a:off x="2716825" y="3405075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2" name="Google Shape;1072;p57"/>
          <p:cNvSpPr txBox="1"/>
          <p:nvPr/>
        </p:nvSpPr>
        <p:spPr>
          <a:xfrm>
            <a:off x="4253150" y="3405075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3" name="Google Shape;1073;p57"/>
          <p:cNvSpPr txBox="1"/>
          <p:nvPr/>
        </p:nvSpPr>
        <p:spPr>
          <a:xfrm>
            <a:off x="5487700" y="3405075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4" name="Google Shape;1074;p57"/>
          <p:cNvSpPr txBox="1"/>
          <p:nvPr/>
        </p:nvSpPr>
        <p:spPr>
          <a:xfrm>
            <a:off x="3678925" y="3437075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075" name="Google Shape;1075;p57"/>
          <p:cNvSpPr txBox="1"/>
          <p:nvPr/>
        </p:nvSpPr>
        <p:spPr>
          <a:xfrm>
            <a:off x="5081100" y="3437075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58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solidFill>
            <a:srgbClr val="B6D7A8"/>
          </a:solidFill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1" name="Google Shape;1081;p58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82" name="Google Shape;1082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3" name="Google Shape;1083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2544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16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7923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29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866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8" name="Google Shape;1088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78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407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2571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873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092" name="Google Shape;1092;p58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93" name="Google Shape;1093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57174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4876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307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773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7" name="Google Shape;1097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407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700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9" name="Google Shape;1099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3321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94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1" name="Google Shape;1101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256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2" name="Google Shape;1102;p5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183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103" name="Google Shape;1103;p58"/>
          <p:cNvSpPr txBox="1"/>
          <p:nvPr/>
        </p:nvSpPr>
        <p:spPr>
          <a:xfrm>
            <a:off x="2716825" y="3405075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4" name="Google Shape;1104;p58"/>
          <p:cNvSpPr txBox="1"/>
          <p:nvPr/>
        </p:nvSpPr>
        <p:spPr>
          <a:xfrm>
            <a:off x="4253150" y="3405075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5" name="Google Shape;1105;p58"/>
          <p:cNvSpPr txBox="1"/>
          <p:nvPr/>
        </p:nvSpPr>
        <p:spPr>
          <a:xfrm>
            <a:off x="5487700" y="3405075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6" name="Google Shape;1106;p58"/>
          <p:cNvSpPr txBox="1"/>
          <p:nvPr/>
        </p:nvSpPr>
        <p:spPr>
          <a:xfrm>
            <a:off x="3678925" y="3437075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107" name="Google Shape;1107;p58"/>
          <p:cNvSpPr txBox="1"/>
          <p:nvPr/>
        </p:nvSpPr>
        <p:spPr>
          <a:xfrm>
            <a:off x="5081100" y="3437075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59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solidFill>
            <a:srgbClr val="B6D7A8"/>
          </a:solidFill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3" name="Google Shape;1113;p59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14" name="Google Shape;1114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5" name="Google Shape;1115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2544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6" name="Google Shape;1116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16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7" name="Google Shape;1117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7923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8" name="Google Shape;1118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29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9" name="Google Shape;1119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866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78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407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2571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873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124" name="Google Shape;1124;p59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25" name="Google Shape;1125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57174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" name="Google Shape;1126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4876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7" name="Google Shape;1127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307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773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407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700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1" name="Google Shape;1131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3321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94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3" name="Google Shape;1133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256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5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183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135" name="Google Shape;1135;p59"/>
          <p:cNvSpPr txBox="1"/>
          <p:nvPr/>
        </p:nvSpPr>
        <p:spPr>
          <a:xfrm>
            <a:off x="2716825" y="3405075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6" name="Google Shape;1136;p59"/>
          <p:cNvSpPr txBox="1"/>
          <p:nvPr/>
        </p:nvSpPr>
        <p:spPr>
          <a:xfrm>
            <a:off x="4253150" y="3405075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7" name="Google Shape;1137;p59"/>
          <p:cNvSpPr txBox="1"/>
          <p:nvPr/>
        </p:nvSpPr>
        <p:spPr>
          <a:xfrm>
            <a:off x="5487700" y="3405075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8" name="Google Shape;1138;p59"/>
          <p:cNvSpPr txBox="1"/>
          <p:nvPr/>
        </p:nvSpPr>
        <p:spPr>
          <a:xfrm>
            <a:off x="3678925" y="3437075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139" name="Google Shape;1139;p59"/>
          <p:cNvSpPr txBox="1"/>
          <p:nvPr/>
        </p:nvSpPr>
        <p:spPr>
          <a:xfrm>
            <a:off x="5081100" y="3437075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60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solidFill>
            <a:srgbClr val="B6D7A8"/>
          </a:solidFill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5" name="Google Shape;1145;p60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solidFill>
            <a:srgbClr val="A2C4C9"/>
          </a:solidFill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46" name="Google Shape;1146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7" name="Google Shape;1147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2544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16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7923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" name="Google Shape;1150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29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1" name="Google Shape;1151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866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2" name="Google Shape;1152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78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3" name="Google Shape;1153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407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4" name="Google Shape;1154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2571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5" name="Google Shape;1155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873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156" name="Google Shape;1156;p60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57" name="Google Shape;1157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57174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8" name="Google Shape;1158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4876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9" name="Google Shape;1159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307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0" name="Google Shape;1160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773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1" name="Google Shape;1161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407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2" name="Google Shape;1162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700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3" name="Google Shape;1163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3321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4" name="Google Shape;1164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94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5" name="Google Shape;1165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256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6" name="Google Shape;1166;p6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183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167" name="Google Shape;1167;p60"/>
          <p:cNvSpPr txBox="1"/>
          <p:nvPr/>
        </p:nvSpPr>
        <p:spPr>
          <a:xfrm>
            <a:off x="2716825" y="3405075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8" name="Google Shape;1168;p60"/>
          <p:cNvSpPr txBox="1"/>
          <p:nvPr/>
        </p:nvSpPr>
        <p:spPr>
          <a:xfrm>
            <a:off x="4253150" y="3405075"/>
            <a:ext cx="1049100" cy="591600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9" name="Google Shape;1169;p60"/>
          <p:cNvSpPr txBox="1"/>
          <p:nvPr/>
        </p:nvSpPr>
        <p:spPr>
          <a:xfrm>
            <a:off x="5487700" y="3405075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0" name="Google Shape;1170;p60"/>
          <p:cNvSpPr txBox="1"/>
          <p:nvPr/>
        </p:nvSpPr>
        <p:spPr>
          <a:xfrm>
            <a:off x="3678925" y="3437075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171" name="Google Shape;1171;p60"/>
          <p:cNvSpPr txBox="1"/>
          <p:nvPr/>
        </p:nvSpPr>
        <p:spPr>
          <a:xfrm>
            <a:off x="5081100" y="3437075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61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solidFill>
            <a:srgbClr val="B6D7A8"/>
          </a:solidFill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7" name="Google Shape;1177;p61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solidFill>
            <a:srgbClr val="A2C4C9"/>
          </a:solidFill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78" name="Google Shape;1178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2544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0" name="Google Shape;1180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16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1" name="Google Shape;1181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7923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2" name="Google Shape;1182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29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3" name="Google Shape;1183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866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Google Shape;1184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78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407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2571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873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188" name="Google Shape;1188;p61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89" name="Google Shape;1189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57174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4876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1" name="Google Shape;1191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307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2" name="Google Shape;1192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773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Google Shape;1193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407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4" name="Google Shape;1194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700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5" name="Google Shape;1195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3321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6" name="Google Shape;1196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94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7" name="Google Shape;1197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256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8" name="Google Shape;1198;p6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183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199" name="Google Shape;1199;p61"/>
          <p:cNvSpPr txBox="1"/>
          <p:nvPr/>
        </p:nvSpPr>
        <p:spPr>
          <a:xfrm>
            <a:off x="2716825" y="3405075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0" name="Google Shape;1200;p61"/>
          <p:cNvSpPr txBox="1"/>
          <p:nvPr/>
        </p:nvSpPr>
        <p:spPr>
          <a:xfrm>
            <a:off x="4253150" y="3405075"/>
            <a:ext cx="1049100" cy="591600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1" name="Google Shape;1201;p61"/>
          <p:cNvSpPr txBox="1"/>
          <p:nvPr/>
        </p:nvSpPr>
        <p:spPr>
          <a:xfrm>
            <a:off x="5487700" y="3405075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2" name="Google Shape;1202;p61"/>
          <p:cNvSpPr txBox="1"/>
          <p:nvPr/>
        </p:nvSpPr>
        <p:spPr>
          <a:xfrm>
            <a:off x="3678925" y="3437075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203" name="Google Shape;1203;p61"/>
          <p:cNvSpPr txBox="1"/>
          <p:nvPr/>
        </p:nvSpPr>
        <p:spPr>
          <a:xfrm>
            <a:off x="5081100" y="3437075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62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solidFill>
            <a:srgbClr val="B4A7D6"/>
          </a:solidFill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9" name="Google Shape;1209;p62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solidFill>
            <a:srgbClr val="B6D7A8"/>
          </a:solidFill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0" name="Google Shape;1210;p62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solidFill>
            <a:srgbClr val="A2C4C9"/>
          </a:solidFill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11" name="Google Shape;1211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2" name="Google Shape;1212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2544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" name="Google Shape;1213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16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4" name="Google Shape;1214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7923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5" name="Google Shape;1215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29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866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78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407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9" name="Google Shape;1219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2571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0" name="Google Shape;1220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873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1" name="Google Shape;1221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57174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2" name="Google Shape;1222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4876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3" name="Google Shape;1223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307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4" name="Google Shape;1224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773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5" name="Google Shape;1225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407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700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7" name="Google Shape;1227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3321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8" name="Google Shape;1228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94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" name="Google Shape;1229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256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0" name="Google Shape;1230;p6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183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231" name="Google Shape;1231;p62"/>
          <p:cNvSpPr txBox="1"/>
          <p:nvPr/>
        </p:nvSpPr>
        <p:spPr>
          <a:xfrm>
            <a:off x="2716825" y="3405075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2" name="Google Shape;1232;p62"/>
          <p:cNvSpPr txBox="1"/>
          <p:nvPr/>
        </p:nvSpPr>
        <p:spPr>
          <a:xfrm>
            <a:off x="4253150" y="3405075"/>
            <a:ext cx="1049100" cy="591600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3" name="Google Shape;1233;p62"/>
          <p:cNvSpPr txBox="1"/>
          <p:nvPr/>
        </p:nvSpPr>
        <p:spPr>
          <a:xfrm>
            <a:off x="5487700" y="3405075"/>
            <a:ext cx="1350900" cy="5916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4" name="Google Shape;1234;p62"/>
          <p:cNvSpPr txBox="1"/>
          <p:nvPr/>
        </p:nvSpPr>
        <p:spPr>
          <a:xfrm>
            <a:off x="3678925" y="3437075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235" name="Google Shape;1235;p62"/>
          <p:cNvSpPr txBox="1"/>
          <p:nvPr/>
        </p:nvSpPr>
        <p:spPr>
          <a:xfrm>
            <a:off x="5081100" y="3437075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9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63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solidFill>
            <a:srgbClr val="B4A7D6"/>
          </a:solidFill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1" name="Google Shape;1241;p63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solidFill>
            <a:srgbClr val="B6D7A8"/>
          </a:solidFill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2" name="Google Shape;1242;p63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solidFill>
            <a:srgbClr val="A2C4C9"/>
          </a:solidFill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43" name="Google Shape;1243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4" name="Google Shape;1244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2544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5" name="Google Shape;1245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16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6" name="Google Shape;1246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7923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29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8" name="Google Shape;1248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866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78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0" name="Google Shape;1250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407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1" name="Google Shape;1251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2571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2" name="Google Shape;1252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873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3" name="Google Shape;1253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57174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4" name="Google Shape;1254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4876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307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6" name="Google Shape;1256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773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7" name="Google Shape;1257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407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8" name="Google Shape;1258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700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9" name="Google Shape;1259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3321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0" name="Google Shape;1260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94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1" name="Google Shape;1261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256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2" name="Google Shape;1262;p6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183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263" name="Google Shape;1263;p63"/>
          <p:cNvSpPr txBox="1"/>
          <p:nvPr/>
        </p:nvSpPr>
        <p:spPr>
          <a:xfrm>
            <a:off x="2716825" y="3405075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4" name="Google Shape;1264;p63"/>
          <p:cNvSpPr txBox="1"/>
          <p:nvPr/>
        </p:nvSpPr>
        <p:spPr>
          <a:xfrm>
            <a:off x="4253150" y="3405075"/>
            <a:ext cx="1049100" cy="591600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5" name="Google Shape;1265;p63"/>
          <p:cNvSpPr txBox="1"/>
          <p:nvPr/>
        </p:nvSpPr>
        <p:spPr>
          <a:xfrm>
            <a:off x="5487700" y="3405075"/>
            <a:ext cx="1350900" cy="5916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6" name="Google Shape;1266;p63"/>
          <p:cNvSpPr txBox="1"/>
          <p:nvPr/>
        </p:nvSpPr>
        <p:spPr>
          <a:xfrm>
            <a:off x="3678925" y="3437075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267" name="Google Shape;1267;p63"/>
          <p:cNvSpPr txBox="1"/>
          <p:nvPr/>
        </p:nvSpPr>
        <p:spPr>
          <a:xfrm>
            <a:off x="5081100" y="3437075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p64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3" name="Google Shape;1273;p64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4" name="Google Shape;1274;p64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5" name="Google Shape;1275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6" name="Google Shape;1276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2544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7" name="Google Shape;1277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16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8" name="Google Shape;1278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7923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9" name="Google Shape;1279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29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0" name="Google Shape;1280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866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1" name="Google Shape;1281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78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2" name="Google Shape;1282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407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3" name="Google Shape;1283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2571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4" name="Google Shape;1284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873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5" name="Google Shape;1285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57174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6" name="Google Shape;1286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4876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7" name="Google Shape;1287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307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773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407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700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Google Shape;1291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3321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2" name="Google Shape;1292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94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3" name="Google Shape;1293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256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4" name="Google Shape;1294;p6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183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64"/>
          <p:cNvSpPr txBox="1"/>
          <p:nvPr/>
        </p:nvSpPr>
        <p:spPr>
          <a:xfrm>
            <a:off x="2716825" y="3405075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6" name="Google Shape;1296;p64"/>
          <p:cNvSpPr txBox="1"/>
          <p:nvPr/>
        </p:nvSpPr>
        <p:spPr>
          <a:xfrm>
            <a:off x="4253150" y="3405075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7" name="Google Shape;1297;p64"/>
          <p:cNvSpPr txBox="1"/>
          <p:nvPr/>
        </p:nvSpPr>
        <p:spPr>
          <a:xfrm>
            <a:off x="5487700" y="3405075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8" name="Google Shape;1298;p64"/>
          <p:cNvSpPr txBox="1"/>
          <p:nvPr/>
        </p:nvSpPr>
        <p:spPr>
          <a:xfrm>
            <a:off x="3678925" y="3437075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299" name="Google Shape;1299;p64"/>
          <p:cNvSpPr txBox="1"/>
          <p:nvPr/>
        </p:nvSpPr>
        <p:spPr>
          <a:xfrm>
            <a:off x="5081100" y="3437075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4" name="Google Shape;1304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571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5" name="Google Shape;1305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74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6" name="Google Shape;1306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7433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7" name="Google Shape;1307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2049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8" name="Google Shape;1308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348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9" name="Google Shape;1309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664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0" name="Google Shape;1310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5125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1" name="Google Shape;1311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281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2" name="Google Shape;1312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4422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3" name="Google Shape;1313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602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314" name="Google Shape;1314;p65"/>
          <p:cNvSpPr/>
          <p:nvPr/>
        </p:nvSpPr>
        <p:spPr>
          <a:xfrm>
            <a:off x="3370555" y="1627453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5" name="Google Shape;1315;p65"/>
          <p:cNvSpPr/>
          <p:nvPr/>
        </p:nvSpPr>
        <p:spPr>
          <a:xfrm>
            <a:off x="1888200" y="1627453"/>
            <a:ext cx="14823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6" name="Google Shape;1316;p65"/>
          <p:cNvSpPr/>
          <p:nvPr/>
        </p:nvSpPr>
        <p:spPr>
          <a:xfrm>
            <a:off x="1888193" y="2189940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17" name="Google Shape;1317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478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8" name="Google Shape;1318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9675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932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0" name="Google Shape;1320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1124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1" name="Google Shape;1321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881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2" name="Google Shape;1322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3607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3" name="Google Shape;1323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4200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4" name="Google Shape;1324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79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5" name="Google Shape;1325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7891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6" name="Google Shape;1326;p6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7539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" name="Google Shape;1331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571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2" name="Google Shape;1332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74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3" name="Google Shape;1333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7433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4" name="Google Shape;1334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2049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5" name="Google Shape;1335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348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6" name="Google Shape;1336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664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7" name="Google Shape;1337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5125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8" name="Google Shape;1338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281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9" name="Google Shape;1339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4422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0" name="Google Shape;1340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602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341" name="Google Shape;1341;p66"/>
          <p:cNvSpPr/>
          <p:nvPr/>
        </p:nvSpPr>
        <p:spPr>
          <a:xfrm>
            <a:off x="3370555" y="1627453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2" name="Google Shape;1342;p66"/>
          <p:cNvSpPr/>
          <p:nvPr/>
        </p:nvSpPr>
        <p:spPr>
          <a:xfrm>
            <a:off x="1888200" y="1627453"/>
            <a:ext cx="14823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3" name="Google Shape;1343;p66"/>
          <p:cNvSpPr/>
          <p:nvPr/>
        </p:nvSpPr>
        <p:spPr>
          <a:xfrm>
            <a:off x="1888193" y="2189940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44" name="Google Shape;1344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478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5" name="Google Shape;1345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9675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6" name="Google Shape;1346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932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7" name="Google Shape;1347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1124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8" name="Google Shape;1348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881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9" name="Google Shape;1349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3607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0" name="Google Shape;1350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4200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79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" name="Google Shape;1352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7891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3" name="Google Shape;1353;p6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7539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354" name="Google Shape;1354;p66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5" name="Google Shape;1355;p66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6" name="Google Shape;1356;p66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7" name="Google Shape;1357;p66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358" name="Google Shape;1358;p66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3" name="Google Shape;1363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571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4" name="Google Shape;1364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74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5" name="Google Shape;1365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7433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6" name="Google Shape;1366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2049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7" name="Google Shape;1367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348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8" name="Google Shape;1368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664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9" name="Google Shape;1369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5125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0" name="Google Shape;1370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281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1" name="Google Shape;1371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4422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2" name="Google Shape;1372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602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373" name="Google Shape;1373;p67"/>
          <p:cNvSpPr/>
          <p:nvPr/>
        </p:nvSpPr>
        <p:spPr>
          <a:xfrm>
            <a:off x="3370555" y="1627453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4" name="Google Shape;1374;p67"/>
          <p:cNvSpPr/>
          <p:nvPr/>
        </p:nvSpPr>
        <p:spPr>
          <a:xfrm>
            <a:off x="1888200" y="1627453"/>
            <a:ext cx="1482300" cy="562500"/>
          </a:xfrm>
          <a:prstGeom prst="rect">
            <a:avLst/>
          </a:prstGeom>
          <a:solidFill>
            <a:srgbClr val="B6D7A8"/>
          </a:solidFill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5" name="Google Shape;1375;p67"/>
          <p:cNvSpPr/>
          <p:nvPr/>
        </p:nvSpPr>
        <p:spPr>
          <a:xfrm>
            <a:off x="1888193" y="2189940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76" name="Google Shape;1376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478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7" name="Google Shape;1377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9675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8" name="Google Shape;1378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932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9" name="Google Shape;1379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1124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0" name="Google Shape;1380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881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1" name="Google Shape;1381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3607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2" name="Google Shape;1382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4200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3" name="Google Shape;1383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79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4" name="Google Shape;1384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7891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5" name="Google Shape;1385;p6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7539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386" name="Google Shape;1386;p67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7" name="Google Shape;1387;p67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8" name="Google Shape;1388;p67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89" name="Google Shape;1389;p67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390" name="Google Shape;1390;p67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5" name="Google Shape;1395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571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6" name="Google Shape;1396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74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7" name="Google Shape;1397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7433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8" name="Google Shape;1398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2049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9" name="Google Shape;1399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348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0" name="Google Shape;1400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664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1" name="Google Shape;1401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5125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2" name="Google Shape;1402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281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3" name="Google Shape;1403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4422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4" name="Google Shape;1404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602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405" name="Google Shape;1405;p68"/>
          <p:cNvSpPr/>
          <p:nvPr/>
        </p:nvSpPr>
        <p:spPr>
          <a:xfrm>
            <a:off x="3370555" y="1627453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6" name="Google Shape;1406;p68"/>
          <p:cNvSpPr/>
          <p:nvPr/>
        </p:nvSpPr>
        <p:spPr>
          <a:xfrm>
            <a:off x="1888200" y="1627453"/>
            <a:ext cx="1482300" cy="562500"/>
          </a:xfrm>
          <a:prstGeom prst="rect">
            <a:avLst/>
          </a:prstGeom>
          <a:solidFill>
            <a:srgbClr val="B6D7A8"/>
          </a:solidFill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7" name="Google Shape;1407;p68"/>
          <p:cNvSpPr/>
          <p:nvPr/>
        </p:nvSpPr>
        <p:spPr>
          <a:xfrm>
            <a:off x="1888193" y="2189940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08" name="Google Shape;1408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478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9" name="Google Shape;1409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9675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0" name="Google Shape;1410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932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1" name="Google Shape;1411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1124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2" name="Google Shape;1412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881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3" name="Google Shape;1413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3607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4" name="Google Shape;1414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4200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5" name="Google Shape;1415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79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6" name="Google Shape;1416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7891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7" name="Google Shape;1417;p6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7539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418" name="Google Shape;1418;p68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9" name="Google Shape;1419;p68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0" name="Google Shape;1420;p68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1" name="Google Shape;1421;p68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422" name="Google Shape;1422;p68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7" name="Google Shape;1427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571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8" name="Google Shape;1428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74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9" name="Google Shape;1429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7433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0" name="Google Shape;1430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2049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1" name="Google Shape;1431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348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2" name="Google Shape;1432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664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3" name="Google Shape;1433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5125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4" name="Google Shape;1434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281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5" name="Google Shape;1435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4422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6" name="Google Shape;1436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602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437" name="Google Shape;1437;p69"/>
          <p:cNvSpPr/>
          <p:nvPr/>
        </p:nvSpPr>
        <p:spPr>
          <a:xfrm>
            <a:off x="3370555" y="1627453"/>
            <a:ext cx="3187800" cy="562500"/>
          </a:xfrm>
          <a:prstGeom prst="rect">
            <a:avLst/>
          </a:prstGeom>
          <a:solidFill>
            <a:srgbClr val="A2C4C9"/>
          </a:solidFill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8" name="Google Shape;1438;p69"/>
          <p:cNvSpPr/>
          <p:nvPr/>
        </p:nvSpPr>
        <p:spPr>
          <a:xfrm>
            <a:off x="1888200" y="1627453"/>
            <a:ext cx="1482300" cy="562500"/>
          </a:xfrm>
          <a:prstGeom prst="rect">
            <a:avLst/>
          </a:prstGeom>
          <a:solidFill>
            <a:srgbClr val="B6D7A8"/>
          </a:solidFill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9" name="Google Shape;1439;p69"/>
          <p:cNvSpPr/>
          <p:nvPr/>
        </p:nvSpPr>
        <p:spPr>
          <a:xfrm>
            <a:off x="1888193" y="2189940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40" name="Google Shape;1440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478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1" name="Google Shape;1441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9675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2" name="Google Shape;1442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932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3" name="Google Shape;1443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1124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4" name="Google Shape;1444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881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5" name="Google Shape;1445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3607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6" name="Google Shape;1446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4200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7" name="Google Shape;1447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79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8" name="Google Shape;1448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7891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9" name="Google Shape;1449;p6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7539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450" name="Google Shape;1450;p69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1" name="Google Shape;1451;p69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2" name="Google Shape;1452;p69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3" name="Google Shape;1453;p69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454" name="Google Shape;1454;p69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8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9" name="Google Shape;1459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571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0" name="Google Shape;1460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74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1" name="Google Shape;1461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7433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2" name="Google Shape;1462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2049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3" name="Google Shape;1463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348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4" name="Google Shape;1464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664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5" name="Google Shape;1465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5125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6" name="Google Shape;1466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281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7" name="Google Shape;1467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4422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8" name="Google Shape;1468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602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469" name="Google Shape;1469;p70"/>
          <p:cNvSpPr/>
          <p:nvPr/>
        </p:nvSpPr>
        <p:spPr>
          <a:xfrm>
            <a:off x="3370555" y="1627453"/>
            <a:ext cx="3187800" cy="562500"/>
          </a:xfrm>
          <a:prstGeom prst="rect">
            <a:avLst/>
          </a:prstGeom>
          <a:solidFill>
            <a:srgbClr val="A2C4C9"/>
          </a:solidFill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0" name="Google Shape;1470;p70"/>
          <p:cNvSpPr/>
          <p:nvPr/>
        </p:nvSpPr>
        <p:spPr>
          <a:xfrm>
            <a:off x="1888200" y="1627453"/>
            <a:ext cx="1482300" cy="562500"/>
          </a:xfrm>
          <a:prstGeom prst="rect">
            <a:avLst/>
          </a:prstGeom>
          <a:solidFill>
            <a:srgbClr val="B6D7A8"/>
          </a:solidFill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1" name="Google Shape;1471;p70"/>
          <p:cNvSpPr/>
          <p:nvPr/>
        </p:nvSpPr>
        <p:spPr>
          <a:xfrm>
            <a:off x="1888193" y="2189940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72" name="Google Shape;1472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478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3" name="Google Shape;1473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9675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4" name="Google Shape;1474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932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5" name="Google Shape;1475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1124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6" name="Google Shape;1476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881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7" name="Google Shape;1477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3607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8" name="Google Shape;1478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4200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9" name="Google Shape;1479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79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0" name="Google Shape;1480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7891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1" name="Google Shape;1481;p7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7539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482" name="Google Shape;1482;p70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3" name="Google Shape;1483;p70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4" name="Google Shape;1484;p70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5" name="Google Shape;1485;p70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486" name="Google Shape;1486;p70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0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p71"/>
          <p:cNvSpPr/>
          <p:nvPr/>
        </p:nvSpPr>
        <p:spPr>
          <a:xfrm>
            <a:off x="1888193" y="2189940"/>
            <a:ext cx="4670100" cy="562500"/>
          </a:xfrm>
          <a:prstGeom prst="rect">
            <a:avLst/>
          </a:prstGeom>
          <a:solidFill>
            <a:srgbClr val="B4A7D6"/>
          </a:solidFill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92" name="Google Shape;1492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571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3" name="Google Shape;1493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74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4" name="Google Shape;1494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7433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5" name="Google Shape;1495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2049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6" name="Google Shape;1496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348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7" name="Google Shape;1497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664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8" name="Google Shape;1498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5125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9" name="Google Shape;1499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281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0" name="Google Shape;1500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4422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1" name="Google Shape;1501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602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502" name="Google Shape;1502;p71"/>
          <p:cNvSpPr/>
          <p:nvPr/>
        </p:nvSpPr>
        <p:spPr>
          <a:xfrm>
            <a:off x="3370555" y="1627453"/>
            <a:ext cx="3187800" cy="562500"/>
          </a:xfrm>
          <a:prstGeom prst="rect">
            <a:avLst/>
          </a:prstGeom>
          <a:solidFill>
            <a:srgbClr val="A2C4C9"/>
          </a:solidFill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3" name="Google Shape;1503;p71"/>
          <p:cNvSpPr/>
          <p:nvPr/>
        </p:nvSpPr>
        <p:spPr>
          <a:xfrm>
            <a:off x="1888200" y="1627453"/>
            <a:ext cx="1482300" cy="562500"/>
          </a:xfrm>
          <a:prstGeom prst="rect">
            <a:avLst/>
          </a:prstGeom>
          <a:solidFill>
            <a:srgbClr val="B6D7A8"/>
          </a:solidFill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04" name="Google Shape;1504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478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5" name="Google Shape;1505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9675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6" name="Google Shape;1506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932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7" name="Google Shape;1507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1124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8" name="Google Shape;1508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881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9" name="Google Shape;1509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3607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0" name="Google Shape;1510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4200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1" name="Google Shape;1511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79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2" name="Google Shape;1512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7891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3" name="Google Shape;1513;p7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7539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514" name="Google Shape;1514;p71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5" name="Google Shape;1515;p71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6" name="Google Shape;1516;p71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7" name="Google Shape;1517;p71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518" name="Google Shape;1518;p71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2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p72"/>
          <p:cNvSpPr/>
          <p:nvPr/>
        </p:nvSpPr>
        <p:spPr>
          <a:xfrm>
            <a:off x="1888193" y="2189940"/>
            <a:ext cx="4670100" cy="562500"/>
          </a:xfrm>
          <a:prstGeom prst="rect">
            <a:avLst/>
          </a:prstGeom>
          <a:solidFill>
            <a:srgbClr val="B4A7D6"/>
          </a:solidFill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24" name="Google Shape;1524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571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5" name="Google Shape;1525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74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6" name="Google Shape;1526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7433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7" name="Google Shape;1527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2049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8" name="Google Shape;1528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348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9" name="Google Shape;1529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664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0" name="Google Shape;1530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5125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1" name="Google Shape;1531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281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2" name="Google Shape;1532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4422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3" name="Google Shape;1533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602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534" name="Google Shape;1534;p72"/>
          <p:cNvSpPr/>
          <p:nvPr/>
        </p:nvSpPr>
        <p:spPr>
          <a:xfrm>
            <a:off x="3370555" y="1627453"/>
            <a:ext cx="3187800" cy="562500"/>
          </a:xfrm>
          <a:prstGeom prst="rect">
            <a:avLst/>
          </a:prstGeom>
          <a:solidFill>
            <a:srgbClr val="A2C4C9"/>
          </a:solidFill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5" name="Google Shape;1535;p72"/>
          <p:cNvSpPr/>
          <p:nvPr/>
        </p:nvSpPr>
        <p:spPr>
          <a:xfrm>
            <a:off x="1888200" y="1627453"/>
            <a:ext cx="1482300" cy="562500"/>
          </a:xfrm>
          <a:prstGeom prst="rect">
            <a:avLst/>
          </a:prstGeom>
          <a:solidFill>
            <a:srgbClr val="B6D7A8"/>
          </a:solidFill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36" name="Google Shape;1536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478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7" name="Google Shape;1537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9675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8" name="Google Shape;1538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932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9" name="Google Shape;1539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1124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0" name="Google Shape;1540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881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1" name="Google Shape;1541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3607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2" name="Google Shape;1542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4200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3" name="Google Shape;1543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79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4" name="Google Shape;1544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7891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5" name="Google Shape;1545;p7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7539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546" name="Google Shape;1546;p72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7" name="Google Shape;1547;p72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8" name="Google Shape;1548;p72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9" name="Google Shape;1549;p72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550" name="Google Shape;1550;p72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4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Google Shape;1555;p73"/>
          <p:cNvSpPr/>
          <p:nvPr/>
        </p:nvSpPr>
        <p:spPr>
          <a:xfrm>
            <a:off x="1888193" y="2189940"/>
            <a:ext cx="4670100" cy="562500"/>
          </a:xfrm>
          <a:prstGeom prst="rect">
            <a:avLst/>
          </a:prstGeom>
          <a:solidFill>
            <a:srgbClr val="B4A7D6"/>
          </a:solidFill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56" name="Google Shape;1556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571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7" name="Google Shape;1557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74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8" name="Google Shape;1558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7433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9" name="Google Shape;1559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2049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0" name="Google Shape;1560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348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1" name="Google Shape;1561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664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2" name="Google Shape;1562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5125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3" name="Google Shape;1563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281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4" name="Google Shape;1564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4422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5" name="Google Shape;1565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602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566" name="Google Shape;1566;p73"/>
          <p:cNvSpPr/>
          <p:nvPr/>
        </p:nvSpPr>
        <p:spPr>
          <a:xfrm>
            <a:off x="3370555" y="1627453"/>
            <a:ext cx="3187800" cy="562500"/>
          </a:xfrm>
          <a:prstGeom prst="rect">
            <a:avLst/>
          </a:prstGeom>
          <a:solidFill>
            <a:srgbClr val="A2C4C9"/>
          </a:solidFill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7" name="Google Shape;1567;p73"/>
          <p:cNvSpPr/>
          <p:nvPr/>
        </p:nvSpPr>
        <p:spPr>
          <a:xfrm>
            <a:off x="1888200" y="1627453"/>
            <a:ext cx="1482300" cy="562500"/>
          </a:xfrm>
          <a:prstGeom prst="rect">
            <a:avLst/>
          </a:prstGeom>
          <a:solidFill>
            <a:srgbClr val="B6D7A8"/>
          </a:solidFill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68" name="Google Shape;1568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478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9" name="Google Shape;1569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9675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0" name="Google Shape;1570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932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1" name="Google Shape;1571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1124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2" name="Google Shape;1572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881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3" name="Google Shape;1573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3607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4" name="Google Shape;1574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4200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5" name="Google Shape;1575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79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6" name="Google Shape;1576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7891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7" name="Google Shape;1577;p7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7539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578" name="Google Shape;1578;p73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9" name="Google Shape;1579;p73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0" name="Google Shape;1580;p73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1" name="Google Shape;1581;p73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582" name="Google Shape;1582;p73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6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" name="Google Shape;1587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571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8" name="Google Shape;1588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9741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9" name="Google Shape;1589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7433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0" name="Google Shape;1590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2049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1" name="Google Shape;1591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348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2" name="Google Shape;1592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664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3" name="Google Shape;1593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5125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4" name="Google Shape;1594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281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5" name="Google Shape;1595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4422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6" name="Google Shape;1596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6027" y="2266829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597" name="Google Shape;1597;p74"/>
          <p:cNvSpPr/>
          <p:nvPr/>
        </p:nvSpPr>
        <p:spPr>
          <a:xfrm>
            <a:off x="3370555" y="1627453"/>
            <a:ext cx="31878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8" name="Google Shape;1598;p74"/>
          <p:cNvSpPr/>
          <p:nvPr/>
        </p:nvSpPr>
        <p:spPr>
          <a:xfrm>
            <a:off x="1888200" y="1627453"/>
            <a:ext cx="14823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9" name="Google Shape;1599;p74"/>
          <p:cNvSpPr/>
          <p:nvPr/>
        </p:nvSpPr>
        <p:spPr>
          <a:xfrm>
            <a:off x="1888193" y="2189940"/>
            <a:ext cx="4670100" cy="562500"/>
          </a:xfrm>
          <a:prstGeom prst="rect">
            <a:avLst/>
          </a:prstGeom>
          <a:noFill/>
          <a:ln cap="flat" cmpd="sng" w="64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1775" lIns="61775" spcFirstLastPara="1" rIns="61775" wrap="square" tIns="61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16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6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00" name="Google Shape;1600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478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1" name="Google Shape;1601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9675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2" name="Google Shape;1602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932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3" name="Google Shape;1603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1124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4" name="Google Shape;1604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8816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5" name="Google Shape;1605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3607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6" name="Google Shape;1606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4200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7" name="Google Shape;1607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793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8" name="Google Shape;1608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7891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9" name="Google Shape;1609;p7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7539" y="1728173"/>
            <a:ext cx="259405" cy="259405"/>
          </a:xfrm>
          <a:prstGeom prst="rect">
            <a:avLst/>
          </a:prstGeom>
          <a:noFill/>
          <a:ln>
            <a:noFill/>
          </a:ln>
        </p:spPr>
      </p:pic>
      <p:sp>
        <p:nvSpPr>
          <p:cNvPr id="1610" name="Google Shape;1610;p74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1" name="Google Shape;1611;p74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2" name="Google Shape;1612;p74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3" name="Google Shape;1613;p74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614" name="Google Shape;1614;p74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8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p75"/>
          <p:cNvSpPr/>
          <p:nvPr/>
        </p:nvSpPr>
        <p:spPr>
          <a:xfrm>
            <a:off x="219275" y="3113118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20" name="Google Shape;1620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113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1" name="Google Shape;1621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7849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2" name="Google Shape;1622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4230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3" name="Google Shape;1623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1468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4" name="Google Shape;1624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5077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5" name="Google Shape;1625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687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6" name="Google Shape;1626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0612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7" name="Google Shape;1627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6993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8" name="Google Shape;1628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9206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9" name="Google Shape;1629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1419" y="1568570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630" name="Google Shape;1630;p75"/>
          <p:cNvSpPr txBox="1"/>
          <p:nvPr/>
        </p:nvSpPr>
        <p:spPr>
          <a:xfrm>
            <a:off x="858872" y="2853142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87"/>
          </a:p>
        </p:txBody>
      </p:sp>
      <p:sp>
        <p:nvSpPr>
          <p:cNvPr id="1631" name="Google Shape;1631;p75"/>
          <p:cNvSpPr/>
          <p:nvPr/>
        </p:nvSpPr>
        <p:spPr>
          <a:xfrm>
            <a:off x="2651025" y="3113118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2" name="Google Shape;1632;p75"/>
          <p:cNvSpPr/>
          <p:nvPr/>
        </p:nvSpPr>
        <p:spPr>
          <a:xfrm>
            <a:off x="219275" y="1488321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33" name="Google Shape;1633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385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4" name="Google Shape;1634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828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5" name="Google Shape;1635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271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6" name="Google Shape;1636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1714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7" name="Google Shape;1637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4120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8" name="Google Shape;1638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5893" y="3257311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9" name="Google Shape;1639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2275" y="3257311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0" name="Google Shape;1640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8656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1" name="Google Shape;1641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5038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2" name="Google Shape;1642;p75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1419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643" name="Google Shape;1643;p75"/>
          <p:cNvSpPr txBox="1"/>
          <p:nvPr/>
        </p:nvSpPr>
        <p:spPr>
          <a:xfrm>
            <a:off x="3250819" y="2853142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87"/>
          </a:p>
        </p:txBody>
      </p:sp>
      <p:sp>
        <p:nvSpPr>
          <p:cNvPr id="1644" name="Google Shape;1644;p75"/>
          <p:cNvSpPr txBox="1"/>
          <p:nvPr/>
        </p:nvSpPr>
        <p:spPr>
          <a:xfrm>
            <a:off x="1816415" y="1137075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987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p76"/>
          <p:cNvSpPr/>
          <p:nvPr/>
        </p:nvSpPr>
        <p:spPr>
          <a:xfrm>
            <a:off x="219275" y="3113118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50" name="Google Shape;1650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56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1" name="Google Shape;1651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29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2" name="Google Shape;1652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680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3" name="Google Shape;1653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3918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4" name="Google Shape;1654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52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5" name="Google Shape;1655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13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6" name="Google Shape;1656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3062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7" name="Google Shape;1657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944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8" name="Google Shape;1658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656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9" name="Google Shape;1659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86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660" name="Google Shape;1660;p76"/>
          <p:cNvSpPr txBox="1"/>
          <p:nvPr/>
        </p:nvSpPr>
        <p:spPr>
          <a:xfrm>
            <a:off x="858872" y="2853142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87"/>
          </a:p>
        </p:txBody>
      </p:sp>
      <p:sp>
        <p:nvSpPr>
          <p:cNvPr id="1661" name="Google Shape;1661;p76"/>
          <p:cNvSpPr/>
          <p:nvPr/>
        </p:nvSpPr>
        <p:spPr>
          <a:xfrm>
            <a:off x="2651025" y="3113118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2" name="Google Shape;1662;p76"/>
          <p:cNvSpPr/>
          <p:nvPr/>
        </p:nvSpPr>
        <p:spPr>
          <a:xfrm>
            <a:off x="1751725" y="1251846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63" name="Google Shape;1663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385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4" name="Google Shape;1664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828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5" name="Google Shape;1665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271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6" name="Google Shape;1666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1714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7" name="Google Shape;1667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4120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8" name="Google Shape;1668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5893" y="3257311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9" name="Google Shape;1669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2275" y="3257311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0" name="Google Shape;1670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8656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1" name="Google Shape;1671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5038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2" name="Google Shape;1672;p76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1419" y="3237233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673" name="Google Shape;1673;p76"/>
          <p:cNvSpPr txBox="1"/>
          <p:nvPr/>
        </p:nvSpPr>
        <p:spPr>
          <a:xfrm>
            <a:off x="3250819" y="2853142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87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7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" name="Google Shape;1678;p77"/>
          <p:cNvSpPr/>
          <p:nvPr/>
        </p:nvSpPr>
        <p:spPr>
          <a:xfrm>
            <a:off x="219275" y="3113118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79" name="Google Shape;1679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56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0" name="Google Shape;1680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29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1" name="Google Shape;1681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680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2" name="Google Shape;1682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3918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3" name="Google Shape;1683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52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4" name="Google Shape;1684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13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5" name="Google Shape;1685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3062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6" name="Google Shape;1686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944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7" name="Google Shape;1687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656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8" name="Google Shape;1688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86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689" name="Google Shape;1689;p77"/>
          <p:cNvSpPr txBox="1"/>
          <p:nvPr/>
        </p:nvSpPr>
        <p:spPr>
          <a:xfrm>
            <a:off x="858872" y="2853142"/>
            <a:ext cx="12321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475" lIns="64475" spcFirstLastPara="1" rIns="64475" wrap="square" tIns="6447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987"/>
          </a:p>
        </p:txBody>
      </p:sp>
      <p:sp>
        <p:nvSpPr>
          <p:cNvPr id="1690" name="Google Shape;1690;p77"/>
          <p:cNvSpPr/>
          <p:nvPr/>
        </p:nvSpPr>
        <p:spPr>
          <a:xfrm>
            <a:off x="41835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1" name="Google Shape;1691;p77"/>
          <p:cNvSpPr/>
          <p:nvPr/>
        </p:nvSpPr>
        <p:spPr>
          <a:xfrm>
            <a:off x="1751725" y="1251846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92" name="Google Shape;1692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385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3" name="Google Shape;1693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828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4" name="Google Shape;1694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271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5" name="Google Shape;1695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1714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6" name="Google Shape;1696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4120" y="3247272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7" name="Google Shape;1697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8393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8" name="Google Shape;1698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4775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9" name="Google Shape;1699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156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0" name="Google Shape;1700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7538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1" name="Google Shape;1701;p77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919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5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p78"/>
          <p:cNvSpPr/>
          <p:nvPr/>
        </p:nvSpPr>
        <p:spPr>
          <a:xfrm>
            <a:off x="17517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07" name="Google Shape;1707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56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8" name="Google Shape;1708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29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9" name="Google Shape;1709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680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0" name="Google Shape;1710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3918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1" name="Google Shape;1711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52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2" name="Google Shape;1712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13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3" name="Google Shape;1713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3062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4" name="Google Shape;1714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944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5" name="Google Shape;1715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656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6" name="Google Shape;1716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86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717" name="Google Shape;1717;p78"/>
          <p:cNvSpPr/>
          <p:nvPr/>
        </p:nvSpPr>
        <p:spPr>
          <a:xfrm>
            <a:off x="41835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8" name="Google Shape;1718;p78"/>
          <p:cNvSpPr/>
          <p:nvPr/>
        </p:nvSpPr>
        <p:spPr>
          <a:xfrm>
            <a:off x="1751725" y="1251846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19" name="Google Shape;1719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2835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0" name="Google Shape;1720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278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1" name="Google Shape;1721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3721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2" name="Google Shape;1722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4164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3" name="Google Shape;1723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6570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4" name="Google Shape;1724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8393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5" name="Google Shape;1725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4775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6" name="Google Shape;1726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156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7" name="Google Shape;1727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7538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8" name="Google Shape;1728;p78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919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2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Google Shape;1733;p79"/>
          <p:cNvSpPr/>
          <p:nvPr/>
        </p:nvSpPr>
        <p:spPr>
          <a:xfrm>
            <a:off x="17517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34" name="Google Shape;1734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56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5" name="Google Shape;1735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29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6" name="Google Shape;1736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680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7" name="Google Shape;1737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3918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8" name="Google Shape;1738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52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9" name="Google Shape;1739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13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0" name="Google Shape;1740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3062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" name="Google Shape;1741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944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2" name="Google Shape;1742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656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3" name="Google Shape;1743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86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744" name="Google Shape;1744;p79"/>
          <p:cNvSpPr/>
          <p:nvPr/>
        </p:nvSpPr>
        <p:spPr>
          <a:xfrm>
            <a:off x="41835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5" name="Google Shape;1745;p79"/>
          <p:cNvSpPr/>
          <p:nvPr/>
        </p:nvSpPr>
        <p:spPr>
          <a:xfrm>
            <a:off x="1751725" y="1251846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46" name="Google Shape;1746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2835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7" name="Google Shape;1747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278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8" name="Google Shape;1748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3721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9" name="Google Shape;1749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4164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0" name="Google Shape;1750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6570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1" name="Google Shape;1751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8393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2" name="Google Shape;1752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4775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3" name="Google Shape;1753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156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4" name="Google Shape;1754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7538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5" name="Google Shape;1755;p79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919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756" name="Google Shape;1756;p79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7" name="Google Shape;1757;p79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8" name="Google Shape;1758;p79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9" name="Google Shape;1759;p79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760" name="Google Shape;1760;p79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4" name="Shape 1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" name="Google Shape;1765;p80"/>
          <p:cNvSpPr/>
          <p:nvPr/>
        </p:nvSpPr>
        <p:spPr>
          <a:xfrm>
            <a:off x="17517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66" name="Google Shape;1766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56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7" name="Google Shape;1767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29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8" name="Google Shape;1768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680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9" name="Google Shape;1769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3918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0" name="Google Shape;1770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52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1" name="Google Shape;1771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13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2" name="Google Shape;1772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3062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3" name="Google Shape;1773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944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4" name="Google Shape;1774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656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5" name="Google Shape;1775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86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776" name="Google Shape;1776;p80"/>
          <p:cNvSpPr/>
          <p:nvPr/>
        </p:nvSpPr>
        <p:spPr>
          <a:xfrm>
            <a:off x="41835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7" name="Google Shape;1777;p80"/>
          <p:cNvSpPr/>
          <p:nvPr/>
        </p:nvSpPr>
        <p:spPr>
          <a:xfrm>
            <a:off x="1751725" y="1251846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78" name="Google Shape;1778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2835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9" name="Google Shape;1779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278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0" name="Google Shape;1780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3721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1" name="Google Shape;1781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4164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2" name="Google Shape;1782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6570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3" name="Google Shape;1783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8393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4" name="Google Shape;1784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4775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5" name="Google Shape;1785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156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6" name="Google Shape;1786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7538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7" name="Google Shape;1787;p80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919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788" name="Google Shape;1788;p80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89" name="Google Shape;1789;p80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0" name="Google Shape;1790;p80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1" name="Google Shape;1791;p80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792" name="Google Shape;1792;p80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6" name="Shape 1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7" name="Google Shape;1797;p81"/>
          <p:cNvSpPr/>
          <p:nvPr/>
        </p:nvSpPr>
        <p:spPr>
          <a:xfrm>
            <a:off x="17517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98" name="Google Shape;1798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56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9" name="Google Shape;1799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29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0" name="Google Shape;1800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680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1" name="Google Shape;1801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3918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2" name="Google Shape;1802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52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3" name="Google Shape;1803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13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4" name="Google Shape;1804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3062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5" name="Google Shape;1805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944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6" name="Google Shape;1806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656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7" name="Google Shape;1807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86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808" name="Google Shape;1808;p81"/>
          <p:cNvSpPr/>
          <p:nvPr/>
        </p:nvSpPr>
        <p:spPr>
          <a:xfrm>
            <a:off x="4183525" y="1838943"/>
            <a:ext cx="24318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9" name="Google Shape;1809;p81"/>
          <p:cNvSpPr/>
          <p:nvPr/>
        </p:nvSpPr>
        <p:spPr>
          <a:xfrm>
            <a:off x="1751725" y="1251846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10" name="Google Shape;1810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2835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1" name="Google Shape;1811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278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2" name="Google Shape;1812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3721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3" name="Google Shape;1813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4164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4" name="Google Shape;1814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6570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5" name="Google Shape;1815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8393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6" name="Google Shape;1816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4775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7" name="Google Shape;1817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156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8" name="Google Shape;1818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7538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9" name="Google Shape;1819;p81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919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820" name="Google Shape;1820;p81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1" name="Google Shape;1821;p81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2" name="Google Shape;1822;p81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3" name="Google Shape;1823;p81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824" name="Google Shape;1824;p81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8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" name="Google Shape;1829;p82"/>
          <p:cNvSpPr/>
          <p:nvPr/>
        </p:nvSpPr>
        <p:spPr>
          <a:xfrm>
            <a:off x="1751725" y="1838950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30" name="Google Shape;1830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56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1" name="Google Shape;1831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29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2" name="Google Shape;1832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680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3" name="Google Shape;1833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3918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4" name="Google Shape;1834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52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5" name="Google Shape;1835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13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6" name="Google Shape;1836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3062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7" name="Google Shape;1837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944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8" name="Google Shape;1838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656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9" name="Google Shape;1839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86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840" name="Google Shape;1840;p82"/>
          <p:cNvSpPr/>
          <p:nvPr/>
        </p:nvSpPr>
        <p:spPr>
          <a:xfrm>
            <a:off x="1751725" y="1251846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41" name="Google Shape;1841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2835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2" name="Google Shape;1842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278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" name="Google Shape;1843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3721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4" name="Google Shape;1844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4164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5" name="Google Shape;1845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6570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6" name="Google Shape;1846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8393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7" name="Google Shape;1847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4775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8" name="Google Shape;1848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156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9" name="Google Shape;1849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7538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0" name="Google Shape;1850;p82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919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851" name="Google Shape;1851;p82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2" name="Google Shape;1852;p82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3" name="Google Shape;1853;p82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4" name="Google Shape;1854;p82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855" name="Google Shape;1855;p82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9" name="Shape 1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0" name="Google Shape;1860;p83"/>
          <p:cNvSpPr/>
          <p:nvPr/>
        </p:nvSpPr>
        <p:spPr>
          <a:xfrm>
            <a:off x="1751725" y="1838950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61" name="Google Shape;1861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56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2" name="Google Shape;1862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029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3" name="Google Shape;1863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680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4" name="Google Shape;1864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3918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5" name="Google Shape;1865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752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6" name="Google Shape;1866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137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7" name="Google Shape;1867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3062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8" name="Google Shape;1868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9443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9" name="Google Shape;1869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1656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0" name="Google Shape;1870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869" y="1332095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871" name="Google Shape;1871;p83"/>
          <p:cNvSpPr/>
          <p:nvPr/>
        </p:nvSpPr>
        <p:spPr>
          <a:xfrm>
            <a:off x="1751725" y="1251846"/>
            <a:ext cx="4863600" cy="587100"/>
          </a:xfrm>
          <a:prstGeom prst="rect">
            <a:avLst/>
          </a:prstGeom>
          <a:noFill/>
          <a:ln cap="flat" cmpd="sng" w="6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4475" lIns="64475" spcFirstLastPara="1" rIns="64475" wrap="square" tIns="64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69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69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72" name="Google Shape;1872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2835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3" name="Google Shape;1873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3278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4" name="Google Shape;1874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3721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5" name="Google Shape;1875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4164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6" name="Google Shape;1876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6570" y="1973097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7" name="Google Shape;1877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8393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8" name="Google Shape;1878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4775" y="1983136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9" name="Google Shape;1879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156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0" name="Google Shape;1880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7538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1" name="Google Shape;1881;p83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919" y="1963058"/>
            <a:ext cx="270740" cy="270740"/>
          </a:xfrm>
          <a:prstGeom prst="rect">
            <a:avLst/>
          </a:prstGeom>
          <a:noFill/>
          <a:ln>
            <a:noFill/>
          </a:ln>
        </p:spPr>
      </p:pic>
      <p:sp>
        <p:nvSpPr>
          <p:cNvPr id="1882" name="Google Shape;1882;p83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3" name="Google Shape;1883;p83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4" name="Google Shape;1884;p83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5" name="Google Shape;1885;p83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886" name="Google Shape;1886;p83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0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84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2" name="Google Shape;1892;p84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93" name="Google Shape;1893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4" name="Google Shape;1894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2544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5" name="Google Shape;1895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716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6" name="Google Shape;1896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7923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7" name="Google Shape;1897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295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8" name="Google Shape;1898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866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9" name="Google Shape;1899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78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0" name="Google Shape;1900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407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1" name="Google Shape;1901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2571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2" name="Google Shape;1902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8736" y="2112104"/>
            <a:ext cx="245410" cy="245410"/>
          </a:xfrm>
          <a:prstGeom prst="rect">
            <a:avLst/>
          </a:prstGeom>
          <a:noFill/>
          <a:ln>
            <a:noFill/>
          </a:ln>
        </p:spPr>
      </p:pic>
      <p:sp>
        <p:nvSpPr>
          <p:cNvPr id="1903" name="Google Shape;1903;p84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04" name="Google Shape;1904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6910" y="257174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5" name="Google Shape;1905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4876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6" name="Google Shape;1906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307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7" name="Google Shape;1907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773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8" name="Google Shape;1908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4079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9" name="Google Shape;1909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8700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0" name="Google Shape;1910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3321" y="26091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1" name="Google Shape;1911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794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2" name="Google Shape;1912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2562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3" name="Google Shape;1913;p84" title="owl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183" y="2590998"/>
            <a:ext cx="245410" cy="245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7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p85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9" name="Google Shape;1919;p85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0" name="Google Shape;1920;p85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4" name="Shape 1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" name="Google Shape;1925;p86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6" name="Google Shape;1926;p86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7" name="Google Shape;1927;p86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1" name="Shape 1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2" name="Google Shape;1932;p87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3" name="Google Shape;1933;p87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4" name="Google Shape;1934;p87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5" name="Google Shape;1935;p87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6" name="Google Shape;1936;p87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7" name="Google Shape;1937;p87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8" name="Google Shape;1938;p87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939" name="Google Shape;1939;p87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3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p88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5" name="Google Shape;1945;p88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6" name="Google Shape;1946;p88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7" name="Google Shape;1947;p88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8" name="Google Shape;1948;p88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9" name="Google Shape;1949;p88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0" name="Google Shape;1950;p88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951" name="Google Shape;1951;p88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5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p89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7" name="Google Shape;1957;p89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8" name="Google Shape;1958;p89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9" name="Google Shape;1959;p89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0" name="Google Shape;1960;p89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1" name="Google Shape;1961;p89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2" name="Google Shape;1962;p89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963" name="Google Shape;1963;p89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7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8" name="Google Shape;1968;p90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9" name="Google Shape;1969;p90"/>
          <p:cNvSpPr/>
          <p:nvPr/>
        </p:nvSpPr>
        <p:spPr>
          <a:xfrm>
            <a:off x="2448374" y="2500875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 +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0" name="Google Shape;1970;p90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1" name="Google Shape;1971;p90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2" name="Google Shape;1972;p90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3" name="Google Shape;1973;p90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974" name="Google Shape;1974;p90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p91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0" name="Google Shape;1980;p91"/>
          <p:cNvSpPr/>
          <p:nvPr/>
        </p:nvSpPr>
        <p:spPr>
          <a:xfrm>
            <a:off x="2448374" y="2500875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 + 9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1" name="Google Shape;1981;p91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2" name="Google Shape;1982;p91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3" name="Google Shape;1983;p91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4" name="Google Shape;1984;p91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985" name="Google Shape;1985;p91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9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p92"/>
          <p:cNvSpPr/>
          <p:nvPr/>
        </p:nvSpPr>
        <p:spPr>
          <a:xfrm>
            <a:off x="2448428" y="1968673"/>
            <a:ext cx="44181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1" name="Google Shape;1991;p92"/>
          <p:cNvSpPr/>
          <p:nvPr/>
        </p:nvSpPr>
        <p:spPr>
          <a:xfrm>
            <a:off x="2448366" y="2500881"/>
            <a:ext cx="5625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2" name="Google Shape;1992;p92"/>
          <p:cNvSpPr/>
          <p:nvPr/>
        </p:nvSpPr>
        <p:spPr>
          <a:xfrm>
            <a:off x="3010879" y="2500864"/>
            <a:ext cx="3855600" cy="532200"/>
          </a:xfrm>
          <a:prstGeom prst="rect">
            <a:avLst/>
          </a:prstGeom>
          <a:noFill/>
          <a:ln cap="flat" cmpd="sng" w="6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425" lIns="58425" spcFirstLastPara="1" rIns="58425" wrap="square" tIns="58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3" name="Google Shape;1993;p92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4" name="Google Shape;1994;p92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5" name="Google Shape;1995;p92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6" name="Google Shape;1996;p92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1997" name="Google Shape;1997;p92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2" name="Google Shape;2002;p9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0722" y="141946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3" name="Google Shape;2003;p9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7139" y="14194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4" name="Google Shape;2004;p9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3549" y="141946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5" name="Google Shape;2005;p9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9950" y="14194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6" name="Google Shape;2006;p9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6352" y="141946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7" name="Google Shape;2007;p9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2754" y="1419476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008" name="Google Shape;2008;p93"/>
          <p:cNvSpPr/>
          <p:nvPr/>
        </p:nvSpPr>
        <p:spPr>
          <a:xfrm>
            <a:off x="2922175" y="2810836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9" name="Google Shape;2009;p93"/>
          <p:cNvSpPr/>
          <p:nvPr/>
        </p:nvSpPr>
        <p:spPr>
          <a:xfrm>
            <a:off x="3971949" y="281084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0" name="Google Shape;2010;p93"/>
          <p:cNvSpPr txBox="1"/>
          <p:nvPr/>
        </p:nvSpPr>
        <p:spPr>
          <a:xfrm>
            <a:off x="2922175" y="2559877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sp>
        <p:nvSpPr>
          <p:cNvPr id="2011" name="Google Shape;2011;p93"/>
          <p:cNvSpPr txBox="1"/>
          <p:nvPr/>
        </p:nvSpPr>
        <p:spPr>
          <a:xfrm>
            <a:off x="4456107" y="2538356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41"/>
          </a:p>
        </p:txBody>
      </p:sp>
      <p:pic>
        <p:nvPicPr>
          <p:cNvPr id="2012" name="Google Shape;2012;p9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8074" y="283723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3" name="Google Shape;2013;p9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4491" y="283724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014" name="Google Shape;2014;p93"/>
          <p:cNvSpPr/>
          <p:nvPr/>
        </p:nvSpPr>
        <p:spPr>
          <a:xfrm>
            <a:off x="2922175" y="1374802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15" name="Google Shape;2015;p9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7221" y="283724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6" name="Google Shape;2016;p9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5485" y="283722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7" name="Google Shape;2017;p9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6512" y="283722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8" name="Google Shape;2018;p93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7532" y="2837233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019" name="Google Shape;2019;p93"/>
          <p:cNvSpPr txBox="1"/>
          <p:nvPr/>
        </p:nvSpPr>
        <p:spPr>
          <a:xfrm>
            <a:off x="3931220" y="1075928"/>
            <a:ext cx="10497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54925" lIns="54925" spcFirstLastPara="1" rIns="54925" wrap="square" tIns="54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endParaRPr sz="841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3" name="Shape 2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4" name="Google Shape;2024;p9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0722" y="141946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5" name="Google Shape;2025;p9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7139" y="14194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6" name="Google Shape;2026;p9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3549" y="141946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7" name="Google Shape;2027;p9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9950" y="14194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8" name="Google Shape;2028;p9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6352" y="141946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9" name="Google Shape;2029;p9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2754" y="1419476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030" name="Google Shape;2030;p94"/>
          <p:cNvSpPr/>
          <p:nvPr/>
        </p:nvSpPr>
        <p:spPr>
          <a:xfrm>
            <a:off x="2922175" y="2810836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31" name="Google Shape;2031;p94"/>
          <p:cNvSpPr/>
          <p:nvPr/>
        </p:nvSpPr>
        <p:spPr>
          <a:xfrm>
            <a:off x="3971949" y="281084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32" name="Google Shape;2032;p9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8074" y="2837233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3" name="Google Shape;2033;p9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4491" y="2837241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034" name="Google Shape;2034;p94"/>
          <p:cNvSpPr/>
          <p:nvPr/>
        </p:nvSpPr>
        <p:spPr>
          <a:xfrm>
            <a:off x="2922175" y="1374802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35" name="Google Shape;2035;p9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7221" y="283724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6" name="Google Shape;2036;p9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5485" y="283722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7" name="Google Shape;2037;p9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6512" y="283722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8" name="Google Shape;2038;p94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7532" y="2837233"/>
            <a:ext cx="341555" cy="357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2" name="Shape 2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3" name="Google Shape;2043;p9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0722" y="141946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4" name="Google Shape;2044;p9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7139" y="14194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5" name="Google Shape;2045;p9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3549" y="141946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6" name="Google Shape;2046;p9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9950" y="14194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7" name="Google Shape;2047;p9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6352" y="141946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8" name="Google Shape;2048;p9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2754" y="1419476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049" name="Google Shape;2049;p95"/>
          <p:cNvSpPr/>
          <p:nvPr/>
        </p:nvSpPr>
        <p:spPr>
          <a:xfrm>
            <a:off x="2922175" y="1875211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0" name="Google Shape;2050;p95"/>
          <p:cNvSpPr/>
          <p:nvPr/>
        </p:nvSpPr>
        <p:spPr>
          <a:xfrm>
            <a:off x="3971949" y="281084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1" name="Google Shape;2051;p9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8074" y="190160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Google Shape;2052;p9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4491" y="1901616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053" name="Google Shape;2053;p95"/>
          <p:cNvSpPr/>
          <p:nvPr/>
        </p:nvSpPr>
        <p:spPr>
          <a:xfrm>
            <a:off x="2922175" y="1374802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4" name="Google Shape;2054;p9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7221" y="283724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5" name="Google Shape;2055;p9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5485" y="283722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6" name="Google Shape;2056;p9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6512" y="283722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7" name="Google Shape;2057;p95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7532" y="2837233"/>
            <a:ext cx="341555" cy="357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1" name="Shape 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Google Shape;2062;p9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0722" y="141946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3" name="Google Shape;2063;p9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7139" y="14194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4" name="Google Shape;2064;p9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3549" y="141946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5" name="Google Shape;2065;p9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9950" y="14194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6" name="Google Shape;2066;p9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6352" y="141946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7" name="Google Shape;2067;p9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2754" y="1419476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068" name="Google Shape;2068;p96"/>
          <p:cNvSpPr/>
          <p:nvPr/>
        </p:nvSpPr>
        <p:spPr>
          <a:xfrm>
            <a:off x="2922175" y="1875211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9" name="Google Shape;2069;p96"/>
          <p:cNvSpPr/>
          <p:nvPr/>
        </p:nvSpPr>
        <p:spPr>
          <a:xfrm>
            <a:off x="3971874" y="187519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70" name="Google Shape;2070;p9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8074" y="1901608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1" name="Google Shape;2071;p9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4491" y="1901616"/>
            <a:ext cx="341555" cy="357261"/>
          </a:xfrm>
          <a:prstGeom prst="rect">
            <a:avLst/>
          </a:prstGeom>
          <a:noFill/>
          <a:ln>
            <a:noFill/>
          </a:ln>
        </p:spPr>
      </p:pic>
      <p:sp>
        <p:nvSpPr>
          <p:cNvPr id="2072" name="Google Shape;2072;p96"/>
          <p:cNvSpPr/>
          <p:nvPr/>
        </p:nvSpPr>
        <p:spPr>
          <a:xfrm>
            <a:off x="2922175" y="1374802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73" name="Google Shape;2073;p9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7146" y="1901591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4" name="Google Shape;2074;p9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5410" y="19015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5" name="Google Shape;2075;p9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6437" y="1901576"/>
            <a:ext cx="341555" cy="35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6" name="Google Shape;2076;p96" title="Screenshot 2026-08-12 at 11.43.5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7457" y="1901583"/>
            <a:ext cx="341555" cy="357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0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p97"/>
          <p:cNvSpPr/>
          <p:nvPr/>
        </p:nvSpPr>
        <p:spPr>
          <a:xfrm>
            <a:off x="2922175" y="1374802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2" name="Google Shape;2082;p97"/>
          <p:cNvSpPr/>
          <p:nvPr/>
        </p:nvSpPr>
        <p:spPr>
          <a:xfrm>
            <a:off x="2922175" y="1875211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3" name="Google Shape;2083;p97"/>
          <p:cNvSpPr/>
          <p:nvPr/>
        </p:nvSpPr>
        <p:spPr>
          <a:xfrm>
            <a:off x="3971874" y="187519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81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7" name="Shape 2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" name="Google Shape;2088;p98"/>
          <p:cNvSpPr/>
          <p:nvPr/>
        </p:nvSpPr>
        <p:spPr>
          <a:xfrm>
            <a:off x="2922175" y="1374802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9" name="Google Shape;2089;p98"/>
          <p:cNvSpPr/>
          <p:nvPr/>
        </p:nvSpPr>
        <p:spPr>
          <a:xfrm>
            <a:off x="2922175" y="1875211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0" name="Google Shape;2090;p98"/>
          <p:cNvSpPr/>
          <p:nvPr/>
        </p:nvSpPr>
        <p:spPr>
          <a:xfrm>
            <a:off x="3971874" y="187519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4" name="Shape 2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5" name="Google Shape;2095;p99"/>
          <p:cNvSpPr/>
          <p:nvPr/>
        </p:nvSpPr>
        <p:spPr>
          <a:xfrm>
            <a:off x="2922175" y="1374802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6" name="Google Shape;2096;p99"/>
          <p:cNvSpPr/>
          <p:nvPr/>
        </p:nvSpPr>
        <p:spPr>
          <a:xfrm>
            <a:off x="2922175" y="1875211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7" name="Google Shape;2097;p99"/>
          <p:cNvSpPr/>
          <p:nvPr/>
        </p:nvSpPr>
        <p:spPr>
          <a:xfrm>
            <a:off x="3971874" y="187519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8" name="Google Shape;2098;p99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9" name="Google Shape;2099;p99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0" name="Google Shape;2100;p99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1" name="Google Shape;2101;p99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2102" name="Google Shape;2102;p99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6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100"/>
          <p:cNvSpPr/>
          <p:nvPr/>
        </p:nvSpPr>
        <p:spPr>
          <a:xfrm>
            <a:off x="2922175" y="1374802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8" name="Google Shape;2108;p100"/>
          <p:cNvSpPr/>
          <p:nvPr/>
        </p:nvSpPr>
        <p:spPr>
          <a:xfrm>
            <a:off x="2922175" y="1875211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9" name="Google Shape;2109;p100"/>
          <p:cNvSpPr/>
          <p:nvPr/>
        </p:nvSpPr>
        <p:spPr>
          <a:xfrm>
            <a:off x="3971874" y="1875191"/>
            <a:ext cx="2018100" cy="500400"/>
          </a:xfrm>
          <a:prstGeom prst="rect">
            <a:avLst/>
          </a:prstGeom>
          <a:solidFill>
            <a:srgbClr val="B6D7A8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10" name="Google Shape;2110;p100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11" name="Google Shape;2111;p100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12" name="Google Shape;2112;p100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13" name="Google Shape;2113;p100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2114" name="Google Shape;2114;p100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8" name="Shape 2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" name="Google Shape;2119;p101"/>
          <p:cNvSpPr/>
          <p:nvPr/>
        </p:nvSpPr>
        <p:spPr>
          <a:xfrm>
            <a:off x="2922175" y="1374802"/>
            <a:ext cx="3067800" cy="500400"/>
          </a:xfrm>
          <a:prstGeom prst="rect">
            <a:avLst/>
          </a:prstGeom>
          <a:solidFill>
            <a:srgbClr val="B4A7D6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0" name="Google Shape;2120;p101"/>
          <p:cNvSpPr/>
          <p:nvPr/>
        </p:nvSpPr>
        <p:spPr>
          <a:xfrm>
            <a:off x="2922175" y="1875211"/>
            <a:ext cx="1049700" cy="500400"/>
          </a:xfrm>
          <a:prstGeom prst="rect">
            <a:avLst/>
          </a:prstGeom>
          <a:solidFill>
            <a:srgbClr val="A2C4C9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1" name="Google Shape;2121;p101"/>
          <p:cNvSpPr/>
          <p:nvPr/>
        </p:nvSpPr>
        <p:spPr>
          <a:xfrm>
            <a:off x="3971874" y="1875191"/>
            <a:ext cx="2018100" cy="500400"/>
          </a:xfrm>
          <a:prstGeom prst="rect">
            <a:avLst/>
          </a:prstGeom>
          <a:solidFill>
            <a:srgbClr val="B6D7A8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2" name="Google Shape;2122;p101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3" name="Google Shape;2123;p101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4" name="Google Shape;2124;p101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5" name="Google Shape;2125;p101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2126" name="Google Shape;2126;p101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0" name="Shape 2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1" name="Google Shape;2131;p102"/>
          <p:cNvSpPr/>
          <p:nvPr/>
        </p:nvSpPr>
        <p:spPr>
          <a:xfrm>
            <a:off x="2922175" y="1374802"/>
            <a:ext cx="3067800" cy="500400"/>
          </a:xfrm>
          <a:prstGeom prst="rect">
            <a:avLst/>
          </a:prstGeom>
          <a:solidFill>
            <a:srgbClr val="B4A7D6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2" name="Google Shape;2132;p102"/>
          <p:cNvSpPr/>
          <p:nvPr/>
        </p:nvSpPr>
        <p:spPr>
          <a:xfrm>
            <a:off x="2922175" y="1875211"/>
            <a:ext cx="1049700" cy="500400"/>
          </a:xfrm>
          <a:prstGeom prst="rect">
            <a:avLst/>
          </a:prstGeom>
          <a:solidFill>
            <a:srgbClr val="A2C4C9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3" name="Google Shape;2133;p102"/>
          <p:cNvSpPr/>
          <p:nvPr/>
        </p:nvSpPr>
        <p:spPr>
          <a:xfrm>
            <a:off x="3971874" y="1875191"/>
            <a:ext cx="2018100" cy="500400"/>
          </a:xfrm>
          <a:prstGeom prst="rect">
            <a:avLst/>
          </a:prstGeom>
          <a:solidFill>
            <a:srgbClr val="B6D7A8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4" name="Google Shape;2134;p102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5" name="Google Shape;2135;p102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6" name="Google Shape;2136;p102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7" name="Google Shape;2137;p102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2138" name="Google Shape;2138;p102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2" name="Shape 2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p103"/>
          <p:cNvSpPr/>
          <p:nvPr/>
        </p:nvSpPr>
        <p:spPr>
          <a:xfrm>
            <a:off x="2922175" y="1374802"/>
            <a:ext cx="3067800" cy="500400"/>
          </a:xfrm>
          <a:prstGeom prst="rect">
            <a:avLst/>
          </a:prstGeom>
          <a:solidFill>
            <a:srgbClr val="B4A7D6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4" name="Google Shape;2144;p103"/>
          <p:cNvSpPr/>
          <p:nvPr/>
        </p:nvSpPr>
        <p:spPr>
          <a:xfrm>
            <a:off x="2922175" y="1875211"/>
            <a:ext cx="1049700" cy="500400"/>
          </a:xfrm>
          <a:prstGeom prst="rect">
            <a:avLst/>
          </a:prstGeom>
          <a:solidFill>
            <a:srgbClr val="A2C4C9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5" name="Google Shape;2145;p103"/>
          <p:cNvSpPr/>
          <p:nvPr/>
        </p:nvSpPr>
        <p:spPr>
          <a:xfrm>
            <a:off x="3971874" y="1875191"/>
            <a:ext cx="2018100" cy="500400"/>
          </a:xfrm>
          <a:prstGeom prst="rect">
            <a:avLst/>
          </a:prstGeom>
          <a:solidFill>
            <a:srgbClr val="B6D7A8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6" name="Google Shape;2146;p103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7" name="Google Shape;2147;p103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8" name="Google Shape;2148;p103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9" name="Google Shape;2149;p103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2150" name="Google Shape;2150;p103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4" name="Shape 2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5" name="Google Shape;2155;p104"/>
          <p:cNvSpPr/>
          <p:nvPr/>
        </p:nvSpPr>
        <p:spPr>
          <a:xfrm>
            <a:off x="2922175" y="1374802"/>
            <a:ext cx="3067800" cy="500400"/>
          </a:xfrm>
          <a:prstGeom prst="rect">
            <a:avLst/>
          </a:prstGeom>
          <a:solidFill>
            <a:srgbClr val="B4A7D6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6" name="Google Shape;2156;p104"/>
          <p:cNvSpPr/>
          <p:nvPr/>
        </p:nvSpPr>
        <p:spPr>
          <a:xfrm>
            <a:off x="2922175" y="1875211"/>
            <a:ext cx="1049700" cy="500400"/>
          </a:xfrm>
          <a:prstGeom prst="rect">
            <a:avLst/>
          </a:prstGeom>
          <a:solidFill>
            <a:srgbClr val="A2C4C9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7" name="Google Shape;2157;p104"/>
          <p:cNvSpPr/>
          <p:nvPr/>
        </p:nvSpPr>
        <p:spPr>
          <a:xfrm>
            <a:off x="3971874" y="1875191"/>
            <a:ext cx="2018100" cy="500400"/>
          </a:xfrm>
          <a:prstGeom prst="rect">
            <a:avLst/>
          </a:prstGeom>
          <a:solidFill>
            <a:srgbClr val="B6D7A8"/>
          </a:solidFill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8" name="Google Shape;2158;p104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9" name="Google Shape;2159;p104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0" name="Google Shape;2160;p104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1" name="Google Shape;2161;p104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2162" name="Google Shape;2162;p104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6" name="Shape 2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7" name="Google Shape;2167;p105"/>
          <p:cNvSpPr/>
          <p:nvPr/>
        </p:nvSpPr>
        <p:spPr>
          <a:xfrm>
            <a:off x="2922175" y="1374802"/>
            <a:ext cx="30678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8" name="Google Shape;2168;p105"/>
          <p:cNvSpPr/>
          <p:nvPr/>
        </p:nvSpPr>
        <p:spPr>
          <a:xfrm>
            <a:off x="2922175" y="1875211"/>
            <a:ext cx="10497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9" name="Google Shape;2169;p105"/>
          <p:cNvSpPr/>
          <p:nvPr/>
        </p:nvSpPr>
        <p:spPr>
          <a:xfrm>
            <a:off x="3971874" y="1875191"/>
            <a:ext cx="2018100" cy="500400"/>
          </a:xfrm>
          <a:prstGeom prst="rect">
            <a:avLst/>
          </a:prstGeom>
          <a:noFill/>
          <a:ln cap="flat" cmpd="sng" w="57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4925" lIns="54925" spcFirstLastPara="1" rIns="54925" wrap="square" tIns="54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08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0" name="Google Shape;2170;p105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1" name="Google Shape;2171;p105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2" name="Google Shape;2172;p105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3" name="Google Shape;2173;p105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2174" name="Google Shape;2174;p105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8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106"/>
          <p:cNvSpPr/>
          <p:nvPr/>
        </p:nvSpPr>
        <p:spPr>
          <a:xfrm>
            <a:off x="2257700" y="1113470"/>
            <a:ext cx="4001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80" name="Google Shape;2180;p106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2417398" y="1214167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1" name="Google Shape;2181;p106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908244" y="1190543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2" name="Google Shape;2182;p106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3448691" y="1206655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3" name="Google Shape;2183;p106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4043282" y="1172166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4" name="Google Shape;2184;p106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643147" y="1179677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5" name="Google Shape;2185;p106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5210032" y="1226115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6" name="Google Shape;2186;p106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5788000" y="1206656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2187" name="Google Shape;2187;p106"/>
          <p:cNvSpPr txBox="1"/>
          <p:nvPr/>
        </p:nvSpPr>
        <p:spPr>
          <a:xfrm>
            <a:off x="3014242" y="2322039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72"/>
          </a:p>
        </p:txBody>
      </p:sp>
      <p:sp>
        <p:nvSpPr>
          <p:cNvPr id="2188" name="Google Shape;2188;p106"/>
          <p:cNvSpPr/>
          <p:nvPr/>
        </p:nvSpPr>
        <p:spPr>
          <a:xfrm>
            <a:off x="5116985" y="2569700"/>
            <a:ext cx="11430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89" name="Google Shape;2189;p106"/>
          <p:cNvSpPr txBox="1"/>
          <p:nvPr/>
        </p:nvSpPr>
        <p:spPr>
          <a:xfrm>
            <a:off x="5094864" y="2322039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72"/>
          </a:p>
        </p:txBody>
      </p:sp>
      <p:sp>
        <p:nvSpPr>
          <p:cNvPr id="2190" name="Google Shape;2190;p106"/>
          <p:cNvSpPr/>
          <p:nvPr/>
        </p:nvSpPr>
        <p:spPr>
          <a:xfrm>
            <a:off x="2257700" y="2569700"/>
            <a:ext cx="28593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284695" lvl="0" marL="2846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91" name="Google Shape;2191;p106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2400087" y="2676297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2" name="Google Shape;2192;p106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890933" y="2652674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3" name="Google Shape;2193;p106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3431380" y="2668785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4" name="Google Shape;2194;p106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4025971" y="2634297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5" name="Google Shape;2195;p106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625836" y="2641808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6" name="Google Shape;2196;p106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5214842" y="2628996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7" name="Google Shape;2197;p106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5792811" y="2609537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2198" name="Google Shape;2198;p106"/>
          <p:cNvSpPr txBox="1"/>
          <p:nvPr/>
        </p:nvSpPr>
        <p:spPr>
          <a:xfrm>
            <a:off x="3737423" y="790650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872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2" name="Shape 2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3" name="Google Shape;2203;p107"/>
          <p:cNvSpPr/>
          <p:nvPr/>
        </p:nvSpPr>
        <p:spPr>
          <a:xfrm>
            <a:off x="2267550" y="2578620"/>
            <a:ext cx="4001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04" name="Google Shape;2204;p107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2427248" y="2679317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5" name="Google Shape;2205;p107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918094" y="2655693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6" name="Google Shape;2206;p107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3458541" y="2671805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7" name="Google Shape;2207;p107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4053132" y="2637316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8" name="Google Shape;2208;p107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652997" y="2644827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9" name="Google Shape;2209;p107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5219882" y="2691265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0" name="Google Shape;2210;p107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5797850" y="2671806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2211" name="Google Shape;2211;p107"/>
          <p:cNvSpPr txBox="1"/>
          <p:nvPr/>
        </p:nvSpPr>
        <p:spPr>
          <a:xfrm>
            <a:off x="2989592" y="819389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72"/>
          </a:p>
        </p:txBody>
      </p:sp>
      <p:sp>
        <p:nvSpPr>
          <p:cNvPr id="2212" name="Google Shape;2212;p107"/>
          <p:cNvSpPr/>
          <p:nvPr/>
        </p:nvSpPr>
        <p:spPr>
          <a:xfrm>
            <a:off x="5092335" y="1067050"/>
            <a:ext cx="11430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3" name="Google Shape;2213;p107"/>
          <p:cNvSpPr txBox="1"/>
          <p:nvPr/>
        </p:nvSpPr>
        <p:spPr>
          <a:xfrm>
            <a:off x="5070214" y="819389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72"/>
          </a:p>
        </p:txBody>
      </p:sp>
      <p:sp>
        <p:nvSpPr>
          <p:cNvPr id="2214" name="Google Shape;2214;p107"/>
          <p:cNvSpPr/>
          <p:nvPr/>
        </p:nvSpPr>
        <p:spPr>
          <a:xfrm>
            <a:off x="2233050" y="1067050"/>
            <a:ext cx="28593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284695" lvl="0" marL="2846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15" name="Google Shape;2215;p107"/>
          <p:cNvPicPr preferRelativeResize="0"/>
          <p:nvPr/>
        </p:nvPicPr>
        <p:blipFill rotWithShape="1">
          <a:blip r:embed="rId3">
            <a:alphaModFix/>
          </a:blip>
          <a:srcRect b="47409" l="3991" r="74462" t="10182"/>
          <a:stretch/>
        </p:blipFill>
        <p:spPr>
          <a:xfrm>
            <a:off x="2375437" y="1173647"/>
            <a:ext cx="348770" cy="33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6" name="Google Shape;2216;p107"/>
          <p:cNvPicPr preferRelativeResize="0"/>
          <p:nvPr/>
        </p:nvPicPr>
        <p:blipFill rotWithShape="1">
          <a:blip r:embed="rId3">
            <a:alphaModFix/>
          </a:blip>
          <a:srcRect b="2969" l="3353" r="75100" t="54623"/>
          <a:stretch/>
        </p:blipFill>
        <p:spPr>
          <a:xfrm>
            <a:off x="2866283" y="1150024"/>
            <a:ext cx="398368" cy="37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7" name="Google Shape;2217;p107"/>
          <p:cNvPicPr preferRelativeResize="0"/>
          <p:nvPr/>
        </p:nvPicPr>
        <p:blipFill rotWithShape="1">
          <a:blip r:embed="rId3">
            <a:alphaModFix/>
          </a:blip>
          <a:srcRect b="2965" l="65766" r="12687" t="58227"/>
          <a:stretch/>
        </p:blipFill>
        <p:spPr>
          <a:xfrm>
            <a:off x="3406730" y="1166135"/>
            <a:ext cx="398368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8" name="Google Shape;2218;p107"/>
          <p:cNvPicPr preferRelativeResize="0"/>
          <p:nvPr/>
        </p:nvPicPr>
        <p:blipFill rotWithShape="1">
          <a:blip r:embed="rId3">
            <a:alphaModFix/>
          </a:blip>
          <a:srcRect b="50711" l="47644" r="29094" t="4452"/>
          <a:stretch/>
        </p:blipFill>
        <p:spPr>
          <a:xfrm>
            <a:off x="4001321" y="1131647"/>
            <a:ext cx="430079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9" name="Google Shape;2219;p107"/>
          <p:cNvPicPr preferRelativeResize="0"/>
          <p:nvPr/>
        </p:nvPicPr>
        <p:blipFill rotWithShape="1">
          <a:blip r:embed="rId3">
            <a:alphaModFix/>
          </a:blip>
          <a:srcRect b="42784" l="74104" r="2633" t="1924"/>
          <a:stretch/>
        </p:blipFill>
        <p:spPr>
          <a:xfrm>
            <a:off x="4601186" y="1139158"/>
            <a:ext cx="348770" cy="401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0" name="Google Shape;2220;p107"/>
          <p:cNvPicPr preferRelativeResize="0"/>
          <p:nvPr/>
        </p:nvPicPr>
        <p:blipFill rotWithShape="1">
          <a:blip r:embed="rId3">
            <a:alphaModFix/>
          </a:blip>
          <a:srcRect b="1823" l="45337" r="33408" t="50323"/>
          <a:stretch/>
        </p:blipFill>
        <p:spPr>
          <a:xfrm>
            <a:off x="5190192" y="1126346"/>
            <a:ext cx="318663" cy="347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1" name="Google Shape;2221;p107"/>
          <p:cNvPicPr preferRelativeResize="0"/>
          <p:nvPr/>
        </p:nvPicPr>
        <p:blipFill rotWithShape="1">
          <a:blip r:embed="rId3">
            <a:alphaModFix/>
          </a:blip>
          <a:srcRect b="47704" l="24673" r="50701" t="0"/>
          <a:stretch/>
        </p:blipFill>
        <p:spPr>
          <a:xfrm>
            <a:off x="5768161" y="1106887"/>
            <a:ext cx="369211" cy="379454"/>
          </a:xfrm>
          <a:prstGeom prst="rect">
            <a:avLst/>
          </a:prstGeom>
          <a:noFill/>
          <a:ln>
            <a:noFill/>
          </a:ln>
        </p:spPr>
      </p:pic>
      <p:sp>
        <p:nvSpPr>
          <p:cNvPr id="2222" name="Google Shape;2222;p107"/>
          <p:cNvSpPr txBox="1"/>
          <p:nvPr/>
        </p:nvSpPr>
        <p:spPr>
          <a:xfrm>
            <a:off x="3747273" y="2255800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872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6" name="Shape 2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7" name="Google Shape;2227;p108"/>
          <p:cNvSpPr/>
          <p:nvPr/>
        </p:nvSpPr>
        <p:spPr>
          <a:xfrm>
            <a:off x="2267550" y="2578620"/>
            <a:ext cx="4001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28" name="Google Shape;2228;p108"/>
          <p:cNvSpPr txBox="1"/>
          <p:nvPr/>
        </p:nvSpPr>
        <p:spPr>
          <a:xfrm>
            <a:off x="2989592" y="819389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72"/>
          </a:p>
        </p:txBody>
      </p:sp>
      <p:sp>
        <p:nvSpPr>
          <p:cNvPr id="2229" name="Google Shape;2229;p108"/>
          <p:cNvSpPr/>
          <p:nvPr/>
        </p:nvSpPr>
        <p:spPr>
          <a:xfrm>
            <a:off x="5092335" y="1067050"/>
            <a:ext cx="11430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0" name="Google Shape;2230;p108"/>
          <p:cNvSpPr txBox="1"/>
          <p:nvPr/>
        </p:nvSpPr>
        <p:spPr>
          <a:xfrm>
            <a:off x="5070214" y="819389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872"/>
          </a:p>
        </p:txBody>
      </p:sp>
      <p:sp>
        <p:nvSpPr>
          <p:cNvPr id="2231" name="Google Shape;2231;p108"/>
          <p:cNvSpPr/>
          <p:nvPr/>
        </p:nvSpPr>
        <p:spPr>
          <a:xfrm>
            <a:off x="2233050" y="1067050"/>
            <a:ext cx="28593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284695" lvl="0" marL="2846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2" name="Google Shape;2232;p108"/>
          <p:cNvSpPr txBox="1"/>
          <p:nvPr/>
        </p:nvSpPr>
        <p:spPr>
          <a:xfrm>
            <a:off x="3747273" y="2255800"/>
            <a:ext cx="1088100" cy="2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56925" lIns="56925" spcFirstLastPara="1" rIns="56925" wrap="square" tIns="569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whole 7</a:t>
            </a:r>
            <a:endParaRPr sz="872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6" name="Shape 2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7" name="Google Shape;2237;p109"/>
          <p:cNvSpPr/>
          <p:nvPr/>
        </p:nvSpPr>
        <p:spPr>
          <a:xfrm>
            <a:off x="2267550" y="2578620"/>
            <a:ext cx="4001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8" name="Google Shape;2238;p109"/>
          <p:cNvSpPr/>
          <p:nvPr/>
        </p:nvSpPr>
        <p:spPr>
          <a:xfrm>
            <a:off x="5092335" y="1067050"/>
            <a:ext cx="11430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9" name="Google Shape;2239;p109"/>
          <p:cNvSpPr/>
          <p:nvPr/>
        </p:nvSpPr>
        <p:spPr>
          <a:xfrm>
            <a:off x="2233050" y="1067050"/>
            <a:ext cx="28593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284695" lvl="0" marL="2846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3" name="Shape 2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4" name="Google Shape;2244;p110"/>
          <p:cNvSpPr/>
          <p:nvPr/>
        </p:nvSpPr>
        <p:spPr>
          <a:xfrm>
            <a:off x="2267550" y="2578620"/>
            <a:ext cx="4001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5" name="Google Shape;2245;p110"/>
          <p:cNvSpPr/>
          <p:nvPr/>
        </p:nvSpPr>
        <p:spPr>
          <a:xfrm>
            <a:off x="5092335" y="1067050"/>
            <a:ext cx="11430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6" name="Google Shape;2246;p110"/>
          <p:cNvSpPr/>
          <p:nvPr/>
        </p:nvSpPr>
        <p:spPr>
          <a:xfrm>
            <a:off x="2267550" y="2059925"/>
            <a:ext cx="28593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284695" lvl="0" marL="2846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0" name="Shape 2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1" name="Google Shape;2251;p111"/>
          <p:cNvSpPr/>
          <p:nvPr/>
        </p:nvSpPr>
        <p:spPr>
          <a:xfrm>
            <a:off x="2267550" y="2578620"/>
            <a:ext cx="4001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				 	     7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2" name="Google Shape;2252;p111"/>
          <p:cNvSpPr/>
          <p:nvPr/>
        </p:nvSpPr>
        <p:spPr>
          <a:xfrm>
            <a:off x="5126860" y="2059925"/>
            <a:ext cx="11430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3" name="Google Shape;2253;p111"/>
          <p:cNvSpPr/>
          <p:nvPr/>
        </p:nvSpPr>
        <p:spPr>
          <a:xfrm>
            <a:off x="2267550" y="2059925"/>
            <a:ext cx="28593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284695" lvl="0" marL="2846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1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7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112"/>
          <p:cNvSpPr/>
          <p:nvPr/>
        </p:nvSpPr>
        <p:spPr>
          <a:xfrm>
            <a:off x="2267550" y="2578620"/>
            <a:ext cx="4001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9" name="Google Shape;2259;p112"/>
          <p:cNvSpPr/>
          <p:nvPr/>
        </p:nvSpPr>
        <p:spPr>
          <a:xfrm>
            <a:off x="5126860" y="2059925"/>
            <a:ext cx="11430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0" name="Google Shape;2260;p112"/>
          <p:cNvSpPr/>
          <p:nvPr/>
        </p:nvSpPr>
        <p:spPr>
          <a:xfrm>
            <a:off x="2267550" y="2059925"/>
            <a:ext cx="28593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284695" lvl="0" marL="2846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4" name="Shape 2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5" name="Google Shape;2265;p113"/>
          <p:cNvSpPr/>
          <p:nvPr/>
        </p:nvSpPr>
        <p:spPr>
          <a:xfrm>
            <a:off x="2267550" y="2578620"/>
            <a:ext cx="40014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6" name="Google Shape;2266;p113"/>
          <p:cNvSpPr/>
          <p:nvPr/>
        </p:nvSpPr>
        <p:spPr>
          <a:xfrm>
            <a:off x="5126860" y="2059925"/>
            <a:ext cx="11430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7" name="Google Shape;2267;p113"/>
          <p:cNvSpPr/>
          <p:nvPr/>
        </p:nvSpPr>
        <p:spPr>
          <a:xfrm>
            <a:off x="2267550" y="2059925"/>
            <a:ext cx="2859300" cy="518700"/>
          </a:xfrm>
          <a:prstGeom prst="rect">
            <a:avLst/>
          </a:prstGeom>
          <a:noFill/>
          <a:ln cap="flat" cmpd="sng" w="59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6925" lIns="56925" spcFirstLastPara="1" rIns="56925" wrap="square" tIns="569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284695" lvl="0" marL="284696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2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8" name="Google Shape;2268;p113"/>
          <p:cNvSpPr txBox="1"/>
          <p:nvPr/>
        </p:nvSpPr>
        <p:spPr>
          <a:xfrm>
            <a:off x="2225175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9" name="Google Shape;2269;p113"/>
          <p:cNvSpPr txBox="1"/>
          <p:nvPr/>
        </p:nvSpPr>
        <p:spPr>
          <a:xfrm>
            <a:off x="3761500" y="3395200"/>
            <a:ext cx="10491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0" name="Google Shape;2270;p113"/>
          <p:cNvSpPr txBox="1"/>
          <p:nvPr/>
        </p:nvSpPr>
        <p:spPr>
          <a:xfrm>
            <a:off x="4996050" y="3395200"/>
            <a:ext cx="1350900" cy="5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1" name="Google Shape;2271;p113"/>
          <p:cNvSpPr txBox="1"/>
          <p:nvPr/>
        </p:nvSpPr>
        <p:spPr>
          <a:xfrm>
            <a:off x="3187275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/>
          </a:p>
        </p:txBody>
      </p:sp>
      <p:sp>
        <p:nvSpPr>
          <p:cNvPr id="2272" name="Google Shape;2272;p113"/>
          <p:cNvSpPr txBox="1"/>
          <p:nvPr/>
        </p:nvSpPr>
        <p:spPr>
          <a:xfrm>
            <a:off x="4589450" y="3427200"/>
            <a:ext cx="49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