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</p:sldIdLst>
  <p:sldSz cy="5143500" cx="9144000"/>
  <p:notesSz cx="6858000" cy="9144000"/>
  <p:embeddedFontLst>
    <p:embeddedFont>
      <p:font typeface="Montserrat"/>
      <p:regular r:id="rId44"/>
      <p:bold r:id="rId45"/>
      <p:italic r:id="rId46"/>
      <p:boldItalic r:id="rId4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20" Type="http://schemas.openxmlformats.org/officeDocument/2006/relationships/slide" Target="slides/slide1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22" Type="http://schemas.openxmlformats.org/officeDocument/2006/relationships/slide" Target="slides/slide17.xml"/><Relationship Id="rId44" Type="http://schemas.openxmlformats.org/officeDocument/2006/relationships/font" Target="fonts/Montserrat-regular.fntdata"/><Relationship Id="rId21" Type="http://schemas.openxmlformats.org/officeDocument/2006/relationships/slide" Target="slides/slide16.xml"/><Relationship Id="rId43" Type="http://schemas.openxmlformats.org/officeDocument/2006/relationships/slide" Target="slides/slide38.xml"/><Relationship Id="rId24" Type="http://schemas.openxmlformats.org/officeDocument/2006/relationships/slide" Target="slides/slide19.xml"/><Relationship Id="rId46" Type="http://schemas.openxmlformats.org/officeDocument/2006/relationships/font" Target="fonts/Montserrat-italic.fntdata"/><Relationship Id="rId23" Type="http://schemas.openxmlformats.org/officeDocument/2006/relationships/slide" Target="slides/slide18.xml"/><Relationship Id="rId45" Type="http://schemas.openxmlformats.org/officeDocument/2006/relationships/font" Target="fonts/Montserrat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47" Type="http://schemas.openxmlformats.org/officeDocument/2006/relationships/font" Target="fonts/Montserrat-boldItalic.fntdata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f6e045ca78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3f6e045ca78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bac6d87e3c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bac6d87e3c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f69d95d556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f69d95d556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f991b3023d_2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f991b3023d_2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f991b3023d_2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3f991b3023d_2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f991b3023d_2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3f991b3023d_2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f991b3023d_2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f991b3023d_2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f991b3023d_2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3f991b3023d_2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f991b3023d_2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3f991b3023d_2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f991b3023d_2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3f991b3023d_2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f991b3023d_2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f991b3023d_2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f991b3023d_2_2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f991b3023d_2_2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f991b3023d_2_2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3f991b3023d_2_2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f991b3023d_2_2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3f991b3023d_2_2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f991b3023d_2_2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" name="Google Shape;161;g3f991b3023d_2_2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f991b3023d_2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3f991b3023d_2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f991b3023d_2_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3f991b3023d_2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f991b3023d_2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3f991b3023d_2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f991b3023d_2_3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3f991b3023d_2_3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f991b3023d_2_3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3f991b3023d_2_3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f991b3023d_2_3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3f991b3023d_2_3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f991b3023d_2_3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3f991b3023d_2_3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3f991b3023d_2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3f991b3023d_2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f991b3023d_2_3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3f991b3023d_2_3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3f991b3023d_2_3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3f991b3023d_2_3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3f991b3023d_2_3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3f991b3023d_2_3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3f991b3023d_2_3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3f991b3023d_2_3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3f991b3023d_2_3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3f991b3023d_2_3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f991b3023d_2_4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3f991b3023d_2_4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3f991b3023d_2_4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3f991b3023d_2_4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3f991b3023d_2_1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3f991b3023d_2_1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3f991b3023d_2_1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3f991b3023d_2_1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3f991b3023d_2_1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g3f991b3023d_2_1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3f991b3023d_2_1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3f991b3023d_2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3f991b3023d_2_4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3f991b3023d_2_4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3f991b3023d_2_4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3f991b3023d_2_4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3f991b3023d_2_4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3f991b3023d_2_4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3f991b3023d_2_4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3" name="Google Shape;363;g3f991b3023d_2_4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9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9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9.png"/><Relationship Id="rId4" Type="http://schemas.openxmlformats.org/officeDocument/2006/relationships/image" Target="../media/image4.jp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9.png"/><Relationship Id="rId4" Type="http://schemas.openxmlformats.org/officeDocument/2006/relationships/image" Target="../media/image4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9.png"/><Relationship Id="rId4" Type="http://schemas.openxmlformats.org/officeDocument/2006/relationships/image" Target="../media/image4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9.png"/><Relationship Id="rId4" Type="http://schemas.openxmlformats.org/officeDocument/2006/relationships/image" Target="../media/image4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9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9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7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7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7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200">
                <a:latin typeface="Montserrat"/>
                <a:ea typeface="Montserrat"/>
                <a:cs typeface="Montserrat"/>
                <a:sym typeface="Montserrat"/>
              </a:rPr>
              <a:t>Language</a:t>
            </a:r>
            <a:endParaRPr b="1"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" name="Google Shape;56;p13"/>
          <p:cNvSpPr txBox="1"/>
          <p:nvPr>
            <p:ph type="title"/>
          </p:nvPr>
        </p:nvSpPr>
        <p:spPr>
          <a:xfrm>
            <a:off x="287050" y="13064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part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whole 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highlight>
                  <a:srgbClr val="FFF2CC"/>
                </a:highlight>
                <a:latin typeface="Montserrat"/>
                <a:ea typeface="Montserrat"/>
                <a:cs typeface="Montserrat"/>
                <a:sym typeface="Montserrat"/>
              </a:rPr>
              <a:t>missing part</a:t>
            </a:r>
            <a:endParaRPr sz="2200">
              <a:highlight>
                <a:srgbClr val="FFF2CC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 title="Screenshot 2025-11-07 at 4.29.46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4272" y="1625225"/>
            <a:ext cx="5772477" cy="2946975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 txBox="1"/>
          <p:nvPr/>
        </p:nvSpPr>
        <p:spPr>
          <a:xfrm>
            <a:off x="3018200" y="1064825"/>
            <a:ext cx="17049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8 penguins</a:t>
            </a:r>
            <a:endParaRPr b="1" sz="20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5" title="Screenshot 2025-11-07 at 4.29.46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4272" y="1625225"/>
            <a:ext cx="5772477" cy="2946975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Some penguins jump in the water. 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" name="Google Shape;69;p15"/>
          <p:cNvSpPr txBox="1"/>
          <p:nvPr/>
        </p:nvSpPr>
        <p:spPr>
          <a:xfrm>
            <a:off x="3018200" y="1064825"/>
            <a:ext cx="17049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8 penguins</a:t>
            </a:r>
            <a:endParaRPr b="1" sz="20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6" title="Screenshot 2025-11-07 at 4.29.46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4272" y="1625225"/>
            <a:ext cx="5772477" cy="2946975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Some penguins jump in the water. 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" name="Google Shape;76;p16"/>
          <p:cNvSpPr txBox="1"/>
          <p:nvPr/>
        </p:nvSpPr>
        <p:spPr>
          <a:xfrm>
            <a:off x="3018200" y="1064825"/>
            <a:ext cx="17049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8 penguins</a:t>
            </a:r>
            <a:endParaRPr b="1" sz="20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7" name="Google Shape;77;p16"/>
          <p:cNvSpPr/>
          <p:nvPr/>
        </p:nvSpPr>
        <p:spPr>
          <a:xfrm>
            <a:off x="4305750" y="2358525"/>
            <a:ext cx="2223600" cy="1102800"/>
          </a:xfrm>
          <a:prstGeom prst="rect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7" title="Screenshot 2025-11-07 at 4.29.46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4272" y="1625225"/>
            <a:ext cx="5772477" cy="2946975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latin typeface="Montserrat"/>
                <a:ea typeface="Montserrat"/>
                <a:cs typeface="Montserrat"/>
                <a:sym typeface="Montserrat"/>
              </a:rPr>
              <a:t>There are 5 penguins left.</a:t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4" name="Google Shape;84;p17"/>
          <p:cNvSpPr txBox="1"/>
          <p:nvPr/>
        </p:nvSpPr>
        <p:spPr>
          <a:xfrm>
            <a:off x="3018200" y="1064825"/>
            <a:ext cx="17049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8 penguins</a:t>
            </a:r>
            <a:endParaRPr b="1" sz="20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5" name="Google Shape;85;p17"/>
          <p:cNvSpPr/>
          <p:nvPr/>
        </p:nvSpPr>
        <p:spPr>
          <a:xfrm>
            <a:off x="4305750" y="2358525"/>
            <a:ext cx="2223600" cy="1102800"/>
          </a:xfrm>
          <a:prstGeom prst="rect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8" title="Screenshot 2025-11-07 at 4.29.46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4272" y="1625225"/>
            <a:ext cx="5772477" cy="2946975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8"/>
          <p:cNvSpPr txBox="1"/>
          <p:nvPr/>
        </p:nvSpPr>
        <p:spPr>
          <a:xfrm>
            <a:off x="3018200" y="1064825"/>
            <a:ext cx="17049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8 penguins</a:t>
            </a:r>
            <a:endParaRPr b="1" sz="20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2" name="Google Shape;92;p18"/>
          <p:cNvSpPr/>
          <p:nvPr/>
        </p:nvSpPr>
        <p:spPr>
          <a:xfrm>
            <a:off x="4305750" y="2358525"/>
            <a:ext cx="2223600" cy="1102800"/>
          </a:xfrm>
          <a:prstGeom prst="rect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18"/>
          <p:cNvSpPr txBox="1"/>
          <p:nvPr/>
        </p:nvSpPr>
        <p:spPr>
          <a:xfrm>
            <a:off x="2103600" y="1798125"/>
            <a:ext cx="17049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5</a:t>
            </a:r>
            <a:r>
              <a:rPr b="1" lang="en" sz="2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 penguins</a:t>
            </a:r>
            <a:endParaRPr b="1" sz="20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19" title="Screenshot 2025-11-07 at 4.29.46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4272" y="1625225"/>
            <a:ext cx="5772477" cy="2946975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9"/>
          <p:cNvSpPr txBox="1"/>
          <p:nvPr/>
        </p:nvSpPr>
        <p:spPr>
          <a:xfrm>
            <a:off x="3018200" y="1064825"/>
            <a:ext cx="17049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8 penguins</a:t>
            </a:r>
            <a:endParaRPr b="1" sz="20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0" name="Google Shape;100;p19"/>
          <p:cNvSpPr/>
          <p:nvPr/>
        </p:nvSpPr>
        <p:spPr>
          <a:xfrm>
            <a:off x="4305750" y="2358525"/>
            <a:ext cx="2223600" cy="1102800"/>
          </a:xfrm>
          <a:prstGeom prst="rect">
            <a:avLst/>
          </a:prstGeom>
          <a:solidFill>
            <a:schemeClr val="accent5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19"/>
          <p:cNvSpPr txBox="1"/>
          <p:nvPr/>
        </p:nvSpPr>
        <p:spPr>
          <a:xfrm>
            <a:off x="4353425" y="2629725"/>
            <a:ext cx="21339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2"/>
                </a:solidFill>
                <a:latin typeface="Montserrat"/>
                <a:ea typeface="Montserrat"/>
                <a:cs typeface="Montserrat"/>
                <a:sym typeface="Montserrat"/>
              </a:rPr>
              <a:t>How many?</a:t>
            </a:r>
            <a:endParaRPr b="1" sz="20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2" name="Google Shape;102;p19"/>
          <p:cNvSpPr txBox="1"/>
          <p:nvPr/>
        </p:nvSpPr>
        <p:spPr>
          <a:xfrm>
            <a:off x="2103600" y="1798125"/>
            <a:ext cx="17049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5 penguins</a:t>
            </a:r>
            <a:endParaRPr b="1" sz="20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20" title="Screenshot 2025-11-07 at 4.29.46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94272" y="1625225"/>
            <a:ext cx="5772477" cy="294697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0"/>
          <p:cNvSpPr txBox="1"/>
          <p:nvPr/>
        </p:nvSpPr>
        <p:spPr>
          <a:xfrm>
            <a:off x="3018200" y="1064825"/>
            <a:ext cx="17049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8 penguins</a:t>
            </a:r>
            <a:endParaRPr b="1" sz="20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9" name="Google Shape;109;p20"/>
          <p:cNvSpPr/>
          <p:nvPr/>
        </p:nvSpPr>
        <p:spPr>
          <a:xfrm>
            <a:off x="4305750" y="2358525"/>
            <a:ext cx="2223600" cy="11028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20"/>
          <p:cNvSpPr txBox="1"/>
          <p:nvPr/>
        </p:nvSpPr>
        <p:spPr>
          <a:xfrm>
            <a:off x="4353425" y="2629725"/>
            <a:ext cx="21339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lt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1" name="Google Shape;111;p20"/>
          <p:cNvSpPr txBox="1"/>
          <p:nvPr/>
        </p:nvSpPr>
        <p:spPr>
          <a:xfrm>
            <a:off x="4567925" y="1798125"/>
            <a:ext cx="17049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3</a:t>
            </a:r>
            <a:r>
              <a:rPr b="1" lang="en" sz="2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 penguins</a:t>
            </a:r>
            <a:endParaRPr b="1" sz="20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2" name="Google Shape;112;p20"/>
          <p:cNvSpPr txBox="1"/>
          <p:nvPr/>
        </p:nvSpPr>
        <p:spPr>
          <a:xfrm>
            <a:off x="2103600" y="1798125"/>
            <a:ext cx="17049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5 penguins</a:t>
            </a:r>
            <a:endParaRPr b="1" sz="2000">
              <a:solidFill>
                <a:schemeClr val="accent5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21" title="Screenshot 2025-11-07 at 4.55.10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28250" y="1816425"/>
            <a:ext cx="5304049" cy="3327075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1"/>
          <p:cNvSpPr txBox="1"/>
          <p:nvPr/>
        </p:nvSpPr>
        <p:spPr>
          <a:xfrm>
            <a:off x="5327825" y="1256025"/>
            <a:ext cx="17049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000">
                <a:solidFill>
                  <a:srgbClr val="FF00FF"/>
                </a:solidFill>
                <a:latin typeface="Montserrat"/>
                <a:ea typeface="Montserrat"/>
                <a:cs typeface="Montserrat"/>
                <a:sym typeface="Montserrat"/>
              </a:rPr>
              <a:t>7 players</a:t>
            </a:r>
            <a:endParaRPr b="1" sz="2000">
              <a:solidFill>
                <a:srgbClr val="FF00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Some players go to the toilet.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4" name="Google Shape;124;p22" title="Screenshot 2025-11-07 at 4.55.10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28250" y="1816425"/>
            <a:ext cx="5304049" cy="3327075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22"/>
          <p:cNvSpPr txBox="1"/>
          <p:nvPr/>
        </p:nvSpPr>
        <p:spPr>
          <a:xfrm>
            <a:off x="5327825" y="1256025"/>
            <a:ext cx="17049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000">
                <a:solidFill>
                  <a:srgbClr val="FF00FF"/>
                </a:solidFill>
                <a:latin typeface="Montserrat"/>
                <a:ea typeface="Montserrat"/>
                <a:cs typeface="Montserrat"/>
                <a:sym typeface="Montserrat"/>
              </a:rPr>
              <a:t>7 players</a:t>
            </a:r>
            <a:endParaRPr b="1" sz="2000">
              <a:solidFill>
                <a:srgbClr val="FF00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FF99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23" title="Screenshot 2025-11-07 at 4.55.10 pm.png"/>
          <p:cNvPicPr preferRelativeResize="0"/>
          <p:nvPr/>
        </p:nvPicPr>
        <p:blipFill rotWithShape="1">
          <a:blip r:embed="rId3">
            <a:alphaModFix/>
          </a:blip>
          <a:srcRect b="0" l="59157" r="0" t="0"/>
          <a:stretch/>
        </p:blipFill>
        <p:spPr>
          <a:xfrm>
            <a:off x="6665949" y="1816425"/>
            <a:ext cx="2166351" cy="3327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23" title="Screenshot 2025-11-07 at 4.55.10 pm.png"/>
          <p:cNvPicPr preferRelativeResize="0"/>
          <p:nvPr/>
        </p:nvPicPr>
        <p:blipFill rotWithShape="1">
          <a:blip r:embed="rId4">
            <a:alphaModFix amt="67000"/>
          </a:blip>
          <a:srcRect b="0" l="0" r="40842" t="0"/>
          <a:stretch/>
        </p:blipFill>
        <p:spPr>
          <a:xfrm>
            <a:off x="3528250" y="1816425"/>
            <a:ext cx="3137700" cy="3327075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23"/>
          <p:cNvSpPr txBox="1"/>
          <p:nvPr/>
        </p:nvSpPr>
        <p:spPr>
          <a:xfrm>
            <a:off x="5327825" y="1256025"/>
            <a:ext cx="17049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00FF"/>
                </a:solidFill>
                <a:latin typeface="Montserrat"/>
                <a:ea typeface="Montserrat"/>
                <a:cs typeface="Montserrat"/>
                <a:sym typeface="Montserrat"/>
              </a:rPr>
              <a:t>7 players</a:t>
            </a:r>
            <a:endParaRPr b="1" sz="2000">
              <a:solidFill>
                <a:srgbClr val="FF00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3" name="Google Shape;133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Some players go to the toilet.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38;p24" title="Screenshot 2025-11-07 at 4.55.10 pm.png"/>
          <p:cNvPicPr preferRelativeResize="0"/>
          <p:nvPr/>
        </p:nvPicPr>
        <p:blipFill rotWithShape="1">
          <a:blip r:embed="rId3">
            <a:alphaModFix/>
          </a:blip>
          <a:srcRect b="0" l="59157" r="0" t="0"/>
          <a:stretch/>
        </p:blipFill>
        <p:spPr>
          <a:xfrm>
            <a:off x="6665949" y="1816425"/>
            <a:ext cx="2166351" cy="3327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4" title="Screenshot 2025-11-07 at 4.55.10 pm.png"/>
          <p:cNvPicPr preferRelativeResize="0"/>
          <p:nvPr/>
        </p:nvPicPr>
        <p:blipFill rotWithShape="1">
          <a:blip r:embed="rId4">
            <a:alphaModFix amt="67000"/>
          </a:blip>
          <a:srcRect b="0" l="0" r="40842" t="0"/>
          <a:stretch/>
        </p:blipFill>
        <p:spPr>
          <a:xfrm>
            <a:off x="3528250" y="1816425"/>
            <a:ext cx="3137700" cy="3327075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4"/>
          <p:cNvSpPr txBox="1"/>
          <p:nvPr/>
        </p:nvSpPr>
        <p:spPr>
          <a:xfrm>
            <a:off x="5327825" y="1256025"/>
            <a:ext cx="17049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00FF"/>
                </a:solidFill>
                <a:latin typeface="Montserrat"/>
                <a:ea typeface="Montserrat"/>
                <a:cs typeface="Montserrat"/>
                <a:sym typeface="Montserrat"/>
              </a:rPr>
              <a:t>7 players</a:t>
            </a:r>
            <a:endParaRPr b="1" sz="2000">
              <a:solidFill>
                <a:srgbClr val="FF00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1" name="Google Shape;141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There are 2 players left. 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25" title="Screenshot 2025-11-07 at 4.55.10 pm.png"/>
          <p:cNvPicPr preferRelativeResize="0"/>
          <p:nvPr/>
        </p:nvPicPr>
        <p:blipFill rotWithShape="1">
          <a:blip r:embed="rId3">
            <a:alphaModFix/>
          </a:blip>
          <a:srcRect b="0" l="59157" r="0" t="0"/>
          <a:stretch/>
        </p:blipFill>
        <p:spPr>
          <a:xfrm>
            <a:off x="6665949" y="1816425"/>
            <a:ext cx="2166351" cy="3327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5" title="Screenshot 2025-11-07 at 4.55.10 pm.png"/>
          <p:cNvPicPr preferRelativeResize="0"/>
          <p:nvPr/>
        </p:nvPicPr>
        <p:blipFill rotWithShape="1">
          <a:blip r:embed="rId4">
            <a:alphaModFix amt="67000"/>
          </a:blip>
          <a:srcRect b="0" l="0" r="40842" t="0"/>
          <a:stretch/>
        </p:blipFill>
        <p:spPr>
          <a:xfrm>
            <a:off x="3528250" y="1816425"/>
            <a:ext cx="3137700" cy="3327075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25"/>
          <p:cNvSpPr txBox="1"/>
          <p:nvPr/>
        </p:nvSpPr>
        <p:spPr>
          <a:xfrm>
            <a:off x="5327825" y="1256025"/>
            <a:ext cx="17049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00FF"/>
                </a:solidFill>
                <a:latin typeface="Montserrat"/>
                <a:ea typeface="Montserrat"/>
                <a:cs typeface="Montserrat"/>
                <a:sym typeface="Montserrat"/>
              </a:rPr>
              <a:t>7 players</a:t>
            </a:r>
            <a:endParaRPr b="1" sz="2000">
              <a:solidFill>
                <a:srgbClr val="FF00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9" name="Google Shape;149;p25"/>
          <p:cNvSpPr txBox="1"/>
          <p:nvPr/>
        </p:nvSpPr>
        <p:spPr>
          <a:xfrm>
            <a:off x="7477225" y="1899500"/>
            <a:ext cx="14445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00FF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b="1" lang="en" sz="2000">
                <a:solidFill>
                  <a:srgbClr val="FF00FF"/>
                </a:solidFill>
                <a:latin typeface="Montserrat"/>
                <a:ea typeface="Montserrat"/>
                <a:cs typeface="Montserrat"/>
                <a:sym typeface="Montserrat"/>
              </a:rPr>
              <a:t> players</a:t>
            </a:r>
            <a:endParaRPr b="1" sz="2000">
              <a:solidFill>
                <a:srgbClr val="FF00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Google Shape;154;p26" title="Screenshot 2025-11-07 at 4.55.10 pm.png"/>
          <p:cNvPicPr preferRelativeResize="0"/>
          <p:nvPr/>
        </p:nvPicPr>
        <p:blipFill rotWithShape="1">
          <a:blip r:embed="rId3">
            <a:alphaModFix/>
          </a:blip>
          <a:srcRect b="0" l="59157" r="0" t="0"/>
          <a:stretch/>
        </p:blipFill>
        <p:spPr>
          <a:xfrm>
            <a:off x="6665949" y="1816425"/>
            <a:ext cx="2166351" cy="3327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26" title="Screenshot 2025-11-07 at 4.55.10 pm.png"/>
          <p:cNvPicPr preferRelativeResize="0"/>
          <p:nvPr/>
        </p:nvPicPr>
        <p:blipFill rotWithShape="1">
          <a:blip r:embed="rId4">
            <a:alphaModFix amt="67000"/>
          </a:blip>
          <a:srcRect b="0" l="0" r="40842" t="0"/>
          <a:stretch/>
        </p:blipFill>
        <p:spPr>
          <a:xfrm>
            <a:off x="3528250" y="1816425"/>
            <a:ext cx="3137700" cy="3327075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6"/>
          <p:cNvSpPr txBox="1"/>
          <p:nvPr/>
        </p:nvSpPr>
        <p:spPr>
          <a:xfrm>
            <a:off x="5327825" y="1256025"/>
            <a:ext cx="17049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00FF"/>
                </a:solidFill>
                <a:latin typeface="Montserrat"/>
                <a:ea typeface="Montserrat"/>
                <a:cs typeface="Montserrat"/>
                <a:sym typeface="Montserrat"/>
              </a:rPr>
              <a:t>7 players</a:t>
            </a:r>
            <a:endParaRPr b="1" sz="2000">
              <a:solidFill>
                <a:srgbClr val="FF00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7" name="Google Shape;157;p26"/>
          <p:cNvSpPr txBox="1"/>
          <p:nvPr/>
        </p:nvSpPr>
        <p:spPr>
          <a:xfrm>
            <a:off x="7477225" y="1899500"/>
            <a:ext cx="14445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00FF"/>
                </a:solidFill>
                <a:latin typeface="Montserrat"/>
                <a:ea typeface="Montserrat"/>
                <a:cs typeface="Montserrat"/>
                <a:sym typeface="Montserrat"/>
              </a:rPr>
              <a:t>2 players</a:t>
            </a:r>
            <a:endParaRPr b="1" sz="2000">
              <a:solidFill>
                <a:srgbClr val="FF00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8" name="Google Shape;158;p26"/>
          <p:cNvSpPr txBox="1"/>
          <p:nvPr/>
        </p:nvSpPr>
        <p:spPr>
          <a:xfrm>
            <a:off x="4041150" y="1899500"/>
            <a:ext cx="1820400" cy="76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00FF"/>
                </a:solidFill>
                <a:latin typeface="Montserrat"/>
                <a:ea typeface="Montserrat"/>
                <a:cs typeface="Montserrat"/>
                <a:sym typeface="Montserrat"/>
              </a:rPr>
              <a:t>How many?</a:t>
            </a:r>
            <a:endParaRPr b="1" sz="2000">
              <a:solidFill>
                <a:srgbClr val="FF00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27" title="Screenshot 2025-11-07 at 4.55.10 pm.png"/>
          <p:cNvPicPr preferRelativeResize="0"/>
          <p:nvPr/>
        </p:nvPicPr>
        <p:blipFill rotWithShape="1">
          <a:blip r:embed="rId3">
            <a:alphaModFix/>
          </a:blip>
          <a:srcRect b="0" l="59157" r="0" t="0"/>
          <a:stretch/>
        </p:blipFill>
        <p:spPr>
          <a:xfrm>
            <a:off x="6665949" y="1816425"/>
            <a:ext cx="2166351" cy="3327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7" title="Screenshot 2025-11-07 at 4.55.10 pm.png"/>
          <p:cNvPicPr preferRelativeResize="0"/>
          <p:nvPr/>
        </p:nvPicPr>
        <p:blipFill rotWithShape="1">
          <a:blip r:embed="rId3">
            <a:alphaModFix/>
          </a:blip>
          <a:srcRect b="0" l="0" r="40842" t="0"/>
          <a:stretch/>
        </p:blipFill>
        <p:spPr>
          <a:xfrm>
            <a:off x="3550802" y="1816425"/>
            <a:ext cx="3137700" cy="3327075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7"/>
          <p:cNvSpPr txBox="1"/>
          <p:nvPr/>
        </p:nvSpPr>
        <p:spPr>
          <a:xfrm>
            <a:off x="5327825" y="1256025"/>
            <a:ext cx="17049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00FF"/>
                </a:solidFill>
                <a:latin typeface="Montserrat"/>
                <a:ea typeface="Montserrat"/>
                <a:cs typeface="Montserrat"/>
                <a:sym typeface="Montserrat"/>
              </a:rPr>
              <a:t>7 players</a:t>
            </a:r>
            <a:endParaRPr b="1" sz="2000">
              <a:solidFill>
                <a:srgbClr val="FF00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6" name="Google Shape;166;p27"/>
          <p:cNvSpPr txBox="1"/>
          <p:nvPr/>
        </p:nvSpPr>
        <p:spPr>
          <a:xfrm>
            <a:off x="7477225" y="1899500"/>
            <a:ext cx="14445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00FF"/>
                </a:solidFill>
                <a:latin typeface="Montserrat"/>
                <a:ea typeface="Montserrat"/>
                <a:cs typeface="Montserrat"/>
                <a:sym typeface="Montserrat"/>
              </a:rPr>
              <a:t>2 players</a:t>
            </a:r>
            <a:endParaRPr b="1" sz="2000">
              <a:solidFill>
                <a:srgbClr val="FF00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7" name="Google Shape;167;p27"/>
          <p:cNvSpPr txBox="1"/>
          <p:nvPr/>
        </p:nvSpPr>
        <p:spPr>
          <a:xfrm>
            <a:off x="4041150" y="1899500"/>
            <a:ext cx="1820400" cy="76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FF00FF"/>
                </a:solidFill>
                <a:latin typeface="Montserrat"/>
                <a:ea typeface="Montserrat"/>
                <a:cs typeface="Montserrat"/>
                <a:sym typeface="Montserrat"/>
              </a:rPr>
              <a:t>5 players</a:t>
            </a:r>
            <a:endParaRPr b="1" sz="2000">
              <a:solidFill>
                <a:srgbClr val="FF00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p28" title="Screenshot 2025-11-07 at 5.09.37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15973" y="1182125"/>
            <a:ext cx="4167625" cy="3241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28"/>
          <p:cNvSpPr txBox="1"/>
          <p:nvPr/>
        </p:nvSpPr>
        <p:spPr>
          <a:xfrm>
            <a:off x="6387500" y="3494800"/>
            <a:ext cx="1240200" cy="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74" name="Google Shape;174;p28"/>
          <p:cNvSpPr txBox="1"/>
          <p:nvPr/>
        </p:nvSpPr>
        <p:spPr>
          <a:xfrm>
            <a:off x="5922800" y="621725"/>
            <a:ext cx="17049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8 dolphins</a:t>
            </a:r>
            <a:endParaRPr b="1" sz="20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29" title="Screenshot 2025-11-07 at 5.09.37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15973" y="1182125"/>
            <a:ext cx="4167625" cy="3241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9"/>
          <p:cNvSpPr txBox="1"/>
          <p:nvPr/>
        </p:nvSpPr>
        <p:spPr>
          <a:xfrm>
            <a:off x="6387500" y="3494800"/>
            <a:ext cx="1240200" cy="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181" name="Google Shape;181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Some dolphins go under the water.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2" name="Google Shape;182;p29"/>
          <p:cNvSpPr txBox="1"/>
          <p:nvPr/>
        </p:nvSpPr>
        <p:spPr>
          <a:xfrm>
            <a:off x="5922800" y="621725"/>
            <a:ext cx="17049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8 dolphins</a:t>
            </a:r>
            <a:endParaRPr b="1" sz="20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30" title="Screenshot 2025-11-07 at 5.09.37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15973" y="1182125"/>
            <a:ext cx="4167625" cy="3241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30"/>
          <p:cNvSpPr txBox="1"/>
          <p:nvPr/>
        </p:nvSpPr>
        <p:spPr>
          <a:xfrm>
            <a:off x="6387500" y="3494800"/>
            <a:ext cx="1240200" cy="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89" name="Google Shape;189;p30" title="Screenshot 2026-03-12 at 10.43.20 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33550" y="1804325"/>
            <a:ext cx="1943100" cy="2095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30"/>
          <p:cNvSpPr txBox="1"/>
          <p:nvPr/>
        </p:nvSpPr>
        <p:spPr>
          <a:xfrm>
            <a:off x="5922800" y="621725"/>
            <a:ext cx="17049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8 dolphins</a:t>
            </a:r>
            <a:endParaRPr b="1" sz="20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Google Shape;195;p31" title="Screenshot 2025-11-07 at 5.09.37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15973" y="1182125"/>
            <a:ext cx="4167625" cy="3241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31"/>
          <p:cNvSpPr txBox="1"/>
          <p:nvPr/>
        </p:nvSpPr>
        <p:spPr>
          <a:xfrm>
            <a:off x="6387500" y="3494800"/>
            <a:ext cx="1240200" cy="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197" name="Google Shape;197;p31" title="Screenshot 2026-03-12 at 10.43.20 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33550" y="1804325"/>
            <a:ext cx="1943100" cy="2095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31"/>
          <p:cNvSpPr txBox="1"/>
          <p:nvPr/>
        </p:nvSpPr>
        <p:spPr>
          <a:xfrm>
            <a:off x="5922800" y="621725"/>
            <a:ext cx="17049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8 dolphins</a:t>
            </a:r>
            <a:endParaRPr b="1" sz="20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9" name="Google Shape;199;p31"/>
          <p:cNvSpPr txBox="1"/>
          <p:nvPr/>
        </p:nvSpPr>
        <p:spPr>
          <a:xfrm>
            <a:off x="6978700" y="3863225"/>
            <a:ext cx="17049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b="1" lang="en" sz="2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 dolphins</a:t>
            </a:r>
            <a:endParaRPr b="1" sz="20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Google Shape;204;p32" title="Screenshot 2025-11-07 at 5.09.37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15973" y="1182125"/>
            <a:ext cx="4167625" cy="3241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32"/>
          <p:cNvSpPr txBox="1"/>
          <p:nvPr/>
        </p:nvSpPr>
        <p:spPr>
          <a:xfrm>
            <a:off x="6387500" y="3494800"/>
            <a:ext cx="1240200" cy="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pic>
        <p:nvPicPr>
          <p:cNvPr id="206" name="Google Shape;206;p32" title="Screenshot 2026-03-12 at 10.43.20 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33550" y="1804325"/>
            <a:ext cx="1943100" cy="2095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32"/>
          <p:cNvSpPr txBox="1"/>
          <p:nvPr/>
        </p:nvSpPr>
        <p:spPr>
          <a:xfrm>
            <a:off x="5922800" y="621725"/>
            <a:ext cx="17049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8 dolphins</a:t>
            </a:r>
            <a:endParaRPr b="1" sz="20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8" name="Google Shape;208;p32"/>
          <p:cNvSpPr txBox="1"/>
          <p:nvPr/>
        </p:nvSpPr>
        <p:spPr>
          <a:xfrm>
            <a:off x="6978700" y="3863225"/>
            <a:ext cx="17049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2 dolphins</a:t>
            </a:r>
            <a:endParaRPr b="1" sz="20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9" name="Google Shape;209;p32"/>
          <p:cNvSpPr txBox="1"/>
          <p:nvPr/>
        </p:nvSpPr>
        <p:spPr>
          <a:xfrm>
            <a:off x="5433550" y="1804325"/>
            <a:ext cx="19431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How many?</a:t>
            </a:r>
            <a:endParaRPr b="1" sz="20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33" title="Screenshot 2025-11-07 at 5.09.37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15973" y="1182125"/>
            <a:ext cx="4167625" cy="3241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33"/>
          <p:cNvSpPr txBox="1"/>
          <p:nvPr/>
        </p:nvSpPr>
        <p:spPr>
          <a:xfrm>
            <a:off x="6387500" y="3494800"/>
            <a:ext cx="1240200" cy="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216" name="Google Shape;216;p33"/>
          <p:cNvSpPr txBox="1"/>
          <p:nvPr/>
        </p:nvSpPr>
        <p:spPr>
          <a:xfrm>
            <a:off x="5922800" y="621725"/>
            <a:ext cx="17049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8 dolphins</a:t>
            </a:r>
            <a:endParaRPr b="1" sz="20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7" name="Google Shape;217;p33"/>
          <p:cNvSpPr txBox="1"/>
          <p:nvPr/>
        </p:nvSpPr>
        <p:spPr>
          <a:xfrm>
            <a:off x="6978700" y="3863225"/>
            <a:ext cx="17049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2 dolphins</a:t>
            </a:r>
            <a:endParaRPr b="1" sz="20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18" name="Google Shape;218;p33"/>
          <p:cNvSpPr txBox="1"/>
          <p:nvPr/>
        </p:nvSpPr>
        <p:spPr>
          <a:xfrm>
            <a:off x="5433550" y="1804325"/>
            <a:ext cx="19431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How many?</a:t>
            </a:r>
            <a:endParaRPr b="1" sz="20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34" title="Screenshot 2025-11-07 at 5.09.37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15973" y="1182125"/>
            <a:ext cx="4167625" cy="3241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34"/>
          <p:cNvSpPr txBox="1"/>
          <p:nvPr/>
        </p:nvSpPr>
        <p:spPr>
          <a:xfrm>
            <a:off x="6387500" y="3494800"/>
            <a:ext cx="1240200" cy="6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  <p:sp>
        <p:nvSpPr>
          <p:cNvPr id="225" name="Google Shape;225;p34"/>
          <p:cNvSpPr txBox="1"/>
          <p:nvPr/>
        </p:nvSpPr>
        <p:spPr>
          <a:xfrm>
            <a:off x="5922800" y="621725"/>
            <a:ext cx="17049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8 dolphins</a:t>
            </a:r>
            <a:endParaRPr b="1" sz="20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6" name="Google Shape;226;p34"/>
          <p:cNvSpPr txBox="1"/>
          <p:nvPr/>
        </p:nvSpPr>
        <p:spPr>
          <a:xfrm>
            <a:off x="6978700" y="3863225"/>
            <a:ext cx="17049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2 dolphins</a:t>
            </a:r>
            <a:endParaRPr b="1" sz="20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27" name="Google Shape;227;p34"/>
          <p:cNvSpPr txBox="1"/>
          <p:nvPr/>
        </p:nvSpPr>
        <p:spPr>
          <a:xfrm>
            <a:off x="5433550" y="1804325"/>
            <a:ext cx="19431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6 dolphins</a:t>
            </a:r>
            <a:endParaRPr b="1" sz="20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Google Shape;232;p35" title="Screenshot 2025-11-07 at 5.24.07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18349" y="1986125"/>
            <a:ext cx="6595974" cy="3157375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35"/>
          <p:cNvSpPr txBox="1"/>
          <p:nvPr/>
        </p:nvSpPr>
        <p:spPr>
          <a:xfrm>
            <a:off x="4250125" y="1425725"/>
            <a:ext cx="30558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4 pairs of boots</a:t>
            </a:r>
            <a:endParaRPr b="1" sz="20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Google Shape;238;p36" title="Screenshot 2025-11-07 at 5.24.07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18349" y="1986125"/>
            <a:ext cx="6595974" cy="3157375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36"/>
          <p:cNvSpPr txBox="1"/>
          <p:nvPr/>
        </p:nvSpPr>
        <p:spPr>
          <a:xfrm>
            <a:off x="4250125" y="1425725"/>
            <a:ext cx="30558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4 pairs of boots</a:t>
            </a:r>
            <a:endParaRPr b="1" sz="20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0" name="Google Shape;240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Some pairs are put into a box.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1" name="Google Shape;241;p36"/>
          <p:cNvSpPr txBox="1"/>
          <p:nvPr/>
        </p:nvSpPr>
        <p:spPr>
          <a:xfrm>
            <a:off x="4250125" y="1425725"/>
            <a:ext cx="30558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4 pairs of boots</a:t>
            </a:r>
            <a:endParaRPr b="1" sz="20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Google Shape;246;p37" title="Screenshot 2025-11-07 at 5.24.07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18349" y="1986125"/>
            <a:ext cx="6595974" cy="3157375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37"/>
          <p:cNvSpPr txBox="1"/>
          <p:nvPr/>
        </p:nvSpPr>
        <p:spPr>
          <a:xfrm>
            <a:off x="4250125" y="1425725"/>
            <a:ext cx="30558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4 pairs of boots</a:t>
            </a:r>
            <a:endParaRPr b="1" sz="20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23665352 (Provided by Getty Images)" id="248" name="Google Shape;248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51150" y="1986125"/>
            <a:ext cx="7063173" cy="3157376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37"/>
          <p:cNvSpPr txBox="1"/>
          <p:nvPr/>
        </p:nvSpPr>
        <p:spPr>
          <a:xfrm>
            <a:off x="4250125" y="1425725"/>
            <a:ext cx="30558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4 pairs of boots</a:t>
            </a:r>
            <a:endParaRPr b="1" sz="20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" name="Google Shape;254;p38" title="Screenshot 2025-11-07 at 5.24.07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18349" y="1986125"/>
            <a:ext cx="6595974" cy="3157375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38"/>
          <p:cNvSpPr txBox="1"/>
          <p:nvPr/>
        </p:nvSpPr>
        <p:spPr>
          <a:xfrm>
            <a:off x="4250125" y="1425725"/>
            <a:ext cx="30558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4 pairs of boots</a:t>
            </a:r>
            <a:endParaRPr b="1" sz="20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6" name="Google Shape;256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There are no pairs of boots left. 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23665352 (Provided by Getty Images)" id="257" name="Google Shape;257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51150" y="1986125"/>
            <a:ext cx="7063173" cy="3157376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38"/>
          <p:cNvSpPr txBox="1"/>
          <p:nvPr/>
        </p:nvSpPr>
        <p:spPr>
          <a:xfrm>
            <a:off x="4250125" y="1425725"/>
            <a:ext cx="30558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4 pairs of boots</a:t>
            </a:r>
            <a:endParaRPr b="1" sz="20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3" name="Google Shape;263;p39" title="Screenshot 2025-11-07 at 5.24.07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18349" y="1986125"/>
            <a:ext cx="6595974" cy="3157375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39"/>
          <p:cNvSpPr txBox="1"/>
          <p:nvPr/>
        </p:nvSpPr>
        <p:spPr>
          <a:xfrm>
            <a:off x="4250125" y="1425725"/>
            <a:ext cx="30558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4 pairs of boots</a:t>
            </a:r>
            <a:endParaRPr b="1" sz="20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5" name="Google Shape;265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There are no pairs of boots left. 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23665352 (Provided by Getty Images)" id="266" name="Google Shape;266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51150" y="1986125"/>
            <a:ext cx="7063173" cy="3157376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39"/>
          <p:cNvSpPr txBox="1"/>
          <p:nvPr/>
        </p:nvSpPr>
        <p:spPr>
          <a:xfrm>
            <a:off x="510050" y="1399300"/>
            <a:ext cx="30558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0</a:t>
            </a:r>
            <a:r>
              <a:rPr b="1" lang="en" sz="20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 pairs of boots</a:t>
            </a:r>
            <a:endParaRPr b="1" sz="20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8" name="Google Shape;268;p39"/>
          <p:cNvSpPr txBox="1"/>
          <p:nvPr/>
        </p:nvSpPr>
        <p:spPr>
          <a:xfrm>
            <a:off x="4250125" y="1425725"/>
            <a:ext cx="30558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4 pairs of boots</a:t>
            </a:r>
            <a:endParaRPr b="1" sz="20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3" name="Google Shape;273;p40" title="Screenshot 2025-11-07 at 5.24.07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18349" y="1986125"/>
            <a:ext cx="6595974" cy="3157375"/>
          </a:xfrm>
          <a:prstGeom prst="rect">
            <a:avLst/>
          </a:prstGeom>
          <a:noFill/>
          <a:ln>
            <a:noFill/>
          </a:ln>
        </p:spPr>
      </p:pic>
      <p:sp>
        <p:nvSpPr>
          <p:cNvPr id="274" name="Google Shape;274;p40"/>
          <p:cNvSpPr txBox="1"/>
          <p:nvPr/>
        </p:nvSpPr>
        <p:spPr>
          <a:xfrm>
            <a:off x="4250125" y="1425725"/>
            <a:ext cx="30558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4 pairs of boots</a:t>
            </a:r>
            <a:endParaRPr b="1" sz="20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23665352 (Provided by Getty Images)" id="275" name="Google Shape;275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51150" y="1986125"/>
            <a:ext cx="7063173" cy="3157376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40"/>
          <p:cNvSpPr txBox="1"/>
          <p:nvPr/>
        </p:nvSpPr>
        <p:spPr>
          <a:xfrm>
            <a:off x="510050" y="1399300"/>
            <a:ext cx="30558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0 pairs of boots</a:t>
            </a:r>
            <a:endParaRPr b="1" sz="20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7" name="Google Shape;277;p40"/>
          <p:cNvSpPr txBox="1"/>
          <p:nvPr/>
        </p:nvSpPr>
        <p:spPr>
          <a:xfrm>
            <a:off x="4250125" y="1425725"/>
            <a:ext cx="30558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4 pairs of boots</a:t>
            </a:r>
            <a:endParaRPr b="1" sz="20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8" name="Google Shape;278;p40"/>
          <p:cNvSpPr txBox="1"/>
          <p:nvPr/>
        </p:nvSpPr>
        <p:spPr>
          <a:xfrm>
            <a:off x="510050" y="1399300"/>
            <a:ext cx="30558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0 pairs of boots</a:t>
            </a:r>
            <a:endParaRPr b="1" sz="20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9" name="Google Shape;279;p40"/>
          <p:cNvSpPr txBox="1"/>
          <p:nvPr/>
        </p:nvSpPr>
        <p:spPr>
          <a:xfrm>
            <a:off x="3720375" y="2177600"/>
            <a:ext cx="30558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6"/>
                </a:solidFill>
                <a:latin typeface="Montserrat"/>
                <a:ea typeface="Montserrat"/>
                <a:cs typeface="Montserrat"/>
                <a:sym typeface="Montserrat"/>
              </a:rPr>
              <a:t>How many?</a:t>
            </a:r>
            <a:endParaRPr b="1" sz="2000">
              <a:solidFill>
                <a:schemeClr val="accent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4" name="Google Shape;284;p41" title="Screenshot 2025-11-07 at 5.24.07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18349" y="1986125"/>
            <a:ext cx="6595974" cy="3157375"/>
          </a:xfrm>
          <a:prstGeom prst="rect">
            <a:avLst/>
          </a:prstGeom>
          <a:noFill/>
          <a:ln>
            <a:noFill/>
          </a:ln>
        </p:spPr>
      </p:pic>
      <p:sp>
        <p:nvSpPr>
          <p:cNvPr id="285" name="Google Shape;285;p41"/>
          <p:cNvSpPr txBox="1"/>
          <p:nvPr/>
        </p:nvSpPr>
        <p:spPr>
          <a:xfrm>
            <a:off x="4250125" y="1425725"/>
            <a:ext cx="30558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4 pairs of boots</a:t>
            </a:r>
            <a:endParaRPr b="1" sz="20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6" name="Google Shape;286;p41"/>
          <p:cNvSpPr txBox="1"/>
          <p:nvPr/>
        </p:nvSpPr>
        <p:spPr>
          <a:xfrm>
            <a:off x="510050" y="1399300"/>
            <a:ext cx="30558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0 pairs of boots</a:t>
            </a:r>
            <a:endParaRPr b="1" sz="20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7" name="Google Shape;287;p41"/>
          <p:cNvSpPr txBox="1"/>
          <p:nvPr/>
        </p:nvSpPr>
        <p:spPr>
          <a:xfrm>
            <a:off x="4250125" y="1425725"/>
            <a:ext cx="30558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4 pairs of boots</a:t>
            </a:r>
            <a:endParaRPr b="1" sz="20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8" name="Google Shape;288;p41"/>
          <p:cNvSpPr txBox="1"/>
          <p:nvPr/>
        </p:nvSpPr>
        <p:spPr>
          <a:xfrm>
            <a:off x="510050" y="1399300"/>
            <a:ext cx="30558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0 pairs of boots</a:t>
            </a:r>
            <a:endParaRPr b="1" sz="20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9" name="Google Shape;289;p41"/>
          <p:cNvSpPr txBox="1"/>
          <p:nvPr/>
        </p:nvSpPr>
        <p:spPr>
          <a:xfrm>
            <a:off x="3720375" y="2177600"/>
            <a:ext cx="30558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6"/>
                </a:solidFill>
                <a:latin typeface="Montserrat"/>
                <a:ea typeface="Montserrat"/>
                <a:cs typeface="Montserrat"/>
                <a:sym typeface="Montserrat"/>
              </a:rPr>
              <a:t>How many?</a:t>
            </a:r>
            <a:endParaRPr b="1" sz="2000">
              <a:solidFill>
                <a:schemeClr val="accent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Google Shape;294;p42" title="Screenshot 2025-11-07 at 5.24.07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18349" y="1986125"/>
            <a:ext cx="6595974" cy="3157375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42"/>
          <p:cNvSpPr txBox="1"/>
          <p:nvPr/>
        </p:nvSpPr>
        <p:spPr>
          <a:xfrm>
            <a:off x="4250125" y="1425725"/>
            <a:ext cx="30558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4 pairs of boots</a:t>
            </a:r>
            <a:endParaRPr b="1" sz="20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6" name="Google Shape;296;p42"/>
          <p:cNvSpPr txBox="1"/>
          <p:nvPr/>
        </p:nvSpPr>
        <p:spPr>
          <a:xfrm>
            <a:off x="510050" y="1399300"/>
            <a:ext cx="30558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0 pairs of boots</a:t>
            </a:r>
            <a:endParaRPr b="1" sz="20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7" name="Google Shape;297;p42"/>
          <p:cNvSpPr txBox="1"/>
          <p:nvPr/>
        </p:nvSpPr>
        <p:spPr>
          <a:xfrm>
            <a:off x="4250125" y="1425725"/>
            <a:ext cx="30558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4 pairs of boots</a:t>
            </a:r>
            <a:endParaRPr b="1" sz="20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8" name="Google Shape;298;p42"/>
          <p:cNvSpPr txBox="1"/>
          <p:nvPr/>
        </p:nvSpPr>
        <p:spPr>
          <a:xfrm>
            <a:off x="510050" y="1399300"/>
            <a:ext cx="30558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0 pairs of boots</a:t>
            </a:r>
            <a:endParaRPr b="1" sz="20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9" name="Google Shape;299;p42"/>
          <p:cNvSpPr txBox="1"/>
          <p:nvPr/>
        </p:nvSpPr>
        <p:spPr>
          <a:xfrm>
            <a:off x="3720375" y="2177600"/>
            <a:ext cx="30558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accent6"/>
                </a:solidFill>
                <a:latin typeface="Montserrat"/>
                <a:ea typeface="Montserrat"/>
                <a:cs typeface="Montserrat"/>
                <a:sym typeface="Montserrat"/>
              </a:rPr>
              <a:t>4 pairs of boots</a:t>
            </a:r>
            <a:endParaRPr b="1" sz="2000">
              <a:solidFill>
                <a:schemeClr val="accent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p43" title="Screenshot 2025-11-09 at 2.07.19 pm.png"/>
          <p:cNvPicPr preferRelativeResize="0"/>
          <p:nvPr/>
        </p:nvPicPr>
        <p:blipFill rotWithShape="1">
          <a:blip r:embed="rId3">
            <a:alphaModFix/>
          </a:blip>
          <a:srcRect b="0" l="67341" r="0" t="0"/>
          <a:stretch/>
        </p:blipFill>
        <p:spPr>
          <a:xfrm>
            <a:off x="7122325" y="1191125"/>
            <a:ext cx="1750025" cy="3629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43" title="Screenshot 2025-11-09 at 2.07.19 pm.png"/>
          <p:cNvPicPr preferRelativeResize="0"/>
          <p:nvPr/>
        </p:nvPicPr>
        <p:blipFill rotWithShape="1">
          <a:blip r:embed="rId3">
            <a:alphaModFix/>
          </a:blip>
          <a:srcRect b="0" l="0" r="35090" t="0"/>
          <a:stretch/>
        </p:blipFill>
        <p:spPr>
          <a:xfrm>
            <a:off x="2626825" y="1356750"/>
            <a:ext cx="3478175" cy="3629524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43"/>
          <p:cNvSpPr txBox="1"/>
          <p:nvPr/>
        </p:nvSpPr>
        <p:spPr>
          <a:xfrm>
            <a:off x="1406775" y="2571750"/>
            <a:ext cx="11286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3 toys</a:t>
            </a:r>
            <a:endParaRPr b="1" sz="2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1" name="Google Shape;311;p44" title="Screenshot 2025-11-09 at 2.07.19 pm.png"/>
          <p:cNvPicPr preferRelativeResize="0"/>
          <p:nvPr/>
        </p:nvPicPr>
        <p:blipFill rotWithShape="1">
          <a:blip r:embed="rId3">
            <a:alphaModFix/>
          </a:blip>
          <a:srcRect b="0" l="68003" r="0" t="0"/>
          <a:stretch/>
        </p:blipFill>
        <p:spPr>
          <a:xfrm>
            <a:off x="7157825" y="1191125"/>
            <a:ext cx="1714525" cy="3629524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Some toys are put into a box.</a:t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13" name="Google Shape;313;p44" title="Screenshot 2025-11-09 at 2.07.19 pm.png"/>
          <p:cNvPicPr preferRelativeResize="0"/>
          <p:nvPr/>
        </p:nvPicPr>
        <p:blipFill rotWithShape="1">
          <a:blip r:embed="rId3">
            <a:alphaModFix/>
          </a:blip>
          <a:srcRect b="0" l="0" r="35090" t="0"/>
          <a:stretch/>
        </p:blipFill>
        <p:spPr>
          <a:xfrm>
            <a:off x="2626825" y="1356750"/>
            <a:ext cx="3478175" cy="3629524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44"/>
          <p:cNvSpPr txBox="1"/>
          <p:nvPr/>
        </p:nvSpPr>
        <p:spPr>
          <a:xfrm>
            <a:off x="1406775" y="2571750"/>
            <a:ext cx="11286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0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3 toys</a:t>
            </a:r>
            <a:endParaRPr b="1" sz="2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38761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9" name="Google Shape;319;p45" title="Screenshot 2025-11-09 at 2.07.19 pm.png"/>
          <p:cNvPicPr preferRelativeResize="0"/>
          <p:nvPr/>
        </p:nvPicPr>
        <p:blipFill rotWithShape="1">
          <a:blip r:embed="rId3">
            <a:alphaModFix/>
          </a:blip>
          <a:srcRect b="0" l="0" r="35090" t="0"/>
          <a:stretch/>
        </p:blipFill>
        <p:spPr>
          <a:xfrm>
            <a:off x="2626825" y="1356750"/>
            <a:ext cx="3478175" cy="362952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23582691 (Provided by Getty Images)" id="320" name="Google Shape;320;p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49075" y="1244350"/>
            <a:ext cx="2531451" cy="3253002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45"/>
          <p:cNvSpPr txBox="1"/>
          <p:nvPr/>
        </p:nvSpPr>
        <p:spPr>
          <a:xfrm>
            <a:off x="1406775" y="2571750"/>
            <a:ext cx="11286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0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3 toys</a:t>
            </a:r>
            <a:endParaRPr b="1" sz="2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38761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Google Shape;326;p46" title="Screenshot 2025-11-09 at 2.07.19 pm.png"/>
          <p:cNvPicPr preferRelativeResize="0"/>
          <p:nvPr/>
        </p:nvPicPr>
        <p:blipFill rotWithShape="1">
          <a:blip r:embed="rId3">
            <a:alphaModFix/>
          </a:blip>
          <a:srcRect b="0" l="0" r="35090" t="0"/>
          <a:stretch/>
        </p:blipFill>
        <p:spPr>
          <a:xfrm>
            <a:off x="2626825" y="1356750"/>
            <a:ext cx="3478175" cy="362952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23582691 (Provided by Getty Images)" id="327" name="Google Shape;327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49075" y="1244350"/>
            <a:ext cx="2531451" cy="3253002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46"/>
          <p:cNvSpPr txBox="1"/>
          <p:nvPr/>
        </p:nvSpPr>
        <p:spPr>
          <a:xfrm>
            <a:off x="1406775" y="2571750"/>
            <a:ext cx="11286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0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3 toys</a:t>
            </a:r>
            <a:endParaRPr b="1" sz="2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38761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9" name="Google Shape;329;p46"/>
          <p:cNvSpPr txBox="1"/>
          <p:nvPr/>
        </p:nvSpPr>
        <p:spPr>
          <a:xfrm>
            <a:off x="3597800" y="1037225"/>
            <a:ext cx="11286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38761D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b="1" lang="en" sz="2000">
                <a:solidFill>
                  <a:srgbClr val="38761D"/>
                </a:solidFill>
                <a:latin typeface="Montserrat"/>
                <a:ea typeface="Montserrat"/>
                <a:cs typeface="Montserrat"/>
                <a:sym typeface="Montserrat"/>
              </a:rPr>
              <a:t> toys</a:t>
            </a:r>
            <a:endParaRPr b="1" sz="2000">
              <a:solidFill>
                <a:srgbClr val="38761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0" name="Google Shape;330;p46"/>
          <p:cNvSpPr txBox="1"/>
          <p:nvPr/>
        </p:nvSpPr>
        <p:spPr>
          <a:xfrm>
            <a:off x="3597800" y="1037225"/>
            <a:ext cx="11286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2 toys</a:t>
            </a:r>
            <a:endParaRPr b="1" sz="2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5" name="Google Shape;335;p47" title="Screenshot 2025-11-09 at 2.07.19 pm.png"/>
          <p:cNvPicPr preferRelativeResize="0"/>
          <p:nvPr/>
        </p:nvPicPr>
        <p:blipFill rotWithShape="1">
          <a:blip r:embed="rId3">
            <a:alphaModFix/>
          </a:blip>
          <a:srcRect b="0" l="0" r="35090" t="0"/>
          <a:stretch/>
        </p:blipFill>
        <p:spPr>
          <a:xfrm>
            <a:off x="2626825" y="1356750"/>
            <a:ext cx="3478175" cy="362952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23582691 (Provided by Getty Images)" id="336" name="Google Shape;336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49075" y="1244350"/>
            <a:ext cx="2531451" cy="3253002"/>
          </a:xfrm>
          <a:prstGeom prst="rect">
            <a:avLst/>
          </a:prstGeom>
          <a:noFill/>
          <a:ln>
            <a:noFill/>
          </a:ln>
        </p:spPr>
      </p:pic>
      <p:sp>
        <p:nvSpPr>
          <p:cNvPr id="337" name="Google Shape;337;p47"/>
          <p:cNvSpPr txBox="1"/>
          <p:nvPr/>
        </p:nvSpPr>
        <p:spPr>
          <a:xfrm>
            <a:off x="1406775" y="2571750"/>
            <a:ext cx="11286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0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3 toys</a:t>
            </a:r>
            <a:endParaRPr b="1" sz="2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38761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8" name="Google Shape;338;p47"/>
          <p:cNvSpPr txBox="1"/>
          <p:nvPr/>
        </p:nvSpPr>
        <p:spPr>
          <a:xfrm>
            <a:off x="3597800" y="1037225"/>
            <a:ext cx="11286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38761D"/>
                </a:solidFill>
                <a:latin typeface="Montserrat"/>
                <a:ea typeface="Montserrat"/>
                <a:cs typeface="Montserrat"/>
                <a:sym typeface="Montserrat"/>
              </a:rPr>
              <a:t>2 toys</a:t>
            </a:r>
            <a:endParaRPr b="1" sz="2000">
              <a:solidFill>
                <a:srgbClr val="38761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9" name="Google Shape;339;p47"/>
          <p:cNvSpPr txBox="1"/>
          <p:nvPr/>
        </p:nvSpPr>
        <p:spPr>
          <a:xfrm>
            <a:off x="6325300" y="2392650"/>
            <a:ext cx="17835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How many?</a:t>
            </a:r>
            <a:endParaRPr b="1" sz="2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0" name="Google Shape;340;p47"/>
          <p:cNvSpPr txBox="1"/>
          <p:nvPr/>
        </p:nvSpPr>
        <p:spPr>
          <a:xfrm>
            <a:off x="3597800" y="1037225"/>
            <a:ext cx="11286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2 toys</a:t>
            </a:r>
            <a:endParaRPr b="1" sz="2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5" name="Google Shape;345;p48" title="Screenshot 2025-11-09 at 2.07.19 pm.png"/>
          <p:cNvPicPr preferRelativeResize="0"/>
          <p:nvPr/>
        </p:nvPicPr>
        <p:blipFill rotWithShape="1">
          <a:blip r:embed="rId3">
            <a:alphaModFix/>
          </a:blip>
          <a:srcRect b="0" l="0" r="35090" t="0"/>
          <a:stretch/>
        </p:blipFill>
        <p:spPr>
          <a:xfrm>
            <a:off x="2626825" y="1356750"/>
            <a:ext cx="3478175" cy="362952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23582691 (Provided by Getty Images)" id="346" name="Google Shape;346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49075" y="1244350"/>
            <a:ext cx="2531451" cy="3253002"/>
          </a:xfrm>
          <a:prstGeom prst="rect">
            <a:avLst/>
          </a:prstGeom>
          <a:noFill/>
          <a:ln>
            <a:noFill/>
          </a:ln>
        </p:spPr>
      </p:pic>
      <p:sp>
        <p:nvSpPr>
          <p:cNvPr id="347" name="Google Shape;347;p48"/>
          <p:cNvSpPr txBox="1"/>
          <p:nvPr/>
        </p:nvSpPr>
        <p:spPr>
          <a:xfrm>
            <a:off x="1406775" y="2571750"/>
            <a:ext cx="11286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0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3 toys</a:t>
            </a:r>
            <a:endParaRPr b="1" sz="2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38761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8" name="Google Shape;348;p48"/>
          <p:cNvSpPr txBox="1"/>
          <p:nvPr/>
        </p:nvSpPr>
        <p:spPr>
          <a:xfrm>
            <a:off x="3597800" y="1037225"/>
            <a:ext cx="11286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38761D"/>
                </a:solidFill>
                <a:latin typeface="Montserrat"/>
                <a:ea typeface="Montserrat"/>
                <a:cs typeface="Montserrat"/>
                <a:sym typeface="Montserrat"/>
              </a:rPr>
              <a:t>2 toys</a:t>
            </a:r>
            <a:endParaRPr b="1" sz="2000">
              <a:solidFill>
                <a:srgbClr val="38761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9" name="Google Shape;349;p48"/>
          <p:cNvSpPr txBox="1"/>
          <p:nvPr/>
        </p:nvSpPr>
        <p:spPr>
          <a:xfrm>
            <a:off x="6325300" y="2392650"/>
            <a:ext cx="17835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How many?</a:t>
            </a:r>
            <a:endParaRPr b="1" sz="2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0" name="Google Shape;350;p48"/>
          <p:cNvSpPr txBox="1"/>
          <p:nvPr/>
        </p:nvSpPr>
        <p:spPr>
          <a:xfrm>
            <a:off x="3597800" y="1037225"/>
            <a:ext cx="11286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2 toys</a:t>
            </a:r>
            <a:endParaRPr b="1" sz="2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" name="Google Shape;355;p49" title="Screenshot 2025-11-09 at 2.07.19 pm.png"/>
          <p:cNvPicPr preferRelativeResize="0"/>
          <p:nvPr/>
        </p:nvPicPr>
        <p:blipFill rotWithShape="1">
          <a:blip r:embed="rId3">
            <a:alphaModFix/>
          </a:blip>
          <a:srcRect b="0" l="68003" r="0" t="0"/>
          <a:stretch/>
        </p:blipFill>
        <p:spPr>
          <a:xfrm>
            <a:off x="7157825" y="1191125"/>
            <a:ext cx="1714525" cy="3629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49" title="Screenshot 2025-11-09 at 2.07.19 pm.png"/>
          <p:cNvPicPr preferRelativeResize="0"/>
          <p:nvPr/>
        </p:nvPicPr>
        <p:blipFill rotWithShape="1">
          <a:blip r:embed="rId3">
            <a:alphaModFix/>
          </a:blip>
          <a:srcRect b="0" l="0" r="35090" t="0"/>
          <a:stretch/>
        </p:blipFill>
        <p:spPr>
          <a:xfrm>
            <a:off x="2626825" y="1356750"/>
            <a:ext cx="3478175" cy="3629524"/>
          </a:xfrm>
          <a:prstGeom prst="rect">
            <a:avLst/>
          </a:prstGeom>
          <a:noFill/>
          <a:ln>
            <a:noFill/>
          </a:ln>
        </p:spPr>
      </p:pic>
      <p:sp>
        <p:nvSpPr>
          <p:cNvPr id="357" name="Google Shape;357;p49"/>
          <p:cNvSpPr txBox="1"/>
          <p:nvPr/>
        </p:nvSpPr>
        <p:spPr>
          <a:xfrm>
            <a:off x="1406775" y="2571750"/>
            <a:ext cx="11286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0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3 toys</a:t>
            </a:r>
            <a:endParaRPr b="1" sz="2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38761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8" name="Google Shape;358;p49"/>
          <p:cNvSpPr txBox="1"/>
          <p:nvPr/>
        </p:nvSpPr>
        <p:spPr>
          <a:xfrm>
            <a:off x="3597800" y="1037225"/>
            <a:ext cx="11286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38761D"/>
                </a:solidFill>
                <a:latin typeface="Montserrat"/>
                <a:ea typeface="Montserrat"/>
                <a:cs typeface="Montserrat"/>
                <a:sym typeface="Montserrat"/>
              </a:rPr>
              <a:t>2 toys</a:t>
            </a:r>
            <a:endParaRPr b="1" sz="2000">
              <a:solidFill>
                <a:srgbClr val="38761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9" name="Google Shape;359;p49"/>
          <p:cNvSpPr txBox="1"/>
          <p:nvPr/>
        </p:nvSpPr>
        <p:spPr>
          <a:xfrm>
            <a:off x="6325300" y="2392650"/>
            <a:ext cx="17835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How many?</a:t>
            </a:r>
            <a:endParaRPr b="1" sz="2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0" name="Google Shape;360;p49"/>
          <p:cNvSpPr txBox="1"/>
          <p:nvPr/>
        </p:nvSpPr>
        <p:spPr>
          <a:xfrm>
            <a:off x="3597800" y="1037225"/>
            <a:ext cx="11286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2 toys</a:t>
            </a:r>
            <a:endParaRPr b="1" sz="2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5" name="Google Shape;365;p50" title="Screenshot 2025-11-09 at 2.07.19 pm.png"/>
          <p:cNvPicPr preferRelativeResize="0"/>
          <p:nvPr/>
        </p:nvPicPr>
        <p:blipFill rotWithShape="1">
          <a:blip r:embed="rId3">
            <a:alphaModFix/>
          </a:blip>
          <a:srcRect b="0" l="68003" r="0" t="0"/>
          <a:stretch/>
        </p:blipFill>
        <p:spPr>
          <a:xfrm>
            <a:off x="7157825" y="1191125"/>
            <a:ext cx="1714525" cy="3629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50" title="Screenshot 2025-11-09 at 2.07.19 pm.png"/>
          <p:cNvPicPr preferRelativeResize="0"/>
          <p:nvPr/>
        </p:nvPicPr>
        <p:blipFill rotWithShape="1">
          <a:blip r:embed="rId3">
            <a:alphaModFix/>
          </a:blip>
          <a:srcRect b="0" l="0" r="35090" t="0"/>
          <a:stretch/>
        </p:blipFill>
        <p:spPr>
          <a:xfrm>
            <a:off x="2626825" y="1356750"/>
            <a:ext cx="3478175" cy="3629524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Google Shape;367;p50"/>
          <p:cNvSpPr txBox="1"/>
          <p:nvPr/>
        </p:nvSpPr>
        <p:spPr>
          <a:xfrm>
            <a:off x="1406775" y="2571750"/>
            <a:ext cx="11286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0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3 toys</a:t>
            </a:r>
            <a:endParaRPr b="1" sz="2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38761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8" name="Google Shape;368;p50"/>
          <p:cNvSpPr txBox="1"/>
          <p:nvPr/>
        </p:nvSpPr>
        <p:spPr>
          <a:xfrm>
            <a:off x="3597800" y="1037225"/>
            <a:ext cx="11286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2 toys</a:t>
            </a:r>
            <a:endParaRPr b="1" sz="2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9" name="Google Shape;369;p50"/>
          <p:cNvSpPr txBox="1"/>
          <p:nvPr/>
        </p:nvSpPr>
        <p:spPr>
          <a:xfrm>
            <a:off x="6904700" y="2392650"/>
            <a:ext cx="1204200" cy="5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6AA84F"/>
                </a:solidFill>
                <a:latin typeface="Montserrat"/>
                <a:ea typeface="Montserrat"/>
                <a:cs typeface="Montserrat"/>
                <a:sym typeface="Montserrat"/>
              </a:rPr>
              <a:t>1 toy</a:t>
            </a:r>
            <a:endParaRPr b="1" sz="2000">
              <a:solidFill>
                <a:srgbClr val="6AA8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