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</p:sldIdLst>
  <p:sldSz cy="5143500" cx="9144000"/>
  <p:notesSz cx="6858000" cy="9144000"/>
  <p:embeddedFontLst>
    <p:embeddedFont>
      <p:font typeface="Montserrat"/>
      <p:regular r:id="rId90"/>
      <p:bold r:id="rId91"/>
      <p:italic r:id="rId92"/>
      <p:boldItalic r:id="rId9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42" Type="http://schemas.openxmlformats.org/officeDocument/2006/relationships/slide" Target="slides/slide37.xml"/><Relationship Id="rId86" Type="http://schemas.openxmlformats.org/officeDocument/2006/relationships/slide" Target="slides/slide81.xml"/><Relationship Id="rId41" Type="http://schemas.openxmlformats.org/officeDocument/2006/relationships/slide" Target="slides/slide36.xml"/><Relationship Id="rId85" Type="http://schemas.openxmlformats.org/officeDocument/2006/relationships/slide" Target="slides/slide80.xml"/><Relationship Id="rId44" Type="http://schemas.openxmlformats.org/officeDocument/2006/relationships/slide" Target="slides/slide39.xml"/><Relationship Id="rId88" Type="http://schemas.openxmlformats.org/officeDocument/2006/relationships/slide" Target="slides/slide83.xml"/><Relationship Id="rId43" Type="http://schemas.openxmlformats.org/officeDocument/2006/relationships/slide" Target="slides/slide38.xml"/><Relationship Id="rId87" Type="http://schemas.openxmlformats.org/officeDocument/2006/relationships/slide" Target="slides/slide82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77" Type="http://schemas.openxmlformats.org/officeDocument/2006/relationships/slide" Target="slides/slide72.xml"/><Relationship Id="rId32" Type="http://schemas.openxmlformats.org/officeDocument/2006/relationships/slide" Target="slides/slide27.xml"/><Relationship Id="rId76" Type="http://schemas.openxmlformats.org/officeDocument/2006/relationships/slide" Target="slides/slide71.xml"/><Relationship Id="rId35" Type="http://schemas.openxmlformats.org/officeDocument/2006/relationships/slide" Target="slides/slide30.xml"/><Relationship Id="rId79" Type="http://schemas.openxmlformats.org/officeDocument/2006/relationships/slide" Target="slides/slide74.xml"/><Relationship Id="rId34" Type="http://schemas.openxmlformats.org/officeDocument/2006/relationships/slide" Target="slides/slide29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91" Type="http://schemas.openxmlformats.org/officeDocument/2006/relationships/font" Target="fonts/Montserrat-bold.fntdata"/><Relationship Id="rId90" Type="http://schemas.openxmlformats.org/officeDocument/2006/relationships/font" Target="fonts/Montserrat-regular.fntdata"/><Relationship Id="rId93" Type="http://schemas.openxmlformats.org/officeDocument/2006/relationships/font" Target="fonts/Montserrat-boldItalic.fntdata"/><Relationship Id="rId92" Type="http://schemas.openxmlformats.org/officeDocument/2006/relationships/font" Target="fonts/Montserrat-italic.fntdata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4ab1b35a6e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4ab1b35a6e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4d8116dc4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4d8116dc4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740526206c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740526206c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740526206c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740526206c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740526206c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740526206c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740526206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740526206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4d8116dc4a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4d8116dc4a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740526206c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740526206c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4ab2a435f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4ab2a435f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4ab2a435f3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4ab2a435f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4ab2a435f3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4ab2a435f3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4d8116dc4a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4d8116dc4a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4d8116dc4a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4d8116dc4a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4ab2a435f3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4ab2a435f3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4ab2a435f3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4ab2a435f3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4d8116dc4a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4d8116dc4a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4ab2a435f3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4ab2a435f3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4d8116dc4a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4d8116dc4a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4d8116dc4a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4d8116dc4a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4d8116dc4a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4d8116dc4a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4ab2a435f3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4ab2a435f3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4ab2a435f3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4ab2a435f3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4ab2a435f3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4ab2a435f3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4d8116dc4a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4d8116dc4a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4d8116dc4a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4d8116dc4a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4d8116dc4a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4d8116dc4a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ab2a435f3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ab2a435f3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4d8116dc4a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4d8116dc4a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4d8116dc4a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4d8116dc4a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4ab2a435f3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4ab2a435f3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4d8116dc4a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34d8116dc4a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4d8116dc4a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4d8116dc4a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4d8116dc4a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4d8116dc4a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4d8116dc4a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4d8116dc4a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4d8116dc4a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4d8116dc4a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4d8116dc4a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4d8116dc4a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4d8116dc4a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4d8116dc4a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4d8116dc4a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4d8116dc4a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4d8116dc4a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4d8116dc4a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4d8116dc4a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4d8116dc4a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4ab2a435f3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4ab2a435f3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4ab2a435f3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4ab2a435f3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4d8116dc4a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4d8116dc4a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4d8116dc4a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34d8116dc4a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4d8116dc4a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34d8116dc4a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4d8116dc4a_0_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34d8116dc4a_0_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4ab2a435f3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4ab2a435f3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4ab2a435f3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34ab2a435f3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34d8116dc4a_0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34d8116dc4a_0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f9c60d90ab_0_3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3f9c60d90ab_0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f9c60d90a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3f9c60d90a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f9c60d90ab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3f9c60d90a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f9c60d90ab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3f9c60d90ab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f9c60d90a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f9c60d90a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f9c60d90ab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3f9c60d90ab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3f9c60d90ab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3f9c60d90ab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3f9c60d90ab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3f9c60d90ab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3f9c60d90ab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3f9c60d90ab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f9c60d90ab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3f9c60d90ab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f9c60d90ab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3f9c60d90ab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f9c60d90ab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3f9c60d90ab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f9c60d90ab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3f9c60d90ab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f9c60d90ab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3f9c60d90ab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f9c60d90ab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3f9c60d90ab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3f9c60d90ab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3f9c60d90ab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f9c60d90ab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3f9c60d90ab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3f9c60d90ab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3f9c60d90ab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3f9c60d90ab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" name="Google Shape;605;g3f9c60d90ab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3f9c60d90ab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3f9c60d90ab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3f9c60d90ab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3f9c60d90ab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f9c60d90ab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3f9c60d90ab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3f9c60d90ab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3f9c60d90ab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3f9c60d90ab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3f9c60d90ab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3f9c60d90ab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3f9c60d90ab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3f9c60d90ab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3f9c60d90ab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3f9c60d90ab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3f9c60d90ab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3f9c60d90ab_0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" name="Google Shape;715;g3f9c60d90ab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3f9c60d90ab_0_2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" name="Google Shape;720;g3f9c60d90ab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3f9c60d90ab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3f9c60d90ab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3f9c60d90ab_0_2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3f9c60d90ab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3f9c60d90ab_0_2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3f9c60d90ab_0_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3f9c60d90ab_0_3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2" name="Google Shape;762;g3f9c60d90ab_0_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3f9c60d90ab_0_3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3f9c60d90ab_0_3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g3f9c60d90ab_0_3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3" name="Google Shape;793;g3f9c60d90ab_0_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7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6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6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6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6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6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6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6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6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8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8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8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8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8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8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8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8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8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8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8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8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8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8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8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8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8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This is an array</a:t>
            </a:r>
            <a:endParaRPr sz="3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This is an array</a:t>
            </a:r>
            <a:endParaRPr sz="3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0" name="Google Shape;60;p14" title="Screenshot 2025-08-01 at 5.44.30 pm.png"/>
          <p:cNvPicPr preferRelativeResize="0"/>
          <p:nvPr/>
        </p:nvPicPr>
        <p:blipFill rotWithShape="1">
          <a:blip r:embed="rId3">
            <a:alphaModFix/>
          </a:blip>
          <a:srcRect b="0" l="0" r="0" t="4825"/>
          <a:stretch/>
        </p:blipFill>
        <p:spPr>
          <a:xfrm>
            <a:off x="2073050" y="1423475"/>
            <a:ext cx="5467350" cy="293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This is an array</a:t>
            </a:r>
            <a:endParaRPr sz="3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6" name="Google Shape;66;p15" title="Screenshot 2025-08-01 at 5.44.1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1675" y="1170125"/>
            <a:ext cx="5964475" cy="34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This is an array</a:t>
            </a:r>
            <a:endParaRPr sz="3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2" name="Google Shape;72;p16" title="Screenshot 2025-08-01 at 5.43.4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5850" y="276150"/>
            <a:ext cx="3394200" cy="444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This is an array</a:t>
            </a:r>
            <a:endParaRPr sz="3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8" name="Google Shape;78;p17" title="Screenshot 2025-08-01 at 1.09.23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4450" y="1571625"/>
            <a:ext cx="4057650" cy="2000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8" title="Screenshot 2025-04-09 at 1.47.09 pm.png"/>
          <p:cNvPicPr preferRelativeResize="0"/>
          <p:nvPr/>
        </p:nvPicPr>
        <p:blipFill rotWithShape="1">
          <a:blip r:embed="rId3">
            <a:alphaModFix/>
          </a:blip>
          <a:srcRect b="49403" l="0" r="63140" t="0"/>
          <a:stretch/>
        </p:blipFill>
        <p:spPr>
          <a:xfrm>
            <a:off x="3542275" y="491400"/>
            <a:ext cx="1694200" cy="212412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8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This is an array</a:t>
            </a:r>
            <a:endParaRPr sz="3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9" title="Screenshot 2025-04-09 at 1.47.09 pm.png"/>
          <p:cNvPicPr preferRelativeResize="0"/>
          <p:nvPr/>
        </p:nvPicPr>
        <p:blipFill rotWithShape="1">
          <a:blip r:embed="rId3">
            <a:alphaModFix/>
          </a:blip>
          <a:srcRect b="49403" l="0" r="61062" t="0"/>
          <a:stretch/>
        </p:blipFill>
        <p:spPr>
          <a:xfrm>
            <a:off x="3542275" y="491400"/>
            <a:ext cx="1789725" cy="212412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9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It has rows</a:t>
            </a:r>
            <a:endParaRPr sz="3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0" title="Screenshot 2025-04-09 at 1.47.09 pm.png"/>
          <p:cNvPicPr preferRelativeResize="0"/>
          <p:nvPr/>
        </p:nvPicPr>
        <p:blipFill rotWithShape="1">
          <a:blip r:embed="rId3">
            <a:alphaModFix/>
          </a:blip>
          <a:srcRect b="49403" l="0" r="36665" t="0"/>
          <a:stretch/>
        </p:blipFill>
        <p:spPr>
          <a:xfrm>
            <a:off x="3542275" y="491400"/>
            <a:ext cx="2911100" cy="212412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0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It has rows</a:t>
            </a:r>
            <a:endParaRPr sz="3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1" title="Screenshot 2025-04-09 at 1.47.09 pm.png"/>
          <p:cNvPicPr preferRelativeResize="0"/>
          <p:nvPr/>
        </p:nvPicPr>
        <p:blipFill rotWithShape="1">
          <a:blip r:embed="rId3">
            <a:alphaModFix/>
          </a:blip>
          <a:srcRect b="49403" l="0" r="36665" t="0"/>
          <a:stretch/>
        </p:blipFill>
        <p:spPr>
          <a:xfrm>
            <a:off x="3542275" y="491400"/>
            <a:ext cx="2911100" cy="2124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1"/>
          <p:cNvSpPr/>
          <p:nvPr/>
        </p:nvSpPr>
        <p:spPr>
          <a:xfrm>
            <a:off x="3737925" y="732587"/>
            <a:ext cx="1424700" cy="489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1"/>
          <p:cNvSpPr/>
          <p:nvPr/>
        </p:nvSpPr>
        <p:spPr>
          <a:xfrm>
            <a:off x="3737925" y="1399200"/>
            <a:ext cx="1424700" cy="489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1"/>
          <p:cNvSpPr/>
          <p:nvPr/>
        </p:nvSpPr>
        <p:spPr>
          <a:xfrm>
            <a:off x="3737925" y="2082762"/>
            <a:ext cx="1424700" cy="489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1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It has rows</a:t>
            </a:r>
            <a:endParaRPr sz="3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2" title="Screenshot 2025-04-09 at 1.47.09 pm.png"/>
          <p:cNvPicPr preferRelativeResize="0"/>
          <p:nvPr/>
        </p:nvPicPr>
        <p:blipFill rotWithShape="1">
          <a:blip r:embed="rId3">
            <a:alphaModFix/>
          </a:blip>
          <a:srcRect b="49403" l="0" r="63708" t="0"/>
          <a:stretch/>
        </p:blipFill>
        <p:spPr>
          <a:xfrm>
            <a:off x="3542275" y="491400"/>
            <a:ext cx="1668125" cy="2124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2"/>
          <p:cNvSpPr txBox="1"/>
          <p:nvPr/>
        </p:nvSpPr>
        <p:spPr>
          <a:xfrm>
            <a:off x="225975" y="42069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3" title="Screenshot 2025-04-09 at 1.47.09 pm.png"/>
          <p:cNvPicPr preferRelativeResize="0"/>
          <p:nvPr/>
        </p:nvPicPr>
        <p:blipFill rotWithShape="1">
          <a:blip r:embed="rId3">
            <a:alphaModFix/>
          </a:blip>
          <a:srcRect b="50444" l="0" r="63708" t="0"/>
          <a:stretch/>
        </p:blipFill>
        <p:spPr>
          <a:xfrm>
            <a:off x="3542275" y="491400"/>
            <a:ext cx="1668125" cy="2080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3"/>
          <p:cNvSpPr txBox="1"/>
          <p:nvPr/>
        </p:nvSpPr>
        <p:spPr>
          <a:xfrm>
            <a:off x="225975" y="42069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3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It has columns</a:t>
            </a:r>
            <a:endParaRPr sz="3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24" title="Screenshot 2025-04-09 at 1.47.09 pm.png"/>
          <p:cNvPicPr preferRelativeResize="0"/>
          <p:nvPr/>
        </p:nvPicPr>
        <p:blipFill rotWithShape="1">
          <a:blip r:embed="rId3">
            <a:alphaModFix/>
          </a:blip>
          <a:srcRect b="24380" l="0" r="63708" t="0"/>
          <a:stretch/>
        </p:blipFill>
        <p:spPr>
          <a:xfrm>
            <a:off x="3542275" y="491400"/>
            <a:ext cx="1668125" cy="317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4"/>
          <p:cNvSpPr txBox="1"/>
          <p:nvPr/>
        </p:nvSpPr>
        <p:spPr>
          <a:xfrm>
            <a:off x="225975" y="42069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4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It has columns</a:t>
            </a:r>
            <a:endParaRPr sz="3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5" title="Screenshot 2025-04-09 at 1.47.09 pm.png"/>
          <p:cNvPicPr preferRelativeResize="0"/>
          <p:nvPr/>
        </p:nvPicPr>
        <p:blipFill rotWithShape="1">
          <a:blip r:embed="rId3">
            <a:alphaModFix/>
          </a:blip>
          <a:srcRect b="24380" l="0" r="63708" t="0"/>
          <a:stretch/>
        </p:blipFill>
        <p:spPr>
          <a:xfrm>
            <a:off x="3542275" y="491400"/>
            <a:ext cx="1668125" cy="31745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5"/>
          <p:cNvSpPr txBox="1"/>
          <p:nvPr/>
        </p:nvSpPr>
        <p:spPr>
          <a:xfrm>
            <a:off x="225975" y="42069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5"/>
          <p:cNvSpPr txBox="1"/>
          <p:nvPr/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It has columns</a:t>
            </a:r>
            <a:endParaRPr sz="3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25"/>
          <p:cNvSpPr/>
          <p:nvPr/>
        </p:nvSpPr>
        <p:spPr>
          <a:xfrm>
            <a:off x="3737925" y="732540"/>
            <a:ext cx="666000" cy="1888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5"/>
          <p:cNvSpPr/>
          <p:nvPr/>
        </p:nvSpPr>
        <p:spPr>
          <a:xfrm>
            <a:off x="4488800" y="732540"/>
            <a:ext cx="666000" cy="1888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6" title="Screenshot 2025-04-09 at 1.47.09 pm.png"/>
          <p:cNvPicPr preferRelativeResize="0"/>
          <p:nvPr/>
        </p:nvPicPr>
        <p:blipFill rotWithShape="1">
          <a:blip r:embed="rId3">
            <a:alphaModFix/>
          </a:blip>
          <a:srcRect b="49076" l="0" r="63708" t="0"/>
          <a:stretch/>
        </p:blipFill>
        <p:spPr>
          <a:xfrm>
            <a:off x="3542275" y="491400"/>
            <a:ext cx="1668125" cy="2137774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6"/>
          <p:cNvSpPr txBox="1"/>
          <p:nvPr/>
        </p:nvSpPr>
        <p:spPr>
          <a:xfrm>
            <a:off x="225975" y="42069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7" title="Screenshot 2025-04-09 at 1.47.09 pm.png"/>
          <p:cNvPicPr preferRelativeResize="0"/>
          <p:nvPr/>
        </p:nvPicPr>
        <p:blipFill rotWithShape="1">
          <a:blip r:embed="rId3">
            <a:alphaModFix/>
          </a:blip>
          <a:srcRect b="24970" l="0" r="34730" t="0"/>
          <a:stretch/>
        </p:blipFill>
        <p:spPr>
          <a:xfrm>
            <a:off x="3542275" y="491400"/>
            <a:ext cx="3000000" cy="314977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 txBox="1"/>
          <p:nvPr/>
        </p:nvSpPr>
        <p:spPr>
          <a:xfrm>
            <a:off x="225975" y="42069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7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rows?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8" title="Screenshot 2025-04-09 at 1.47.09 pm.png"/>
          <p:cNvPicPr preferRelativeResize="0"/>
          <p:nvPr/>
        </p:nvPicPr>
        <p:blipFill rotWithShape="1">
          <a:blip r:embed="rId3">
            <a:alphaModFix/>
          </a:blip>
          <a:srcRect b="24970" l="0" r="34730" t="0"/>
          <a:stretch/>
        </p:blipFill>
        <p:spPr>
          <a:xfrm>
            <a:off x="3542275" y="491400"/>
            <a:ext cx="3000000" cy="314977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8"/>
          <p:cNvSpPr txBox="1"/>
          <p:nvPr/>
        </p:nvSpPr>
        <p:spPr>
          <a:xfrm>
            <a:off x="225975" y="42069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8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rows?</a:t>
            </a:r>
            <a:endParaRPr/>
          </a:p>
        </p:txBody>
      </p:sp>
      <p:sp>
        <p:nvSpPr>
          <p:cNvPr id="155" name="Google Shape;155;p28"/>
          <p:cNvSpPr/>
          <p:nvPr/>
        </p:nvSpPr>
        <p:spPr>
          <a:xfrm>
            <a:off x="3737925" y="732587"/>
            <a:ext cx="1424700" cy="489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28"/>
          <p:cNvSpPr/>
          <p:nvPr/>
        </p:nvSpPr>
        <p:spPr>
          <a:xfrm>
            <a:off x="3737925" y="1399200"/>
            <a:ext cx="1424700" cy="489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8"/>
          <p:cNvSpPr/>
          <p:nvPr/>
        </p:nvSpPr>
        <p:spPr>
          <a:xfrm>
            <a:off x="3737925" y="2082762"/>
            <a:ext cx="1424700" cy="489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9" title="Screenshot 2025-04-09 at 1.47.09 pm.png"/>
          <p:cNvPicPr preferRelativeResize="0"/>
          <p:nvPr/>
        </p:nvPicPr>
        <p:blipFill rotWithShape="1">
          <a:blip r:embed="rId3">
            <a:alphaModFix/>
          </a:blip>
          <a:srcRect b="24970" l="0" r="34730" t="0"/>
          <a:stretch/>
        </p:blipFill>
        <p:spPr>
          <a:xfrm>
            <a:off x="3542275" y="491400"/>
            <a:ext cx="3000000" cy="3149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9"/>
          <p:cNvSpPr txBox="1"/>
          <p:nvPr/>
        </p:nvSpPr>
        <p:spPr>
          <a:xfrm>
            <a:off x="225975" y="42069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9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rows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5" name="Google Shape;165;p29"/>
          <p:cNvSpPr/>
          <p:nvPr/>
        </p:nvSpPr>
        <p:spPr>
          <a:xfrm>
            <a:off x="3737925" y="732587"/>
            <a:ext cx="1424700" cy="489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29"/>
          <p:cNvSpPr/>
          <p:nvPr/>
        </p:nvSpPr>
        <p:spPr>
          <a:xfrm>
            <a:off x="3737925" y="1399200"/>
            <a:ext cx="1424700" cy="489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9"/>
          <p:cNvSpPr/>
          <p:nvPr/>
        </p:nvSpPr>
        <p:spPr>
          <a:xfrm>
            <a:off x="3737925" y="2082762"/>
            <a:ext cx="1424700" cy="489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0" title="Screenshot 2025-04-09 at 1.47.09 pm.png"/>
          <p:cNvPicPr preferRelativeResize="0"/>
          <p:nvPr/>
        </p:nvPicPr>
        <p:blipFill rotWithShape="1">
          <a:blip r:embed="rId3">
            <a:alphaModFix/>
          </a:blip>
          <a:srcRect b="49076" l="0" r="63708" t="0"/>
          <a:stretch/>
        </p:blipFill>
        <p:spPr>
          <a:xfrm>
            <a:off x="3542275" y="491400"/>
            <a:ext cx="1668125" cy="2137774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0"/>
          <p:cNvSpPr txBox="1"/>
          <p:nvPr/>
        </p:nvSpPr>
        <p:spPr>
          <a:xfrm>
            <a:off x="225975" y="42069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31" title="Screenshot 2025-04-09 at 1.47.09 pm.png"/>
          <p:cNvPicPr preferRelativeResize="0"/>
          <p:nvPr/>
        </p:nvPicPr>
        <p:blipFill rotWithShape="1">
          <a:blip r:embed="rId3">
            <a:alphaModFix/>
          </a:blip>
          <a:srcRect b="24970" l="0" r="34730" t="0"/>
          <a:stretch/>
        </p:blipFill>
        <p:spPr>
          <a:xfrm>
            <a:off x="3542275" y="491400"/>
            <a:ext cx="3000000" cy="314977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31"/>
          <p:cNvSpPr txBox="1"/>
          <p:nvPr/>
        </p:nvSpPr>
        <p:spPr>
          <a:xfrm>
            <a:off x="225975" y="42069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31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columns?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32" title="Screenshot 2025-04-09 at 1.47.09 pm.png"/>
          <p:cNvPicPr preferRelativeResize="0"/>
          <p:nvPr/>
        </p:nvPicPr>
        <p:blipFill rotWithShape="1">
          <a:blip r:embed="rId3">
            <a:alphaModFix/>
          </a:blip>
          <a:srcRect b="24970" l="0" r="34730" t="0"/>
          <a:stretch/>
        </p:blipFill>
        <p:spPr>
          <a:xfrm>
            <a:off x="3542275" y="491400"/>
            <a:ext cx="3000000" cy="314977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2"/>
          <p:cNvSpPr txBox="1"/>
          <p:nvPr/>
        </p:nvSpPr>
        <p:spPr>
          <a:xfrm>
            <a:off x="225975" y="42069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32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columns?</a:t>
            </a:r>
            <a:endParaRPr/>
          </a:p>
        </p:txBody>
      </p:sp>
      <p:sp>
        <p:nvSpPr>
          <p:cNvPr id="188" name="Google Shape;188;p32"/>
          <p:cNvSpPr/>
          <p:nvPr/>
        </p:nvSpPr>
        <p:spPr>
          <a:xfrm>
            <a:off x="3737925" y="732540"/>
            <a:ext cx="666000" cy="1888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32"/>
          <p:cNvSpPr/>
          <p:nvPr/>
        </p:nvSpPr>
        <p:spPr>
          <a:xfrm>
            <a:off x="4488800" y="732540"/>
            <a:ext cx="666000" cy="1888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3" title="Screenshot 2025-04-09 at 1.47.09 pm.png"/>
          <p:cNvPicPr preferRelativeResize="0"/>
          <p:nvPr/>
        </p:nvPicPr>
        <p:blipFill rotWithShape="1">
          <a:blip r:embed="rId3">
            <a:alphaModFix/>
          </a:blip>
          <a:srcRect b="24970" l="0" r="34730" t="0"/>
          <a:stretch/>
        </p:blipFill>
        <p:spPr>
          <a:xfrm>
            <a:off x="3542275" y="491400"/>
            <a:ext cx="3000000" cy="314977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3"/>
          <p:cNvSpPr txBox="1"/>
          <p:nvPr/>
        </p:nvSpPr>
        <p:spPr>
          <a:xfrm>
            <a:off x="225975" y="42069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33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columns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7" name="Google Shape;197;p33"/>
          <p:cNvSpPr/>
          <p:nvPr/>
        </p:nvSpPr>
        <p:spPr>
          <a:xfrm>
            <a:off x="3737925" y="732540"/>
            <a:ext cx="666000" cy="1888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33"/>
          <p:cNvSpPr/>
          <p:nvPr/>
        </p:nvSpPr>
        <p:spPr>
          <a:xfrm>
            <a:off x="4488800" y="732540"/>
            <a:ext cx="666000" cy="1888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34" title="Screenshot 2025-04-09 at 1.47.09 pm.png"/>
          <p:cNvPicPr preferRelativeResize="0"/>
          <p:nvPr/>
        </p:nvPicPr>
        <p:blipFill rotWithShape="1">
          <a:blip r:embed="rId3">
            <a:alphaModFix/>
          </a:blip>
          <a:srcRect b="24970" l="0" r="34730" t="0"/>
          <a:stretch/>
        </p:blipFill>
        <p:spPr>
          <a:xfrm>
            <a:off x="3542275" y="491400"/>
            <a:ext cx="3000000" cy="314977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4"/>
          <p:cNvSpPr txBox="1"/>
          <p:nvPr/>
        </p:nvSpPr>
        <p:spPr>
          <a:xfrm>
            <a:off x="225975" y="42069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35" title="Screenshot 2025-04-09 at 1.47.09 pm.png"/>
          <p:cNvPicPr preferRelativeResize="0"/>
          <p:nvPr/>
        </p:nvPicPr>
        <p:blipFill rotWithShape="1">
          <a:blip r:embed="rId3">
            <a:alphaModFix/>
          </a:blip>
          <a:srcRect b="24970" l="0" r="34730" t="0"/>
          <a:stretch/>
        </p:blipFill>
        <p:spPr>
          <a:xfrm>
            <a:off x="3542275" y="491400"/>
            <a:ext cx="3000000" cy="314977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5"/>
          <p:cNvSpPr txBox="1"/>
          <p:nvPr/>
        </p:nvSpPr>
        <p:spPr>
          <a:xfrm>
            <a:off x="225975" y="42069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35"/>
          <p:cNvSpPr txBox="1"/>
          <p:nvPr/>
        </p:nvSpPr>
        <p:spPr>
          <a:xfrm>
            <a:off x="382425" y="1060450"/>
            <a:ext cx="3000000" cy="3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Rows and column make 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36" title="Screenshot 2025-04-09 at 1.47.09 pm.png"/>
          <p:cNvPicPr preferRelativeResize="0"/>
          <p:nvPr/>
        </p:nvPicPr>
        <p:blipFill rotWithShape="1">
          <a:blip r:embed="rId3">
            <a:alphaModFix/>
          </a:blip>
          <a:srcRect b="48676" l="0" r="61816" t="0"/>
          <a:stretch/>
        </p:blipFill>
        <p:spPr>
          <a:xfrm>
            <a:off x="3542275" y="491400"/>
            <a:ext cx="1755050" cy="215465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6"/>
          <p:cNvSpPr txBox="1"/>
          <p:nvPr/>
        </p:nvSpPr>
        <p:spPr>
          <a:xfrm>
            <a:off x="225975" y="42069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6"/>
          <p:cNvSpPr txBox="1"/>
          <p:nvPr/>
        </p:nvSpPr>
        <p:spPr>
          <a:xfrm>
            <a:off x="382425" y="1060450"/>
            <a:ext cx="30000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9" name="Google Shape;219;p36"/>
          <p:cNvSpPr/>
          <p:nvPr/>
        </p:nvSpPr>
        <p:spPr>
          <a:xfrm>
            <a:off x="3737925" y="732587"/>
            <a:ext cx="1424700" cy="489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36"/>
          <p:cNvSpPr/>
          <p:nvPr/>
        </p:nvSpPr>
        <p:spPr>
          <a:xfrm>
            <a:off x="3737925" y="1399200"/>
            <a:ext cx="1424700" cy="489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36"/>
          <p:cNvSpPr/>
          <p:nvPr/>
        </p:nvSpPr>
        <p:spPr>
          <a:xfrm>
            <a:off x="3737925" y="2082762"/>
            <a:ext cx="1424700" cy="489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37" title="Screenshot 2025-04-09 at 1.47.09 pm.png"/>
          <p:cNvPicPr preferRelativeResize="0"/>
          <p:nvPr/>
        </p:nvPicPr>
        <p:blipFill rotWithShape="1">
          <a:blip r:embed="rId3">
            <a:alphaModFix/>
          </a:blip>
          <a:srcRect b="48676" l="0" r="61816" t="0"/>
          <a:stretch/>
        </p:blipFill>
        <p:spPr>
          <a:xfrm>
            <a:off x="3542275" y="491400"/>
            <a:ext cx="1755050" cy="215465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7"/>
          <p:cNvSpPr txBox="1"/>
          <p:nvPr/>
        </p:nvSpPr>
        <p:spPr>
          <a:xfrm>
            <a:off x="225975" y="42069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37"/>
          <p:cNvSpPr txBox="1"/>
          <p:nvPr/>
        </p:nvSpPr>
        <p:spPr>
          <a:xfrm>
            <a:off x="382425" y="1060450"/>
            <a:ext cx="30000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38" title="Screenshot 2025-04-09 at 1.47.09 pm.png"/>
          <p:cNvPicPr preferRelativeResize="0"/>
          <p:nvPr/>
        </p:nvPicPr>
        <p:blipFill rotWithShape="1">
          <a:blip r:embed="rId3">
            <a:alphaModFix/>
          </a:blip>
          <a:srcRect b="48676" l="0" r="61816" t="0"/>
          <a:stretch/>
        </p:blipFill>
        <p:spPr>
          <a:xfrm>
            <a:off x="3542275" y="491400"/>
            <a:ext cx="1755050" cy="215465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8"/>
          <p:cNvSpPr txBox="1"/>
          <p:nvPr/>
        </p:nvSpPr>
        <p:spPr>
          <a:xfrm>
            <a:off x="225975" y="42069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8"/>
          <p:cNvSpPr txBox="1"/>
          <p:nvPr/>
        </p:nvSpPr>
        <p:spPr>
          <a:xfrm>
            <a:off x="382425" y="1060450"/>
            <a:ext cx="30000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6" name="Google Shape;236;p38"/>
          <p:cNvSpPr/>
          <p:nvPr/>
        </p:nvSpPr>
        <p:spPr>
          <a:xfrm>
            <a:off x="3737925" y="732540"/>
            <a:ext cx="666000" cy="1888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38"/>
          <p:cNvSpPr/>
          <p:nvPr/>
        </p:nvSpPr>
        <p:spPr>
          <a:xfrm>
            <a:off x="4488800" y="732540"/>
            <a:ext cx="666000" cy="18882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9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40" title="Screenshot 2025-04-09 at 1.53.2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8075" y="612075"/>
            <a:ext cx="5009100" cy="300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40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41" title="Screenshot 2025-04-09 at 1.53.2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8075" y="612075"/>
            <a:ext cx="5009100" cy="300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41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5" name="Google Shape;255;p41"/>
          <p:cNvSpPr/>
          <p:nvPr/>
        </p:nvSpPr>
        <p:spPr>
          <a:xfrm>
            <a:off x="3468200" y="892733"/>
            <a:ext cx="2865900" cy="45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42" title="Screenshot 2025-04-09 at 1.53.2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8075" y="612075"/>
            <a:ext cx="5009100" cy="300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42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2" name="Google Shape;262;p42"/>
          <p:cNvSpPr/>
          <p:nvPr/>
        </p:nvSpPr>
        <p:spPr>
          <a:xfrm>
            <a:off x="3468200" y="892733"/>
            <a:ext cx="2865900" cy="45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42"/>
          <p:cNvSpPr/>
          <p:nvPr/>
        </p:nvSpPr>
        <p:spPr>
          <a:xfrm>
            <a:off x="3468200" y="1347833"/>
            <a:ext cx="2865900" cy="45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43" title="Screenshot 2025-04-09 at 1.53.2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8075" y="612075"/>
            <a:ext cx="5009100" cy="300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43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0" name="Google Shape;270;p43"/>
          <p:cNvSpPr/>
          <p:nvPr/>
        </p:nvSpPr>
        <p:spPr>
          <a:xfrm>
            <a:off x="3468200" y="892733"/>
            <a:ext cx="2865900" cy="45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43"/>
          <p:cNvSpPr/>
          <p:nvPr/>
        </p:nvSpPr>
        <p:spPr>
          <a:xfrm>
            <a:off x="3468200" y="1347833"/>
            <a:ext cx="2865900" cy="45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43"/>
          <p:cNvSpPr/>
          <p:nvPr/>
        </p:nvSpPr>
        <p:spPr>
          <a:xfrm>
            <a:off x="3468200" y="1802933"/>
            <a:ext cx="2865900" cy="45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44" title="Screenshot 2025-04-09 at 1.53.2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8075" y="612075"/>
            <a:ext cx="5009100" cy="300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44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" name="Google Shape;279;p44"/>
          <p:cNvSpPr/>
          <p:nvPr/>
        </p:nvSpPr>
        <p:spPr>
          <a:xfrm>
            <a:off x="3468200" y="892733"/>
            <a:ext cx="2865900" cy="45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44"/>
          <p:cNvSpPr/>
          <p:nvPr/>
        </p:nvSpPr>
        <p:spPr>
          <a:xfrm>
            <a:off x="3468200" y="1347833"/>
            <a:ext cx="2865900" cy="45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44"/>
          <p:cNvSpPr/>
          <p:nvPr/>
        </p:nvSpPr>
        <p:spPr>
          <a:xfrm>
            <a:off x="3468200" y="1802933"/>
            <a:ext cx="2865900" cy="45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45" title="Screenshot 2025-04-09 at 1.53.2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8075" y="612075"/>
            <a:ext cx="5009100" cy="300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45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46" title="Screenshot 2025-04-09 at 1.53.2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8075" y="612075"/>
            <a:ext cx="5009100" cy="3008350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46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4" name="Google Shape;294;p46"/>
          <p:cNvSpPr/>
          <p:nvPr/>
        </p:nvSpPr>
        <p:spPr>
          <a:xfrm>
            <a:off x="3616175" y="892700"/>
            <a:ext cx="497400" cy="142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47" title="Screenshot 2025-04-09 at 1.53.2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8075" y="612075"/>
            <a:ext cx="5009100" cy="300835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47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1" name="Google Shape;301;p47"/>
          <p:cNvSpPr/>
          <p:nvPr/>
        </p:nvSpPr>
        <p:spPr>
          <a:xfrm>
            <a:off x="3616175" y="892700"/>
            <a:ext cx="497400" cy="142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47"/>
          <p:cNvSpPr/>
          <p:nvPr/>
        </p:nvSpPr>
        <p:spPr>
          <a:xfrm>
            <a:off x="4155725" y="892700"/>
            <a:ext cx="497400" cy="142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48" title="Screenshot 2025-04-09 at 1.53.2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8075" y="612075"/>
            <a:ext cx="5009100" cy="300835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48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9" name="Google Shape;309;p48"/>
          <p:cNvSpPr/>
          <p:nvPr/>
        </p:nvSpPr>
        <p:spPr>
          <a:xfrm>
            <a:off x="3616175" y="892700"/>
            <a:ext cx="497400" cy="142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48"/>
          <p:cNvSpPr/>
          <p:nvPr/>
        </p:nvSpPr>
        <p:spPr>
          <a:xfrm>
            <a:off x="4155725" y="892700"/>
            <a:ext cx="497400" cy="142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48"/>
          <p:cNvSpPr/>
          <p:nvPr/>
        </p:nvSpPr>
        <p:spPr>
          <a:xfrm>
            <a:off x="4695275" y="892700"/>
            <a:ext cx="497400" cy="142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49" title="Screenshot 2025-04-09 at 1.53.2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8075" y="612075"/>
            <a:ext cx="5009100" cy="300835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49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8" name="Google Shape;318;p49"/>
          <p:cNvSpPr/>
          <p:nvPr/>
        </p:nvSpPr>
        <p:spPr>
          <a:xfrm>
            <a:off x="3616175" y="892700"/>
            <a:ext cx="497400" cy="142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49"/>
          <p:cNvSpPr/>
          <p:nvPr/>
        </p:nvSpPr>
        <p:spPr>
          <a:xfrm>
            <a:off x="4155725" y="892700"/>
            <a:ext cx="497400" cy="142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49"/>
          <p:cNvSpPr/>
          <p:nvPr/>
        </p:nvSpPr>
        <p:spPr>
          <a:xfrm>
            <a:off x="4695275" y="892700"/>
            <a:ext cx="497400" cy="142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49"/>
          <p:cNvSpPr/>
          <p:nvPr/>
        </p:nvSpPr>
        <p:spPr>
          <a:xfrm>
            <a:off x="5234825" y="892700"/>
            <a:ext cx="497400" cy="142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50" title="Screenshot 2025-04-09 at 1.53.2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8075" y="612075"/>
            <a:ext cx="5009100" cy="300835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50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" name="Google Shape;328;p50"/>
          <p:cNvSpPr/>
          <p:nvPr/>
        </p:nvSpPr>
        <p:spPr>
          <a:xfrm>
            <a:off x="3616175" y="892700"/>
            <a:ext cx="497400" cy="142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50"/>
          <p:cNvSpPr/>
          <p:nvPr/>
        </p:nvSpPr>
        <p:spPr>
          <a:xfrm>
            <a:off x="4155725" y="892700"/>
            <a:ext cx="497400" cy="142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50"/>
          <p:cNvSpPr/>
          <p:nvPr/>
        </p:nvSpPr>
        <p:spPr>
          <a:xfrm>
            <a:off x="4695275" y="892700"/>
            <a:ext cx="497400" cy="142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50"/>
          <p:cNvSpPr/>
          <p:nvPr/>
        </p:nvSpPr>
        <p:spPr>
          <a:xfrm>
            <a:off x="5234825" y="892700"/>
            <a:ext cx="497400" cy="142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" name="Google Shape;332;p50"/>
          <p:cNvSpPr/>
          <p:nvPr/>
        </p:nvSpPr>
        <p:spPr>
          <a:xfrm>
            <a:off x="5774375" y="892700"/>
            <a:ext cx="497400" cy="142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Google Shape;337;p51" title="Screenshot 2025-04-09 at 1.53.2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8075" y="612075"/>
            <a:ext cx="5009100" cy="300835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51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9" name="Google Shape;339;p51"/>
          <p:cNvSpPr/>
          <p:nvPr/>
        </p:nvSpPr>
        <p:spPr>
          <a:xfrm>
            <a:off x="3616175" y="892700"/>
            <a:ext cx="497400" cy="142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51"/>
          <p:cNvSpPr/>
          <p:nvPr/>
        </p:nvSpPr>
        <p:spPr>
          <a:xfrm>
            <a:off x="4155725" y="892700"/>
            <a:ext cx="497400" cy="142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51"/>
          <p:cNvSpPr/>
          <p:nvPr/>
        </p:nvSpPr>
        <p:spPr>
          <a:xfrm>
            <a:off x="4695275" y="892700"/>
            <a:ext cx="497400" cy="142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51"/>
          <p:cNvSpPr/>
          <p:nvPr/>
        </p:nvSpPr>
        <p:spPr>
          <a:xfrm>
            <a:off x="5234825" y="892700"/>
            <a:ext cx="497400" cy="142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51"/>
          <p:cNvSpPr/>
          <p:nvPr/>
        </p:nvSpPr>
        <p:spPr>
          <a:xfrm>
            <a:off x="5774375" y="892700"/>
            <a:ext cx="497400" cy="1424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2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53" title="Screenshot 2025-04-09 at 1.54.3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0250" y="624525"/>
            <a:ext cx="1638300" cy="346710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53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54" title="Screenshot 2025-04-09 at 1.54.3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0250" y="624525"/>
            <a:ext cx="1638300" cy="346710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54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1" name="Google Shape;361;p54"/>
          <p:cNvSpPr/>
          <p:nvPr/>
        </p:nvSpPr>
        <p:spPr>
          <a:xfrm>
            <a:off x="4582250" y="1111875"/>
            <a:ext cx="1854300" cy="45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55" title="Screenshot 2025-04-09 at 1.54.3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0250" y="624525"/>
            <a:ext cx="1638300" cy="346710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55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8" name="Google Shape;368;p55"/>
          <p:cNvSpPr/>
          <p:nvPr/>
        </p:nvSpPr>
        <p:spPr>
          <a:xfrm>
            <a:off x="4582250" y="1111875"/>
            <a:ext cx="1854300" cy="45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55"/>
          <p:cNvSpPr/>
          <p:nvPr/>
        </p:nvSpPr>
        <p:spPr>
          <a:xfrm>
            <a:off x="4582250" y="1744725"/>
            <a:ext cx="1854300" cy="45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56" title="Screenshot 2025-04-09 at 1.54.3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0250" y="624525"/>
            <a:ext cx="1638300" cy="3467100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56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6" name="Google Shape;376;p56"/>
          <p:cNvSpPr/>
          <p:nvPr/>
        </p:nvSpPr>
        <p:spPr>
          <a:xfrm>
            <a:off x="4582250" y="1111875"/>
            <a:ext cx="1854300" cy="45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56"/>
          <p:cNvSpPr/>
          <p:nvPr/>
        </p:nvSpPr>
        <p:spPr>
          <a:xfrm>
            <a:off x="4582250" y="1753154"/>
            <a:ext cx="1854300" cy="45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56"/>
          <p:cNvSpPr/>
          <p:nvPr/>
        </p:nvSpPr>
        <p:spPr>
          <a:xfrm>
            <a:off x="4582250" y="2411300"/>
            <a:ext cx="1854300" cy="45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57" title="Screenshot 2025-04-09 at 1.54.3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0250" y="624525"/>
            <a:ext cx="1638300" cy="346710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57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5" name="Google Shape;385;p57"/>
          <p:cNvSpPr/>
          <p:nvPr/>
        </p:nvSpPr>
        <p:spPr>
          <a:xfrm>
            <a:off x="4582250" y="1111875"/>
            <a:ext cx="1854300" cy="45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57"/>
          <p:cNvSpPr/>
          <p:nvPr/>
        </p:nvSpPr>
        <p:spPr>
          <a:xfrm>
            <a:off x="4582250" y="1753154"/>
            <a:ext cx="1854300" cy="45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57"/>
          <p:cNvSpPr/>
          <p:nvPr/>
        </p:nvSpPr>
        <p:spPr>
          <a:xfrm>
            <a:off x="4582250" y="2411300"/>
            <a:ext cx="1854300" cy="45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57"/>
          <p:cNvSpPr/>
          <p:nvPr/>
        </p:nvSpPr>
        <p:spPr>
          <a:xfrm>
            <a:off x="4608217" y="3094746"/>
            <a:ext cx="1854300" cy="45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58" title="Screenshot 2025-04-09 at 1.54.3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0250" y="624525"/>
            <a:ext cx="1638300" cy="346710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58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5" name="Google Shape;395;p58"/>
          <p:cNvSpPr/>
          <p:nvPr/>
        </p:nvSpPr>
        <p:spPr>
          <a:xfrm>
            <a:off x="4582250" y="1111875"/>
            <a:ext cx="1854300" cy="45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58"/>
          <p:cNvSpPr/>
          <p:nvPr/>
        </p:nvSpPr>
        <p:spPr>
          <a:xfrm>
            <a:off x="4582250" y="1753154"/>
            <a:ext cx="1854300" cy="45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" name="Google Shape;397;p58"/>
          <p:cNvSpPr/>
          <p:nvPr/>
        </p:nvSpPr>
        <p:spPr>
          <a:xfrm>
            <a:off x="4582250" y="2411300"/>
            <a:ext cx="1854300" cy="45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58"/>
          <p:cNvSpPr/>
          <p:nvPr/>
        </p:nvSpPr>
        <p:spPr>
          <a:xfrm>
            <a:off x="4608217" y="3094746"/>
            <a:ext cx="1854300" cy="455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59" title="Screenshot 2025-04-09 at 1.54.3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0250" y="624525"/>
            <a:ext cx="1638300" cy="346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59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60" title="Screenshot 2025-04-09 at 1.54.3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0250" y="624525"/>
            <a:ext cx="1638300" cy="346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60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GROUPS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1" name="Google Shape;411;p60"/>
          <p:cNvSpPr/>
          <p:nvPr/>
        </p:nvSpPr>
        <p:spPr>
          <a:xfrm>
            <a:off x="5116725" y="928750"/>
            <a:ext cx="880200" cy="2813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61" title="Screenshot 2025-04-09 at 1.54.3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0250" y="624525"/>
            <a:ext cx="1638300" cy="346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61"/>
          <p:cNvSpPr txBox="1"/>
          <p:nvPr/>
        </p:nvSpPr>
        <p:spPr>
          <a:xfrm>
            <a:off x="382425" y="1060450"/>
            <a:ext cx="300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</a:t>
            </a:r>
            <a:r>
              <a:rPr lang="en" sz="3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EQUAL GROUP</a:t>
            </a:r>
            <a:endParaRPr sz="3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8" name="Google Shape;418;p61"/>
          <p:cNvSpPr/>
          <p:nvPr/>
        </p:nvSpPr>
        <p:spPr>
          <a:xfrm>
            <a:off x="5116725" y="928750"/>
            <a:ext cx="880200" cy="2813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The following slides can be used to introduce the Application activity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63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3 columns and 2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64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3 columns and 2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34" name="Google Shape;434;p64" title="Screenshot 2025-10-20 at 7.09.2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175" y="1130825"/>
            <a:ext cx="5083100" cy="3808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65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3 columns and 2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40" name="Google Shape;440;p65" title="Screenshot 2025-10-20 at 7.09.2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175" y="1130825"/>
            <a:ext cx="5083100" cy="38088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1" name="Google Shape;441;p65"/>
          <p:cNvCxnSpPr/>
          <p:nvPr/>
        </p:nvCxnSpPr>
        <p:spPr>
          <a:xfrm>
            <a:off x="3148900" y="996650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2" name="Google Shape;442;p65"/>
          <p:cNvCxnSpPr/>
          <p:nvPr/>
        </p:nvCxnSpPr>
        <p:spPr>
          <a:xfrm>
            <a:off x="3910325" y="996650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43" name="Google Shape;443;p65"/>
          <p:cNvCxnSpPr/>
          <p:nvPr/>
        </p:nvCxnSpPr>
        <p:spPr>
          <a:xfrm>
            <a:off x="4646025" y="996650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66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3 columns and 2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49" name="Google Shape;449;p66" title="Screenshot 2025-10-20 at 7.09.2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175" y="1130825"/>
            <a:ext cx="5083100" cy="38088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50" name="Google Shape;450;p66"/>
          <p:cNvCxnSpPr/>
          <p:nvPr/>
        </p:nvCxnSpPr>
        <p:spPr>
          <a:xfrm>
            <a:off x="3148900" y="996650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51" name="Google Shape;451;p66"/>
          <p:cNvCxnSpPr/>
          <p:nvPr/>
        </p:nvCxnSpPr>
        <p:spPr>
          <a:xfrm>
            <a:off x="3910325" y="996650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52" name="Google Shape;452;p66"/>
          <p:cNvCxnSpPr/>
          <p:nvPr/>
        </p:nvCxnSpPr>
        <p:spPr>
          <a:xfrm>
            <a:off x="4646025" y="996650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53" name="Google Shape;453;p66"/>
          <p:cNvCxnSpPr/>
          <p:nvPr/>
        </p:nvCxnSpPr>
        <p:spPr>
          <a:xfrm>
            <a:off x="1613450" y="212892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54" name="Google Shape;454;p66"/>
          <p:cNvCxnSpPr/>
          <p:nvPr/>
        </p:nvCxnSpPr>
        <p:spPr>
          <a:xfrm>
            <a:off x="1613450" y="2701650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5" name="Google Shape;455;p66"/>
          <p:cNvSpPr/>
          <p:nvPr/>
        </p:nvSpPr>
        <p:spPr>
          <a:xfrm>
            <a:off x="2960175" y="20088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456" name="Google Shape;456;p66"/>
          <p:cNvSpPr/>
          <p:nvPr/>
        </p:nvSpPr>
        <p:spPr>
          <a:xfrm>
            <a:off x="3721625" y="20088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457" name="Google Shape;457;p66"/>
          <p:cNvSpPr/>
          <p:nvPr/>
        </p:nvSpPr>
        <p:spPr>
          <a:xfrm>
            <a:off x="4457325" y="20088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458" name="Google Shape;458;p66"/>
          <p:cNvSpPr/>
          <p:nvPr/>
        </p:nvSpPr>
        <p:spPr>
          <a:xfrm>
            <a:off x="2960175" y="25717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459" name="Google Shape;459;p66"/>
          <p:cNvSpPr/>
          <p:nvPr/>
        </p:nvSpPr>
        <p:spPr>
          <a:xfrm>
            <a:off x="3708750" y="25717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460" name="Google Shape;460;p66"/>
          <p:cNvSpPr/>
          <p:nvPr/>
        </p:nvSpPr>
        <p:spPr>
          <a:xfrm>
            <a:off x="4457325" y="25717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67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3 columns and 2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6" name="Google Shape;466;p67" title="Screenshot 2025-10-20 at 7.09.2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175" y="1130825"/>
            <a:ext cx="5083100" cy="38088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67" name="Google Shape;467;p67"/>
          <p:cNvCxnSpPr/>
          <p:nvPr/>
        </p:nvCxnSpPr>
        <p:spPr>
          <a:xfrm>
            <a:off x="3148900" y="996650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68" name="Google Shape;468;p67"/>
          <p:cNvCxnSpPr/>
          <p:nvPr/>
        </p:nvCxnSpPr>
        <p:spPr>
          <a:xfrm>
            <a:off x="3910325" y="996650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69" name="Google Shape;469;p67"/>
          <p:cNvCxnSpPr/>
          <p:nvPr/>
        </p:nvCxnSpPr>
        <p:spPr>
          <a:xfrm>
            <a:off x="4646025" y="996650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70" name="Google Shape;470;p67"/>
          <p:cNvCxnSpPr/>
          <p:nvPr/>
        </p:nvCxnSpPr>
        <p:spPr>
          <a:xfrm>
            <a:off x="1613450" y="212892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71" name="Google Shape;471;p67"/>
          <p:cNvCxnSpPr/>
          <p:nvPr/>
        </p:nvCxnSpPr>
        <p:spPr>
          <a:xfrm>
            <a:off x="1613450" y="2701650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68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3 columns and 2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77" name="Google Shape;477;p68" title="Screenshot 2025-10-20 at 7.09.2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175" y="1130825"/>
            <a:ext cx="5083100" cy="38088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8" name="Google Shape;478;p68"/>
          <p:cNvCxnSpPr/>
          <p:nvPr/>
        </p:nvCxnSpPr>
        <p:spPr>
          <a:xfrm>
            <a:off x="3148900" y="996650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79" name="Google Shape;479;p68"/>
          <p:cNvCxnSpPr/>
          <p:nvPr/>
        </p:nvCxnSpPr>
        <p:spPr>
          <a:xfrm>
            <a:off x="3910325" y="996650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0" name="Google Shape;480;p68"/>
          <p:cNvCxnSpPr/>
          <p:nvPr/>
        </p:nvCxnSpPr>
        <p:spPr>
          <a:xfrm>
            <a:off x="4646025" y="996650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1" name="Google Shape;481;p68"/>
          <p:cNvCxnSpPr/>
          <p:nvPr/>
        </p:nvCxnSpPr>
        <p:spPr>
          <a:xfrm>
            <a:off x="1613450" y="212892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2" name="Google Shape;482;p68"/>
          <p:cNvCxnSpPr/>
          <p:nvPr/>
        </p:nvCxnSpPr>
        <p:spPr>
          <a:xfrm>
            <a:off x="1613450" y="2701650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83" name="Google Shape;483;p68"/>
          <p:cNvSpPr/>
          <p:nvPr/>
        </p:nvSpPr>
        <p:spPr>
          <a:xfrm>
            <a:off x="2960175" y="20088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484" name="Google Shape;484;p68"/>
          <p:cNvSpPr/>
          <p:nvPr/>
        </p:nvSpPr>
        <p:spPr>
          <a:xfrm>
            <a:off x="3721625" y="20088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485" name="Google Shape;485;p68"/>
          <p:cNvSpPr/>
          <p:nvPr/>
        </p:nvSpPr>
        <p:spPr>
          <a:xfrm>
            <a:off x="4457325" y="20088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486" name="Google Shape;486;p68"/>
          <p:cNvSpPr/>
          <p:nvPr/>
        </p:nvSpPr>
        <p:spPr>
          <a:xfrm>
            <a:off x="2960175" y="25717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487" name="Google Shape;487;p68"/>
          <p:cNvSpPr/>
          <p:nvPr/>
        </p:nvSpPr>
        <p:spPr>
          <a:xfrm>
            <a:off x="3708750" y="25717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488" name="Google Shape;488;p68"/>
          <p:cNvSpPr/>
          <p:nvPr/>
        </p:nvSpPr>
        <p:spPr>
          <a:xfrm>
            <a:off x="4457325" y="25717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69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3 columns and 2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94" name="Google Shape;494;p69"/>
          <p:cNvCxnSpPr/>
          <p:nvPr/>
        </p:nvCxnSpPr>
        <p:spPr>
          <a:xfrm>
            <a:off x="3148900" y="996650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95" name="Google Shape;495;p69"/>
          <p:cNvCxnSpPr/>
          <p:nvPr/>
        </p:nvCxnSpPr>
        <p:spPr>
          <a:xfrm>
            <a:off x="3910325" y="996650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96" name="Google Shape;496;p69"/>
          <p:cNvCxnSpPr/>
          <p:nvPr/>
        </p:nvCxnSpPr>
        <p:spPr>
          <a:xfrm>
            <a:off x="4646025" y="996650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97" name="Google Shape;497;p69"/>
          <p:cNvCxnSpPr/>
          <p:nvPr/>
        </p:nvCxnSpPr>
        <p:spPr>
          <a:xfrm>
            <a:off x="1613450" y="212892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98" name="Google Shape;498;p69"/>
          <p:cNvCxnSpPr/>
          <p:nvPr/>
        </p:nvCxnSpPr>
        <p:spPr>
          <a:xfrm>
            <a:off x="1613450" y="2701650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99" name="Google Shape;499;p69"/>
          <p:cNvSpPr/>
          <p:nvPr/>
        </p:nvSpPr>
        <p:spPr>
          <a:xfrm>
            <a:off x="2960175" y="20088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500" name="Google Shape;500;p69"/>
          <p:cNvSpPr/>
          <p:nvPr/>
        </p:nvSpPr>
        <p:spPr>
          <a:xfrm>
            <a:off x="3721625" y="20088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501" name="Google Shape;501;p69"/>
          <p:cNvSpPr/>
          <p:nvPr/>
        </p:nvSpPr>
        <p:spPr>
          <a:xfrm>
            <a:off x="4457325" y="20088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502" name="Google Shape;502;p69"/>
          <p:cNvSpPr/>
          <p:nvPr/>
        </p:nvSpPr>
        <p:spPr>
          <a:xfrm>
            <a:off x="2960175" y="25717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503" name="Google Shape;503;p69"/>
          <p:cNvSpPr/>
          <p:nvPr/>
        </p:nvSpPr>
        <p:spPr>
          <a:xfrm>
            <a:off x="3708750" y="25717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504" name="Google Shape;504;p69"/>
          <p:cNvSpPr/>
          <p:nvPr/>
        </p:nvSpPr>
        <p:spPr>
          <a:xfrm>
            <a:off x="4457325" y="25717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70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2 columns and 4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71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2 columns and 4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15" name="Google Shape;515;p71" title="Screenshot 2025-10-20 at 7.09.2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175" y="1130825"/>
            <a:ext cx="5083100" cy="3808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72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2 columns and 4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21" name="Google Shape;521;p72" title="Screenshot 2025-10-20 at 7.09.2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175" y="1130825"/>
            <a:ext cx="5083100" cy="38088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22" name="Google Shape;522;p72"/>
          <p:cNvCxnSpPr/>
          <p:nvPr/>
        </p:nvCxnSpPr>
        <p:spPr>
          <a:xfrm>
            <a:off x="3148900" y="996650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23" name="Google Shape;523;p72"/>
          <p:cNvCxnSpPr/>
          <p:nvPr/>
        </p:nvCxnSpPr>
        <p:spPr>
          <a:xfrm>
            <a:off x="3953200" y="996650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73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2 columns and 4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29" name="Google Shape;529;p73" title="Screenshot 2025-10-20 at 7.09.2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175" y="1130825"/>
            <a:ext cx="5083100" cy="38088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30" name="Google Shape;530;p73"/>
          <p:cNvCxnSpPr/>
          <p:nvPr/>
        </p:nvCxnSpPr>
        <p:spPr>
          <a:xfrm>
            <a:off x="3148900" y="996650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1" name="Google Shape;531;p73"/>
          <p:cNvCxnSpPr/>
          <p:nvPr/>
        </p:nvCxnSpPr>
        <p:spPr>
          <a:xfrm>
            <a:off x="3953200" y="996650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2" name="Google Shape;532;p73"/>
          <p:cNvCxnSpPr/>
          <p:nvPr/>
        </p:nvCxnSpPr>
        <p:spPr>
          <a:xfrm>
            <a:off x="1613450" y="212892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3" name="Google Shape;533;p73"/>
          <p:cNvCxnSpPr/>
          <p:nvPr/>
        </p:nvCxnSpPr>
        <p:spPr>
          <a:xfrm>
            <a:off x="1568550" y="268447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4" name="Google Shape;534;p73"/>
          <p:cNvCxnSpPr/>
          <p:nvPr/>
        </p:nvCxnSpPr>
        <p:spPr>
          <a:xfrm>
            <a:off x="1613450" y="332582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35" name="Google Shape;535;p73"/>
          <p:cNvCxnSpPr/>
          <p:nvPr/>
        </p:nvCxnSpPr>
        <p:spPr>
          <a:xfrm>
            <a:off x="1568550" y="394142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74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2 columns and 4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41" name="Google Shape;541;p74" title="Screenshot 2025-10-20 at 7.09.2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175" y="1130825"/>
            <a:ext cx="5083100" cy="38088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42" name="Google Shape;542;p74"/>
          <p:cNvCxnSpPr/>
          <p:nvPr/>
        </p:nvCxnSpPr>
        <p:spPr>
          <a:xfrm>
            <a:off x="3148900" y="996650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3" name="Google Shape;543;p74"/>
          <p:cNvCxnSpPr/>
          <p:nvPr/>
        </p:nvCxnSpPr>
        <p:spPr>
          <a:xfrm>
            <a:off x="3953200" y="996650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4" name="Google Shape;544;p74"/>
          <p:cNvCxnSpPr/>
          <p:nvPr/>
        </p:nvCxnSpPr>
        <p:spPr>
          <a:xfrm>
            <a:off x="1613450" y="212892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5" name="Google Shape;545;p74"/>
          <p:cNvCxnSpPr/>
          <p:nvPr/>
        </p:nvCxnSpPr>
        <p:spPr>
          <a:xfrm>
            <a:off x="1568550" y="268447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6" name="Google Shape;546;p74"/>
          <p:cNvCxnSpPr/>
          <p:nvPr/>
        </p:nvCxnSpPr>
        <p:spPr>
          <a:xfrm>
            <a:off x="1613450" y="332582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47" name="Google Shape;547;p74"/>
          <p:cNvCxnSpPr/>
          <p:nvPr/>
        </p:nvCxnSpPr>
        <p:spPr>
          <a:xfrm>
            <a:off x="1568550" y="394142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48" name="Google Shape;548;p74"/>
          <p:cNvSpPr/>
          <p:nvPr/>
        </p:nvSpPr>
        <p:spPr>
          <a:xfrm>
            <a:off x="2960175" y="20088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549" name="Google Shape;549;p74"/>
          <p:cNvSpPr/>
          <p:nvPr/>
        </p:nvSpPr>
        <p:spPr>
          <a:xfrm>
            <a:off x="3713025" y="20088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550" name="Google Shape;550;p74"/>
          <p:cNvSpPr/>
          <p:nvPr/>
        </p:nvSpPr>
        <p:spPr>
          <a:xfrm>
            <a:off x="3713025" y="2517225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551" name="Google Shape;551;p74"/>
          <p:cNvSpPr/>
          <p:nvPr/>
        </p:nvSpPr>
        <p:spPr>
          <a:xfrm>
            <a:off x="2960175" y="2517225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552" name="Google Shape;552;p74"/>
          <p:cNvSpPr/>
          <p:nvPr/>
        </p:nvSpPr>
        <p:spPr>
          <a:xfrm>
            <a:off x="2960200" y="3158575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553" name="Google Shape;553;p74"/>
          <p:cNvSpPr/>
          <p:nvPr/>
        </p:nvSpPr>
        <p:spPr>
          <a:xfrm>
            <a:off x="3713025" y="3158575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554" name="Google Shape;554;p74"/>
          <p:cNvSpPr/>
          <p:nvPr/>
        </p:nvSpPr>
        <p:spPr>
          <a:xfrm>
            <a:off x="2960175" y="3729575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555" name="Google Shape;555;p74"/>
          <p:cNvSpPr/>
          <p:nvPr/>
        </p:nvSpPr>
        <p:spPr>
          <a:xfrm>
            <a:off x="3713025" y="3729575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75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2 columns and 4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61" name="Google Shape;561;p75"/>
          <p:cNvCxnSpPr/>
          <p:nvPr/>
        </p:nvCxnSpPr>
        <p:spPr>
          <a:xfrm>
            <a:off x="3148900" y="996650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62" name="Google Shape;562;p75"/>
          <p:cNvCxnSpPr/>
          <p:nvPr/>
        </p:nvCxnSpPr>
        <p:spPr>
          <a:xfrm>
            <a:off x="3953200" y="996650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63" name="Google Shape;563;p75"/>
          <p:cNvCxnSpPr/>
          <p:nvPr/>
        </p:nvCxnSpPr>
        <p:spPr>
          <a:xfrm>
            <a:off x="1613450" y="212892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64" name="Google Shape;564;p75"/>
          <p:cNvCxnSpPr/>
          <p:nvPr/>
        </p:nvCxnSpPr>
        <p:spPr>
          <a:xfrm>
            <a:off x="1568550" y="268447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65" name="Google Shape;565;p75"/>
          <p:cNvCxnSpPr/>
          <p:nvPr/>
        </p:nvCxnSpPr>
        <p:spPr>
          <a:xfrm>
            <a:off x="1613450" y="332582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66" name="Google Shape;566;p75"/>
          <p:cNvCxnSpPr/>
          <p:nvPr/>
        </p:nvCxnSpPr>
        <p:spPr>
          <a:xfrm>
            <a:off x="1568550" y="394142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67" name="Google Shape;567;p75"/>
          <p:cNvSpPr/>
          <p:nvPr/>
        </p:nvSpPr>
        <p:spPr>
          <a:xfrm>
            <a:off x="2960175" y="20088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568" name="Google Shape;568;p75"/>
          <p:cNvSpPr/>
          <p:nvPr/>
        </p:nvSpPr>
        <p:spPr>
          <a:xfrm>
            <a:off x="3713025" y="20088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569" name="Google Shape;569;p75"/>
          <p:cNvSpPr/>
          <p:nvPr/>
        </p:nvSpPr>
        <p:spPr>
          <a:xfrm>
            <a:off x="3713025" y="2517225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570" name="Google Shape;570;p75"/>
          <p:cNvSpPr/>
          <p:nvPr/>
        </p:nvSpPr>
        <p:spPr>
          <a:xfrm>
            <a:off x="2960175" y="2517225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571" name="Google Shape;571;p75"/>
          <p:cNvSpPr/>
          <p:nvPr/>
        </p:nvSpPr>
        <p:spPr>
          <a:xfrm>
            <a:off x="2960200" y="3158575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572" name="Google Shape;572;p75"/>
          <p:cNvSpPr/>
          <p:nvPr/>
        </p:nvSpPr>
        <p:spPr>
          <a:xfrm>
            <a:off x="3713025" y="3158575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573" name="Google Shape;573;p75"/>
          <p:cNvSpPr/>
          <p:nvPr/>
        </p:nvSpPr>
        <p:spPr>
          <a:xfrm>
            <a:off x="2960175" y="3729575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574" name="Google Shape;574;p75"/>
          <p:cNvSpPr/>
          <p:nvPr/>
        </p:nvSpPr>
        <p:spPr>
          <a:xfrm>
            <a:off x="3713025" y="3729575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76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1 column and 3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77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1 column and 3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85" name="Google Shape;585;p77" title="Screenshot 2025-10-20 at 7.09.2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175" y="1130825"/>
            <a:ext cx="5083100" cy="3808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78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1 column and 3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91" name="Google Shape;591;p78" title="Screenshot 2025-10-20 at 7.09.2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175" y="1130825"/>
            <a:ext cx="5083100" cy="38088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2" name="Google Shape;592;p78"/>
          <p:cNvCxnSpPr/>
          <p:nvPr/>
        </p:nvCxnSpPr>
        <p:spPr>
          <a:xfrm>
            <a:off x="3129725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79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1 column and 3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98" name="Google Shape;598;p79" title="Screenshot 2025-10-20 at 7.09.2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175" y="1130825"/>
            <a:ext cx="5083100" cy="38088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9" name="Google Shape;599;p79"/>
          <p:cNvCxnSpPr/>
          <p:nvPr/>
        </p:nvCxnSpPr>
        <p:spPr>
          <a:xfrm>
            <a:off x="3129725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00" name="Google Shape;600;p79"/>
          <p:cNvCxnSpPr/>
          <p:nvPr/>
        </p:nvCxnSpPr>
        <p:spPr>
          <a:xfrm>
            <a:off x="1613450" y="212892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01" name="Google Shape;601;p79"/>
          <p:cNvCxnSpPr/>
          <p:nvPr/>
        </p:nvCxnSpPr>
        <p:spPr>
          <a:xfrm>
            <a:off x="1613450" y="272737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02" name="Google Shape;602;p79"/>
          <p:cNvCxnSpPr/>
          <p:nvPr/>
        </p:nvCxnSpPr>
        <p:spPr>
          <a:xfrm>
            <a:off x="1575125" y="3334400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80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1 column and 3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08" name="Google Shape;608;p80" title="Screenshot 2025-10-20 at 7.09.2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175" y="1130825"/>
            <a:ext cx="5083100" cy="38088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9" name="Google Shape;609;p80"/>
          <p:cNvCxnSpPr/>
          <p:nvPr/>
        </p:nvCxnSpPr>
        <p:spPr>
          <a:xfrm>
            <a:off x="3129725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10" name="Google Shape;610;p80"/>
          <p:cNvCxnSpPr/>
          <p:nvPr/>
        </p:nvCxnSpPr>
        <p:spPr>
          <a:xfrm>
            <a:off x="1613450" y="212892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11" name="Google Shape;611;p80"/>
          <p:cNvCxnSpPr/>
          <p:nvPr/>
        </p:nvCxnSpPr>
        <p:spPr>
          <a:xfrm>
            <a:off x="1613450" y="272737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12" name="Google Shape;612;p80"/>
          <p:cNvCxnSpPr/>
          <p:nvPr/>
        </p:nvCxnSpPr>
        <p:spPr>
          <a:xfrm>
            <a:off x="1575125" y="3334400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13" name="Google Shape;613;p80"/>
          <p:cNvSpPr/>
          <p:nvPr/>
        </p:nvSpPr>
        <p:spPr>
          <a:xfrm>
            <a:off x="2960175" y="20088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614" name="Google Shape;614;p80"/>
          <p:cNvSpPr/>
          <p:nvPr/>
        </p:nvSpPr>
        <p:spPr>
          <a:xfrm>
            <a:off x="2960175" y="2560125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615" name="Google Shape;615;p80"/>
          <p:cNvSpPr/>
          <p:nvPr/>
        </p:nvSpPr>
        <p:spPr>
          <a:xfrm>
            <a:off x="2960175" y="31671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81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1 column and 3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21" name="Google Shape;621;p81"/>
          <p:cNvCxnSpPr/>
          <p:nvPr/>
        </p:nvCxnSpPr>
        <p:spPr>
          <a:xfrm>
            <a:off x="3129725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22" name="Google Shape;622;p81"/>
          <p:cNvCxnSpPr/>
          <p:nvPr/>
        </p:nvCxnSpPr>
        <p:spPr>
          <a:xfrm>
            <a:off x="1613450" y="212892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23" name="Google Shape;623;p81"/>
          <p:cNvCxnSpPr/>
          <p:nvPr/>
        </p:nvCxnSpPr>
        <p:spPr>
          <a:xfrm>
            <a:off x="1613450" y="272737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24" name="Google Shape;624;p81"/>
          <p:cNvCxnSpPr/>
          <p:nvPr/>
        </p:nvCxnSpPr>
        <p:spPr>
          <a:xfrm>
            <a:off x="1575125" y="3334400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25" name="Google Shape;625;p81"/>
          <p:cNvSpPr/>
          <p:nvPr/>
        </p:nvSpPr>
        <p:spPr>
          <a:xfrm>
            <a:off x="2960175" y="20088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626" name="Google Shape;626;p81"/>
          <p:cNvSpPr/>
          <p:nvPr/>
        </p:nvSpPr>
        <p:spPr>
          <a:xfrm>
            <a:off x="2960175" y="2560125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627" name="Google Shape;627;p81"/>
          <p:cNvSpPr/>
          <p:nvPr/>
        </p:nvSpPr>
        <p:spPr>
          <a:xfrm>
            <a:off x="2960175" y="31671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82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5 columns and 2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83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5 columns and 2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38" name="Google Shape;638;p83" title="Screenshot 2025-10-20 at 7.09.2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175" y="1130825"/>
            <a:ext cx="5083100" cy="3808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84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5 columns and 2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44" name="Google Shape;644;p84" title="Screenshot 2025-10-20 at 7.09.2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175" y="1130825"/>
            <a:ext cx="5083100" cy="38088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5" name="Google Shape;645;p84"/>
          <p:cNvCxnSpPr/>
          <p:nvPr/>
        </p:nvCxnSpPr>
        <p:spPr>
          <a:xfrm>
            <a:off x="3129725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6" name="Google Shape;646;p84"/>
          <p:cNvCxnSpPr/>
          <p:nvPr/>
        </p:nvCxnSpPr>
        <p:spPr>
          <a:xfrm>
            <a:off x="3891150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7" name="Google Shape;647;p84"/>
          <p:cNvCxnSpPr/>
          <p:nvPr/>
        </p:nvCxnSpPr>
        <p:spPr>
          <a:xfrm>
            <a:off x="4652575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8" name="Google Shape;648;p84"/>
          <p:cNvCxnSpPr/>
          <p:nvPr/>
        </p:nvCxnSpPr>
        <p:spPr>
          <a:xfrm>
            <a:off x="5431150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49" name="Google Shape;649;p84"/>
          <p:cNvCxnSpPr/>
          <p:nvPr/>
        </p:nvCxnSpPr>
        <p:spPr>
          <a:xfrm>
            <a:off x="6166850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85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5 columns and 2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55" name="Google Shape;655;p85" title="Screenshot 2025-10-20 at 7.09.2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175" y="1130825"/>
            <a:ext cx="5083100" cy="38088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6" name="Google Shape;656;p85"/>
          <p:cNvCxnSpPr/>
          <p:nvPr/>
        </p:nvCxnSpPr>
        <p:spPr>
          <a:xfrm>
            <a:off x="3129725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57" name="Google Shape;657;p85"/>
          <p:cNvCxnSpPr/>
          <p:nvPr/>
        </p:nvCxnSpPr>
        <p:spPr>
          <a:xfrm>
            <a:off x="3891150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58" name="Google Shape;658;p85"/>
          <p:cNvCxnSpPr/>
          <p:nvPr/>
        </p:nvCxnSpPr>
        <p:spPr>
          <a:xfrm>
            <a:off x="4652575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59" name="Google Shape;659;p85"/>
          <p:cNvCxnSpPr/>
          <p:nvPr/>
        </p:nvCxnSpPr>
        <p:spPr>
          <a:xfrm>
            <a:off x="5431150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60" name="Google Shape;660;p85"/>
          <p:cNvCxnSpPr/>
          <p:nvPr/>
        </p:nvCxnSpPr>
        <p:spPr>
          <a:xfrm>
            <a:off x="6166850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61" name="Google Shape;661;p85"/>
          <p:cNvCxnSpPr/>
          <p:nvPr/>
        </p:nvCxnSpPr>
        <p:spPr>
          <a:xfrm>
            <a:off x="1613450" y="212892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62" name="Google Shape;662;p85"/>
          <p:cNvCxnSpPr/>
          <p:nvPr/>
        </p:nvCxnSpPr>
        <p:spPr>
          <a:xfrm>
            <a:off x="1613450" y="2718800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86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5 columns and 2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68" name="Google Shape;668;p86" title="Screenshot 2025-10-20 at 7.09.2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175" y="1130825"/>
            <a:ext cx="5083100" cy="38088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69" name="Google Shape;669;p86"/>
          <p:cNvCxnSpPr/>
          <p:nvPr/>
        </p:nvCxnSpPr>
        <p:spPr>
          <a:xfrm>
            <a:off x="3129725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0" name="Google Shape;670;p86"/>
          <p:cNvCxnSpPr/>
          <p:nvPr/>
        </p:nvCxnSpPr>
        <p:spPr>
          <a:xfrm>
            <a:off x="3891150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1" name="Google Shape;671;p86"/>
          <p:cNvCxnSpPr/>
          <p:nvPr/>
        </p:nvCxnSpPr>
        <p:spPr>
          <a:xfrm>
            <a:off x="4652575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2" name="Google Shape;672;p86"/>
          <p:cNvCxnSpPr/>
          <p:nvPr/>
        </p:nvCxnSpPr>
        <p:spPr>
          <a:xfrm>
            <a:off x="5431150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3" name="Google Shape;673;p86"/>
          <p:cNvCxnSpPr/>
          <p:nvPr/>
        </p:nvCxnSpPr>
        <p:spPr>
          <a:xfrm>
            <a:off x="6166850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4" name="Google Shape;674;p86"/>
          <p:cNvCxnSpPr/>
          <p:nvPr/>
        </p:nvCxnSpPr>
        <p:spPr>
          <a:xfrm>
            <a:off x="1613450" y="212892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75" name="Google Shape;675;p86"/>
          <p:cNvCxnSpPr/>
          <p:nvPr/>
        </p:nvCxnSpPr>
        <p:spPr>
          <a:xfrm>
            <a:off x="1613450" y="2718800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76" name="Google Shape;676;p86"/>
          <p:cNvSpPr/>
          <p:nvPr/>
        </p:nvSpPr>
        <p:spPr>
          <a:xfrm>
            <a:off x="2960175" y="20088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677" name="Google Shape;677;p86"/>
          <p:cNvSpPr/>
          <p:nvPr/>
        </p:nvSpPr>
        <p:spPr>
          <a:xfrm>
            <a:off x="3702450" y="20088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678" name="Google Shape;678;p86"/>
          <p:cNvSpPr/>
          <p:nvPr/>
        </p:nvSpPr>
        <p:spPr>
          <a:xfrm>
            <a:off x="4444725" y="20088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679" name="Google Shape;679;p86"/>
          <p:cNvSpPr/>
          <p:nvPr/>
        </p:nvSpPr>
        <p:spPr>
          <a:xfrm>
            <a:off x="5242450" y="20088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680" name="Google Shape;680;p86"/>
          <p:cNvSpPr/>
          <p:nvPr/>
        </p:nvSpPr>
        <p:spPr>
          <a:xfrm>
            <a:off x="5978150" y="1961675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681" name="Google Shape;681;p86"/>
          <p:cNvSpPr/>
          <p:nvPr/>
        </p:nvSpPr>
        <p:spPr>
          <a:xfrm>
            <a:off x="2941025" y="25515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682" name="Google Shape;682;p86"/>
          <p:cNvSpPr/>
          <p:nvPr/>
        </p:nvSpPr>
        <p:spPr>
          <a:xfrm>
            <a:off x="3702450" y="25515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683" name="Google Shape;683;p86"/>
          <p:cNvSpPr/>
          <p:nvPr/>
        </p:nvSpPr>
        <p:spPr>
          <a:xfrm>
            <a:off x="4444725" y="25515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684" name="Google Shape;684;p86"/>
          <p:cNvSpPr/>
          <p:nvPr/>
        </p:nvSpPr>
        <p:spPr>
          <a:xfrm>
            <a:off x="5242450" y="25515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685" name="Google Shape;685;p86"/>
          <p:cNvSpPr/>
          <p:nvPr/>
        </p:nvSpPr>
        <p:spPr>
          <a:xfrm>
            <a:off x="5978150" y="25515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87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5 columns and 2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91" name="Google Shape;691;p87"/>
          <p:cNvCxnSpPr/>
          <p:nvPr/>
        </p:nvCxnSpPr>
        <p:spPr>
          <a:xfrm>
            <a:off x="3129725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92" name="Google Shape;692;p87"/>
          <p:cNvCxnSpPr/>
          <p:nvPr/>
        </p:nvCxnSpPr>
        <p:spPr>
          <a:xfrm>
            <a:off x="3891150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93" name="Google Shape;693;p87"/>
          <p:cNvCxnSpPr/>
          <p:nvPr/>
        </p:nvCxnSpPr>
        <p:spPr>
          <a:xfrm>
            <a:off x="4652575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94" name="Google Shape;694;p87"/>
          <p:cNvCxnSpPr/>
          <p:nvPr/>
        </p:nvCxnSpPr>
        <p:spPr>
          <a:xfrm>
            <a:off x="5431150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95" name="Google Shape;695;p87"/>
          <p:cNvCxnSpPr/>
          <p:nvPr/>
        </p:nvCxnSpPr>
        <p:spPr>
          <a:xfrm>
            <a:off x="6166850" y="1029875"/>
            <a:ext cx="0" cy="591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96" name="Google Shape;696;p87"/>
          <p:cNvCxnSpPr/>
          <p:nvPr/>
        </p:nvCxnSpPr>
        <p:spPr>
          <a:xfrm>
            <a:off x="1613450" y="2128925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97" name="Google Shape;697;p87"/>
          <p:cNvCxnSpPr/>
          <p:nvPr/>
        </p:nvCxnSpPr>
        <p:spPr>
          <a:xfrm>
            <a:off x="1613450" y="2718800"/>
            <a:ext cx="705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98" name="Google Shape;698;p87"/>
          <p:cNvSpPr/>
          <p:nvPr/>
        </p:nvSpPr>
        <p:spPr>
          <a:xfrm>
            <a:off x="2960175" y="20088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699" name="Google Shape;699;p87"/>
          <p:cNvSpPr/>
          <p:nvPr/>
        </p:nvSpPr>
        <p:spPr>
          <a:xfrm>
            <a:off x="3702450" y="20088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700" name="Google Shape;700;p87"/>
          <p:cNvSpPr/>
          <p:nvPr/>
        </p:nvSpPr>
        <p:spPr>
          <a:xfrm>
            <a:off x="4444725" y="20088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701" name="Google Shape;701;p87"/>
          <p:cNvSpPr/>
          <p:nvPr/>
        </p:nvSpPr>
        <p:spPr>
          <a:xfrm>
            <a:off x="5242450" y="20088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702" name="Google Shape;702;p87"/>
          <p:cNvSpPr/>
          <p:nvPr/>
        </p:nvSpPr>
        <p:spPr>
          <a:xfrm>
            <a:off x="5978150" y="1961675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703" name="Google Shape;703;p87"/>
          <p:cNvSpPr/>
          <p:nvPr/>
        </p:nvSpPr>
        <p:spPr>
          <a:xfrm>
            <a:off x="2941025" y="25515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704" name="Google Shape;704;p87"/>
          <p:cNvSpPr/>
          <p:nvPr/>
        </p:nvSpPr>
        <p:spPr>
          <a:xfrm>
            <a:off x="3702450" y="25515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705" name="Google Shape;705;p87"/>
          <p:cNvSpPr/>
          <p:nvPr/>
        </p:nvSpPr>
        <p:spPr>
          <a:xfrm>
            <a:off x="4444725" y="25515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706" name="Google Shape;706;p87"/>
          <p:cNvSpPr/>
          <p:nvPr/>
        </p:nvSpPr>
        <p:spPr>
          <a:xfrm>
            <a:off x="5242450" y="25515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  <p:sp>
        <p:nvSpPr>
          <p:cNvPr id="707" name="Google Shape;707;p87"/>
          <p:cNvSpPr/>
          <p:nvPr/>
        </p:nvSpPr>
        <p:spPr>
          <a:xfrm>
            <a:off x="5978150" y="2551550"/>
            <a:ext cx="377400" cy="3345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5"/>
              </a:solidFill>
              <a:highlight>
                <a:schemeClr val="accent5"/>
              </a:highlight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88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Another method…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89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columns</a:t>
            </a: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and 2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90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columns </a:t>
            </a: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 2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23" name="Google Shape;723;p90"/>
          <p:cNvSpPr/>
          <p:nvPr/>
        </p:nvSpPr>
        <p:spPr>
          <a:xfrm>
            <a:off x="2050825" y="1257475"/>
            <a:ext cx="880200" cy="2813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90"/>
          <p:cNvSpPr/>
          <p:nvPr/>
        </p:nvSpPr>
        <p:spPr>
          <a:xfrm>
            <a:off x="3290600" y="1207575"/>
            <a:ext cx="880200" cy="2813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90"/>
          <p:cNvSpPr/>
          <p:nvPr/>
        </p:nvSpPr>
        <p:spPr>
          <a:xfrm>
            <a:off x="4530375" y="1165200"/>
            <a:ext cx="880200" cy="2813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91"/>
          <p:cNvSpPr/>
          <p:nvPr/>
        </p:nvSpPr>
        <p:spPr>
          <a:xfrm>
            <a:off x="2157925" y="16345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91"/>
          <p:cNvSpPr/>
          <p:nvPr/>
        </p:nvSpPr>
        <p:spPr>
          <a:xfrm>
            <a:off x="3397700" y="16345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p91"/>
          <p:cNvSpPr/>
          <p:nvPr/>
        </p:nvSpPr>
        <p:spPr>
          <a:xfrm>
            <a:off x="4637475" y="16345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91"/>
          <p:cNvSpPr/>
          <p:nvPr/>
        </p:nvSpPr>
        <p:spPr>
          <a:xfrm>
            <a:off x="2050825" y="1257475"/>
            <a:ext cx="880200" cy="2813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91"/>
          <p:cNvSpPr/>
          <p:nvPr/>
        </p:nvSpPr>
        <p:spPr>
          <a:xfrm>
            <a:off x="3290600" y="1207575"/>
            <a:ext cx="880200" cy="2813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91"/>
          <p:cNvSpPr/>
          <p:nvPr/>
        </p:nvSpPr>
        <p:spPr>
          <a:xfrm>
            <a:off x="4530375" y="1165200"/>
            <a:ext cx="880200" cy="2813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" name="Google Shape;736;p91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columns </a:t>
            </a: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 2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92"/>
          <p:cNvSpPr/>
          <p:nvPr/>
        </p:nvSpPr>
        <p:spPr>
          <a:xfrm>
            <a:off x="2157925" y="16345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2" name="Google Shape;742;p92"/>
          <p:cNvSpPr/>
          <p:nvPr/>
        </p:nvSpPr>
        <p:spPr>
          <a:xfrm>
            <a:off x="3397700" y="16345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3" name="Google Shape;743;p92"/>
          <p:cNvSpPr/>
          <p:nvPr/>
        </p:nvSpPr>
        <p:spPr>
          <a:xfrm>
            <a:off x="4637475" y="16345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92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3 columns and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rows</a:t>
            </a:r>
            <a:endParaRPr b="1"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5" name="Google Shape;745;p92"/>
          <p:cNvSpPr/>
          <p:nvPr/>
        </p:nvSpPr>
        <p:spPr>
          <a:xfrm>
            <a:off x="2050825" y="1257475"/>
            <a:ext cx="880200" cy="2813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92"/>
          <p:cNvSpPr/>
          <p:nvPr/>
        </p:nvSpPr>
        <p:spPr>
          <a:xfrm>
            <a:off x="3290600" y="1207575"/>
            <a:ext cx="880200" cy="2813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p92"/>
          <p:cNvSpPr/>
          <p:nvPr/>
        </p:nvSpPr>
        <p:spPr>
          <a:xfrm>
            <a:off x="4530375" y="1165200"/>
            <a:ext cx="880200" cy="2813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93"/>
          <p:cNvSpPr/>
          <p:nvPr/>
        </p:nvSpPr>
        <p:spPr>
          <a:xfrm>
            <a:off x="2157925" y="16345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p93"/>
          <p:cNvSpPr/>
          <p:nvPr/>
        </p:nvSpPr>
        <p:spPr>
          <a:xfrm>
            <a:off x="3397700" y="16345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4" name="Google Shape;754;p93"/>
          <p:cNvSpPr/>
          <p:nvPr/>
        </p:nvSpPr>
        <p:spPr>
          <a:xfrm>
            <a:off x="4637475" y="16345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p93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3 columns and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rows</a:t>
            </a:r>
            <a:endParaRPr b="1"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6" name="Google Shape;756;p93"/>
          <p:cNvSpPr/>
          <p:nvPr/>
        </p:nvSpPr>
        <p:spPr>
          <a:xfrm>
            <a:off x="2050825" y="1257475"/>
            <a:ext cx="880200" cy="2813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7" name="Google Shape;757;p93"/>
          <p:cNvSpPr/>
          <p:nvPr/>
        </p:nvSpPr>
        <p:spPr>
          <a:xfrm>
            <a:off x="3290600" y="1207575"/>
            <a:ext cx="880200" cy="2813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93"/>
          <p:cNvSpPr/>
          <p:nvPr/>
        </p:nvSpPr>
        <p:spPr>
          <a:xfrm>
            <a:off x="4530375" y="1165200"/>
            <a:ext cx="880200" cy="2813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9" name="Google Shape;759;p93"/>
          <p:cNvSpPr/>
          <p:nvPr/>
        </p:nvSpPr>
        <p:spPr>
          <a:xfrm>
            <a:off x="1978445" y="1524950"/>
            <a:ext cx="3516300" cy="881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94"/>
          <p:cNvSpPr/>
          <p:nvPr/>
        </p:nvSpPr>
        <p:spPr>
          <a:xfrm>
            <a:off x="2157925" y="16345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94"/>
          <p:cNvSpPr/>
          <p:nvPr/>
        </p:nvSpPr>
        <p:spPr>
          <a:xfrm>
            <a:off x="3397700" y="16345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94"/>
          <p:cNvSpPr/>
          <p:nvPr/>
        </p:nvSpPr>
        <p:spPr>
          <a:xfrm>
            <a:off x="4637475" y="16345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7" name="Google Shape;767;p94"/>
          <p:cNvSpPr/>
          <p:nvPr/>
        </p:nvSpPr>
        <p:spPr>
          <a:xfrm>
            <a:off x="2157925" y="26251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8" name="Google Shape;768;p94"/>
          <p:cNvSpPr/>
          <p:nvPr/>
        </p:nvSpPr>
        <p:spPr>
          <a:xfrm>
            <a:off x="3397700" y="26251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p94"/>
          <p:cNvSpPr/>
          <p:nvPr/>
        </p:nvSpPr>
        <p:spPr>
          <a:xfrm>
            <a:off x="4637475" y="26251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p94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3 columns and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rows</a:t>
            </a:r>
            <a:endParaRPr b="1"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1" name="Google Shape;771;p94"/>
          <p:cNvSpPr/>
          <p:nvPr/>
        </p:nvSpPr>
        <p:spPr>
          <a:xfrm>
            <a:off x="2050825" y="1257475"/>
            <a:ext cx="880200" cy="2813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94"/>
          <p:cNvSpPr/>
          <p:nvPr/>
        </p:nvSpPr>
        <p:spPr>
          <a:xfrm>
            <a:off x="3290600" y="1207575"/>
            <a:ext cx="880200" cy="2813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94"/>
          <p:cNvSpPr/>
          <p:nvPr/>
        </p:nvSpPr>
        <p:spPr>
          <a:xfrm>
            <a:off x="4530375" y="1165200"/>
            <a:ext cx="880200" cy="2813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94"/>
          <p:cNvSpPr/>
          <p:nvPr/>
        </p:nvSpPr>
        <p:spPr>
          <a:xfrm>
            <a:off x="1978445" y="1524950"/>
            <a:ext cx="3516300" cy="881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95"/>
          <p:cNvSpPr/>
          <p:nvPr/>
        </p:nvSpPr>
        <p:spPr>
          <a:xfrm>
            <a:off x="2157925" y="16345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95"/>
          <p:cNvSpPr/>
          <p:nvPr/>
        </p:nvSpPr>
        <p:spPr>
          <a:xfrm>
            <a:off x="3397700" y="16345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1" name="Google Shape;781;p95"/>
          <p:cNvSpPr/>
          <p:nvPr/>
        </p:nvSpPr>
        <p:spPr>
          <a:xfrm>
            <a:off x="4637475" y="16345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" name="Google Shape;782;p95"/>
          <p:cNvSpPr/>
          <p:nvPr/>
        </p:nvSpPr>
        <p:spPr>
          <a:xfrm>
            <a:off x="2157925" y="26251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3" name="Google Shape;783;p95"/>
          <p:cNvSpPr/>
          <p:nvPr/>
        </p:nvSpPr>
        <p:spPr>
          <a:xfrm>
            <a:off x="3397700" y="26251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4" name="Google Shape;784;p95"/>
          <p:cNvSpPr/>
          <p:nvPr/>
        </p:nvSpPr>
        <p:spPr>
          <a:xfrm>
            <a:off x="4637475" y="26251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5" name="Google Shape;785;p95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3 columns and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rows</a:t>
            </a:r>
            <a:endParaRPr b="1"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6" name="Google Shape;786;p95"/>
          <p:cNvSpPr/>
          <p:nvPr/>
        </p:nvSpPr>
        <p:spPr>
          <a:xfrm>
            <a:off x="2050825" y="1257475"/>
            <a:ext cx="880200" cy="2813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7" name="Google Shape;787;p95"/>
          <p:cNvSpPr/>
          <p:nvPr/>
        </p:nvSpPr>
        <p:spPr>
          <a:xfrm>
            <a:off x="3290600" y="1207575"/>
            <a:ext cx="880200" cy="2813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95"/>
          <p:cNvSpPr/>
          <p:nvPr/>
        </p:nvSpPr>
        <p:spPr>
          <a:xfrm>
            <a:off x="4530375" y="1165200"/>
            <a:ext cx="880200" cy="2813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p95"/>
          <p:cNvSpPr/>
          <p:nvPr/>
        </p:nvSpPr>
        <p:spPr>
          <a:xfrm>
            <a:off x="1978445" y="1524950"/>
            <a:ext cx="3516300" cy="881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95"/>
          <p:cNvSpPr/>
          <p:nvPr/>
        </p:nvSpPr>
        <p:spPr>
          <a:xfrm>
            <a:off x="1972545" y="2500625"/>
            <a:ext cx="3516300" cy="881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96"/>
          <p:cNvSpPr/>
          <p:nvPr/>
        </p:nvSpPr>
        <p:spPr>
          <a:xfrm>
            <a:off x="2157925" y="16345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96"/>
          <p:cNvSpPr/>
          <p:nvPr/>
        </p:nvSpPr>
        <p:spPr>
          <a:xfrm>
            <a:off x="3397700" y="16345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7" name="Google Shape;797;p96"/>
          <p:cNvSpPr/>
          <p:nvPr/>
        </p:nvSpPr>
        <p:spPr>
          <a:xfrm>
            <a:off x="4637475" y="16345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p96"/>
          <p:cNvSpPr/>
          <p:nvPr/>
        </p:nvSpPr>
        <p:spPr>
          <a:xfrm>
            <a:off x="2157925" y="26251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9" name="Google Shape;799;p96"/>
          <p:cNvSpPr/>
          <p:nvPr/>
        </p:nvSpPr>
        <p:spPr>
          <a:xfrm>
            <a:off x="3397700" y="26251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96"/>
          <p:cNvSpPr/>
          <p:nvPr/>
        </p:nvSpPr>
        <p:spPr>
          <a:xfrm>
            <a:off x="4637475" y="2625125"/>
            <a:ext cx="666000" cy="632100"/>
          </a:xfrm>
          <a:prstGeom prst="star4">
            <a:avLst>
              <a:gd fmla="val 12500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1" name="Google Shape;801;p96"/>
          <p:cNvSpPr txBox="1"/>
          <p:nvPr/>
        </p:nvSpPr>
        <p:spPr>
          <a:xfrm>
            <a:off x="217150" y="506675"/>
            <a:ext cx="6683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an array with 3 columns and 2 rows</a:t>
            </a:r>
            <a:endParaRPr sz="3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