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</p:sldIdLst>
  <p:sldSz cy="5143500" cx="9144000"/>
  <p:notesSz cx="6858000" cy="9144000"/>
  <p:embeddedFontLst>
    <p:embeddedFont>
      <p:font typeface="Montserrat"/>
      <p:regular r:id="rId109"/>
      <p:bold r:id="rId110"/>
      <p:italic r:id="rId111"/>
      <p:boldItalic r:id="rId1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113" roundtripDataSignature="AMtx7mhT8mN7GFxuoBZR6Fcy3W+pBA3Y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font" Target="fonts/Montserrat-regular.fntdata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10" Type="http://schemas.openxmlformats.org/officeDocument/2006/relationships/font" Target="fonts/Montserrat-bold.fntdata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13" Type="http://customschemas.google.com/relationships/presentationmetadata" Target="metadata"/><Relationship Id="rId112" Type="http://schemas.openxmlformats.org/officeDocument/2006/relationships/font" Target="fonts/Montserrat-boldItalic.fntdata"/><Relationship Id="rId111" Type="http://schemas.openxmlformats.org/officeDocument/2006/relationships/font" Target="fonts/Montserrat-italic.fntdata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5" name="Google Shape;425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2" name="Google Shape;45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9" name="Google Shape;46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7" name="Google Shape;487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6" name="Google Shape;506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6" name="Google Shape;526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7" name="Google Shape;547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9" name="Google Shape;569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2" name="Google Shape;592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6" name="Google Shape;616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1" name="Google Shape;641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7" name="Google Shape;667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4" name="Google Shape;694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9" name="Google Shape;699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3" name="Google Shape;723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7" name="Google Shape;747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2" name="Google Shape;772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2" name="Google Shape;792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2" name="Google Shape;812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3" name="Google Shape;833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8" name="Google Shape;858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3" name="Google Shape;883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9" name="Google Shape;909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1" name="Google Shape;931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3" name="Google Shape;953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6" name="Google Shape;976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6" name="Google Shape;996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6" name="Google Shape;1016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7" name="Google Shape;1037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6" name="Google Shape;1056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5" name="Google Shape;1075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5" name="Google Shape;1095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2" name="Google Shape;1112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9" name="Google Shape;1129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7" name="Google Shape;1147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0" name="Google Shape;1170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3" name="Google Shape;1193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7" name="Google Shape;1217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3" name="Google Shape;1243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p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9" name="Google Shape;1269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p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6" name="Google Shape;1296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4" name="Google Shape;1314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2" name="Google Shape;1332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1" name="Google Shape;1351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4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6" name="Google Shape;1356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9" name="Google Shape;1379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g3f9b02b251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3" name="Google Shape;1403;g3f9b02b251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8" name="Google Shape;1428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6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g3f9b02b2512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8" name="Google Shape;1448;g3f9b02b2512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p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9" name="Google Shape;1469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1487;p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8" name="Google Shape;1488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g3f9b02b2512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8" name="Google Shape;1508;g3f9b02b2512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p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9" name="Google Shape;1529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3" name="Google Shape;1553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6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g3f9b02b2512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8" name="Google Shape;1578;g3f9b02b2512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2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p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4" name="Google Shape;1604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p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5" name="Google Shape;1625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5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g3f9b02b2512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7" name="Google Shape;1647;g3f9b02b2512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8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Google Shape;1669;p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0" name="Google Shape;1670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8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0" name="Google Shape;1690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9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g3f9b02b2512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1" name="Google Shape;1711;g3f9b02b2512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p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3" name="Google Shape;1733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9" name="Shape 1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p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1" name="Google Shape;1751;p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8" name="Shape 1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9" name="Google Shape;1769;g3f9b02b2512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0" name="Google Shape;1770;g3f9b02b2512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8" name="Shape 1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9" name="Google Shape;1789;p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0" name="Google Shape;1790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4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6" name="Google Shape;1806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1" name="Shape 1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" name="Google Shape;1822;g3f9b02b2512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3" name="Google Shape;1823;g3f9b02b2512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9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p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1" name="Google Shape;1841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p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3" name="Google Shape;1863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4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" name="Google Shape;1885;g3f9b02b2512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6" name="Google Shape;1886;g3f9b02b2512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8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" name="Google Shape;1909;p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0" name="Google Shape;1910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3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p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5" name="Google Shape;1935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9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3f9b02b2512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1" name="Google Shape;1961;g3f9b02b2512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6" name="Shape 1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7" name="Google Shape;1987;p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8" name="Google Shape;1988;p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3" name="Shape 2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4" name="Google Shape;2004;p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5" name="Google Shape;2005;p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g3f9b02b2512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3" name="Google Shape;2023;g3f9b02b2512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0" name="Shape 2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1" name="Google Shape;2041;p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2" name="Google Shape;2042;p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6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p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8" name="Google Shape;2068;p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3" name="Shape 2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4" name="Google Shape;2094;g3f9b02b2512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5" name="Google Shape;2095;g3f9b02b2512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9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" name="Google Shape;12;p9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" name="Google Shape;13;p9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9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6" name="Google Shape;16;p9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7" name="Google Shape;17;p9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9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9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9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9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9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9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9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10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0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10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10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10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0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0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9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9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93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" sz="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b="0" i="0" sz="6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1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1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1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1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1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1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1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1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1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1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1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1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1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1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1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/>
        </p:nvSpPr>
        <p:spPr>
          <a:xfrm>
            <a:off x="955100" y="5870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Remember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2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2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3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3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4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4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4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5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5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5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5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5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6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6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6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6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6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6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7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7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7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7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7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7"/>
          <p:cNvSpPr txBox="1"/>
          <p:nvPr/>
        </p:nvSpPr>
        <p:spPr>
          <a:xfrm>
            <a:off x="955100" y="587050"/>
            <a:ext cx="365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add another row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8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8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8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8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8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8"/>
          <p:cNvSpPr txBox="1"/>
          <p:nvPr/>
        </p:nvSpPr>
        <p:spPr>
          <a:xfrm>
            <a:off x="955100" y="587050"/>
            <a:ext cx="365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“5 and 1 more”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8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9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9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9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9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9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9"/>
          <p:cNvSpPr txBox="1"/>
          <p:nvPr/>
        </p:nvSpPr>
        <p:spPr>
          <a:xfrm>
            <a:off x="955100" y="587050"/>
            <a:ext cx="365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“5 and 2 more”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9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9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0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0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0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0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0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0"/>
          <p:cNvSpPr txBox="1"/>
          <p:nvPr/>
        </p:nvSpPr>
        <p:spPr>
          <a:xfrm>
            <a:off x="955100" y="587050"/>
            <a:ext cx="365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“5 and 3 more”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0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0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0"/>
          <p:cNvSpPr/>
          <p:nvPr/>
        </p:nvSpPr>
        <p:spPr>
          <a:xfrm>
            <a:off x="3374450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1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1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1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1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1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1"/>
          <p:cNvSpPr txBox="1"/>
          <p:nvPr/>
        </p:nvSpPr>
        <p:spPr>
          <a:xfrm>
            <a:off x="955100" y="587050"/>
            <a:ext cx="365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“5 and 3 more”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1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1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1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2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2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2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2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2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2"/>
          <p:cNvSpPr txBox="1"/>
          <p:nvPr/>
        </p:nvSpPr>
        <p:spPr>
          <a:xfrm>
            <a:off x="955100" y="587050"/>
            <a:ext cx="365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“5 and 4 more”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2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2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2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2"/>
          <p:cNvSpPr/>
          <p:nvPr/>
        </p:nvSpPr>
        <p:spPr>
          <a:xfrm>
            <a:off x="4427388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3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3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3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3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3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3"/>
          <p:cNvSpPr txBox="1"/>
          <p:nvPr/>
        </p:nvSpPr>
        <p:spPr>
          <a:xfrm>
            <a:off x="955100" y="587050"/>
            <a:ext cx="365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“5 and 5 more”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3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3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3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3"/>
          <p:cNvSpPr/>
          <p:nvPr/>
        </p:nvSpPr>
        <p:spPr>
          <a:xfrm>
            <a:off x="4427388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3"/>
          <p:cNvSpPr/>
          <p:nvPr/>
        </p:nvSpPr>
        <p:spPr>
          <a:xfrm>
            <a:off x="5526138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4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4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4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4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4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4"/>
          <p:cNvSpPr txBox="1"/>
          <p:nvPr/>
        </p:nvSpPr>
        <p:spPr>
          <a:xfrm>
            <a:off x="955100" y="587050"/>
            <a:ext cx="365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“This is 10”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4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4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4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4"/>
          <p:cNvSpPr/>
          <p:nvPr/>
        </p:nvSpPr>
        <p:spPr>
          <a:xfrm>
            <a:off x="4427388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4"/>
          <p:cNvSpPr/>
          <p:nvPr/>
        </p:nvSpPr>
        <p:spPr>
          <a:xfrm>
            <a:off x="5526138" y="347575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5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about 10 and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3" name="Google Shape;21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5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5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5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5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5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5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5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5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5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5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6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about 10 and 1 more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0" name="Google Shape;23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6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6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6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6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6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6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6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6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6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6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6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about 10 and 2 more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8" name="Google Shape;24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7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7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7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7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7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7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7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7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7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7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7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7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8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about 10 and 3 more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7" name="Google Shape;26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8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8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8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8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8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8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8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8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8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8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8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8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8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9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about 10 and 4 more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7" name="Google Shape;28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9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9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9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9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9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9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9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9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9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9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8" name="Google Shape;29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9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9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9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9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0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about 10 and 5 more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8" name="Google Shape;30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0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0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20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20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20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20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20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20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20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20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9" name="Google Shape;31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20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20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20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20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20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1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about 10 and 6 more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0" name="Google Shape;33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21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21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21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1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1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21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21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21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21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1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1" name="Google Shape;34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21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21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21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21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21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1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2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about 10 and 7 more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3" name="Google Shape;35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2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22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22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22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22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22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22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22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22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22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4" name="Google Shape;36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22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22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22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22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22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22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22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3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about 10 and 8 more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7" name="Google Shape;37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23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23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23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23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23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23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23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23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23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23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8" name="Google Shape;38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23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23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23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23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23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23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23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23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4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about 10 and 9 more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2" name="Google Shape;40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24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24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24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24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24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24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24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24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24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24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3" name="Google Shape;41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24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24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24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24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24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24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24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24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24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5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about 10 and 10 more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8" name="Google Shape;42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25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25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25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25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25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25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25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25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25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25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9" name="Google Shape;43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25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25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25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25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25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25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25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25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25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25"/>
          <p:cNvSpPr/>
          <p:nvPr/>
        </p:nvSpPr>
        <p:spPr>
          <a:xfrm>
            <a:off x="71375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6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0" i="0" sz="4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5" name="Google Shape;45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26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26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26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26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26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26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26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26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26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26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6" name="Google Shape;46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27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27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27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27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27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27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27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27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27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27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2" name="Google Shape;48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27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27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0" i="0" sz="4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28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28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28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28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28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28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28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28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28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28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0" name="Google Shape;50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28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28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28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0" i="0" sz="4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29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29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29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29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29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29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29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29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29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29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9" name="Google Shape;51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29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29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29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29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0" i="0" sz="4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30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30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30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30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30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30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30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30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30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30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9" name="Google Shape;5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30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30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30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30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30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0" i="0" sz="4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31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31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31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31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31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31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31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31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31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31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0" name="Google Shape;56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31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31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31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31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31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31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0" i="0" sz="4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32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32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32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32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32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32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32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32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32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32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2" name="Google Shape;58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32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32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32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32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32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32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32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16</a:t>
            </a:r>
            <a:endParaRPr b="0" i="0" sz="4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" name="Google Shape;59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33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33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33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33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33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33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33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33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33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33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5" name="Google Shape;60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33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33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33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33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33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33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33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33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0" i="0" sz="4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Google Shape;6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34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34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34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34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34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34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34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34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34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34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9" name="Google Shape;62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34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34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34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34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34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34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34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34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34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b="0" i="0" sz="4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35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35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35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35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35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35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35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35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35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35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4" name="Google Shape;65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35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35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35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35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35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35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35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35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35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35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b="0" i="0" sz="4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36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36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36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36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36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36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36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36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36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36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0" name="Google Shape;68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36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36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36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36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36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36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36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36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36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36"/>
          <p:cNvSpPr/>
          <p:nvPr/>
        </p:nvSpPr>
        <p:spPr>
          <a:xfrm>
            <a:off x="71375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p36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4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0" i="0" sz="4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37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1" name="Google Shape;70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38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38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38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38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38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38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38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38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38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38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p38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3" name="Google Shape;71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38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38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38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38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38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38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38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5" name="Google Shape;7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p39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39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8" name="Google Shape;728;p39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39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39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p39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39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39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39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39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39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7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7" name="Google Shape;73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39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39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39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39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39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3" name="Google Shape;743;p39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4" name="Google Shape;744;p39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40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40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40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40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40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40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40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40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40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40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40"/>
          <p:cNvSpPr txBox="1"/>
          <p:nvPr/>
        </p:nvSpPr>
        <p:spPr>
          <a:xfrm>
            <a:off x="3729050" y="3596550"/>
            <a:ext cx="7395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i="0" sz="3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1" name="Google Shape;761;p40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7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2" name="Google Shape;762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40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Google Shape;764;p40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40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766;p40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p40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40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40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4" name="Google Shape;77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41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41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41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41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41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41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41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41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41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41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5" name="Google Shape;785;p41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86" name="Google Shape;78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41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41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41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42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42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42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42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42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42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p42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42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p42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p42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5" name="Google Shape;805;p42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3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6" name="Google Shape;80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Google Shape;807;p42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8" name="Google Shape;808;p42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42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4" name="Google Shape;81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43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43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43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43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p43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43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p43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p43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823;p43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p43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5" name="Google Shape;825;p43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3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6" name="Google Shape;826;p43"/>
          <p:cNvSpPr txBox="1"/>
          <p:nvPr/>
        </p:nvSpPr>
        <p:spPr>
          <a:xfrm>
            <a:off x="3729050" y="3596550"/>
            <a:ext cx="7395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i="0" sz="3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7" name="Google Shape;82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43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9" name="Google Shape;829;p43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0" name="Google Shape;830;p43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5" name="Google Shape;83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44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7" name="Google Shape;837;p44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44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p44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p44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p44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p44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p44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4" name="Google Shape;844;p44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p44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6" name="Google Shape;846;p44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47" name="Google Shape;84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44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p44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44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p44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44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p44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44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44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" name="Google Shape;86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61" name="Google Shape;861;p45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p45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3" name="Google Shape;863;p45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4" name="Google Shape;864;p45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p45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45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p45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8" name="Google Shape;868;p45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p45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0" name="Google Shape;870;p45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1" name="Google Shape;871;p45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8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72" name="Google Shape;87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45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4" name="Google Shape;874;p45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p45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6" name="Google Shape;876;p45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45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45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45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45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5" name="Google Shape;885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46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46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46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46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0" name="Google Shape;890;p46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1" name="Google Shape;891;p46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p46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3" name="Google Shape;893;p46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p46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5" name="Google Shape;895;p46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6" name="Google Shape;896;p46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8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7" name="Google Shape;897;p46"/>
          <p:cNvSpPr txBox="1"/>
          <p:nvPr/>
        </p:nvSpPr>
        <p:spPr>
          <a:xfrm>
            <a:off x="3729050" y="3596550"/>
            <a:ext cx="7395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b="1" i="0" sz="3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98" name="Google Shape;89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46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46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46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46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46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46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46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p46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" name="Google Shape;911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47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p47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4" name="Google Shape;914;p47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5" name="Google Shape;915;p47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47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47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47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9" name="Google Shape;919;p47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0" name="Google Shape;920;p47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1" name="Google Shape;921;p47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2" name="Google Shape;922;p47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23" name="Google Shape;923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47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5" name="Google Shape;925;p47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6" name="Google Shape;926;p47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7" name="Google Shape;927;p47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8" name="Google Shape;928;p47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3" name="Google Shape;93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48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5" name="Google Shape;935;p48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6" name="Google Shape;936;p48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7" name="Google Shape;937;p48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8" name="Google Shape;938;p48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9" name="Google Shape;939;p48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0" name="Google Shape;940;p48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48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2" name="Google Shape;942;p48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3" name="Google Shape;943;p48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4" name="Google Shape;944;p48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5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45" name="Google Shape;945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Google Shape;946;p48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7" name="Google Shape;947;p48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8" name="Google Shape;948;p48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48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0" name="Google Shape;950;p48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5" name="Google Shape;955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56" name="Google Shape;956;p49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49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49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49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0" name="Google Shape;960;p49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49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49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3" name="Google Shape;963;p49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4" name="Google Shape;964;p49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5" name="Google Shape;965;p49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6" name="Google Shape;966;p49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5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7" name="Google Shape;967;p49"/>
          <p:cNvSpPr txBox="1"/>
          <p:nvPr/>
        </p:nvSpPr>
        <p:spPr>
          <a:xfrm>
            <a:off x="3729050" y="3596550"/>
            <a:ext cx="7395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i="0" sz="3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68" name="Google Shape;968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69" name="Google Shape;969;p49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0" name="Google Shape;970;p49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1" name="Google Shape;971;p49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49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3" name="Google Shape;973;p49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8" name="Google Shape;97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79" name="Google Shape;979;p50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0" name="Google Shape;980;p50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1" name="Google Shape;981;p50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2" name="Google Shape;982;p50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p50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4" name="Google Shape;984;p50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5" name="Google Shape;985;p50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6" name="Google Shape;986;p50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7" name="Google Shape;987;p50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8" name="Google Shape;988;p50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9" name="Google Shape;989;p50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90" name="Google Shape;99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91" name="Google Shape;991;p50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2" name="Google Shape;992;p50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3" name="Google Shape;993;p50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8" name="Google Shape;99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999" name="Google Shape;999;p51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0" name="Google Shape;1000;p51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1" name="Google Shape;1001;p51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2" name="Google Shape;1002;p51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3" name="Google Shape;1003;p51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4" name="Google Shape;1004;p51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51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6" name="Google Shape;1006;p51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7" name="Google Shape;1007;p51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8" name="Google Shape;1008;p51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9" name="Google Shape;1009;p51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3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10" name="Google Shape;101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11" name="Google Shape;1011;p51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2" name="Google Shape;1012;p51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3" name="Google Shape;1013;p51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8" name="Google Shape;101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19" name="Google Shape;1019;p52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0" name="Google Shape;1020;p52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1" name="Google Shape;1021;p52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2" name="Google Shape;1022;p52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3" name="Google Shape;1023;p52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4" name="Google Shape;1024;p52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5" name="Google Shape;1025;p52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6" name="Google Shape;1026;p52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7" name="Google Shape;1027;p52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8" name="Google Shape;1028;p52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9" name="Google Shape;1029;p52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3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0" name="Google Shape;1030;p52"/>
          <p:cNvSpPr txBox="1"/>
          <p:nvPr/>
        </p:nvSpPr>
        <p:spPr>
          <a:xfrm>
            <a:off x="3729050" y="3596550"/>
            <a:ext cx="7395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i="0" sz="3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1" name="Google Shape;1031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32" name="Google Shape;1032;p52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3" name="Google Shape;1033;p52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4" name="Google Shape;1034;p52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Google Shape;1039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40" name="Google Shape;1040;p53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1" name="Google Shape;1041;p53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2" name="Google Shape;1042;p53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3" name="Google Shape;1043;p53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4" name="Google Shape;1044;p53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53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6" name="Google Shape;1046;p53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p53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" name="Google Shape;1048;p53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9" name="Google Shape;1049;p53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0" name="Google Shape;1050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51" name="Google Shape;1051;p53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2" name="Google Shape;1052;p53"/>
          <p:cNvSpPr/>
          <p:nvPr/>
        </p:nvSpPr>
        <p:spPr>
          <a:xfrm>
            <a:off x="523618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3" name="Google Shape;1053;p53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8" name="Google Shape;1058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59" name="Google Shape;1059;p54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0" name="Google Shape;1060;p54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1" name="Google Shape;1061;p54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2" name="Google Shape;1062;p54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3" name="Google Shape;1063;p54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4" name="Google Shape;1064;p54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5" name="Google Shape;1065;p54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6" name="Google Shape;1066;p54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7" name="Google Shape;1067;p54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8" name="Google Shape;1068;p54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9" name="Google Shape;1069;p54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2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70" name="Google Shape;1070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71" name="Google Shape;1071;p54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2" name="Google Shape;1072;p54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7" name="Google Shape;1077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55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9" name="Google Shape;1079;p55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0" name="Google Shape;1080;p55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1" name="Google Shape;1081;p55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2" name="Google Shape;1082;p55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3" name="Google Shape;1083;p55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4" name="Google Shape;1084;p55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5" name="Google Shape;1085;p55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6" name="Google Shape;1086;p55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7" name="Google Shape;1087;p55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8" name="Google Shape;1088;p55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2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9" name="Google Shape;1089;p55"/>
          <p:cNvSpPr txBox="1"/>
          <p:nvPr/>
        </p:nvSpPr>
        <p:spPr>
          <a:xfrm>
            <a:off x="3729050" y="3596550"/>
            <a:ext cx="7395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i="0" sz="3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90" name="Google Shape;109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91" name="Google Shape;1091;p55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2" name="Google Shape;1092;p55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7" name="Google Shape;109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098" name="Google Shape;1098;p56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9" name="Google Shape;1099;p56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0" name="Google Shape;1100;p56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1" name="Google Shape;1101;p56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2" name="Google Shape;1102;p56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3" name="Google Shape;1103;p56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4" name="Google Shape;1104;p56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5" name="Google Shape;1105;p56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6" name="Google Shape;1106;p56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7" name="Google Shape;1107;p56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8" name="Google Shape;1108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09" name="Google Shape;1109;p56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4" name="Google Shape;1114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15" name="Google Shape;1115;p57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6" name="Google Shape;1116;p57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7" name="Google Shape;1117;p57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8" name="Google Shape;1118;p57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9" name="Google Shape;1119;p57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0" name="Google Shape;1120;p57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1" name="Google Shape;1121;p57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2" name="Google Shape;1122;p57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3" name="Google Shape;1123;p57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4" name="Google Shape;1124;p57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5" name="Google Shape;1125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26" name="Google Shape;1126;p57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0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32" name="Google Shape;1132;p58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3" name="Google Shape;1133;p58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4" name="Google Shape;1134;p58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5" name="Google Shape;1135;p58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6" name="Google Shape;1136;p58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7" name="Google Shape;1137;p58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8" name="Google Shape;1138;p58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9" name="Google Shape;1139;p58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0" name="Google Shape;1140;p58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1" name="Google Shape;1141;p58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2" name="Google Shape;1142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p58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0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4" name="Google Shape;1144;p58"/>
          <p:cNvSpPr txBox="1"/>
          <p:nvPr/>
        </p:nvSpPr>
        <p:spPr>
          <a:xfrm>
            <a:off x="3729050" y="3596550"/>
            <a:ext cx="7395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i="0" sz="3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9" name="Google Shape;1149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50" name="Google Shape;1150;p59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59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59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59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59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59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6" name="Google Shape;1156;p59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7" name="Google Shape;1157;p59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8" name="Google Shape;1158;p59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9" name="Google Shape;1159;p59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0" name="Google Shape;1160;p59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1" name="Google Shape;116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62" name="Google Shape;1162;p59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59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4" name="Google Shape;1164;p59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59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p59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7" name="Google Shape;1167;p59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2" name="Google Shape;117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73" name="Google Shape;1173;p60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4" name="Google Shape;1174;p60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p60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6" name="Google Shape;1176;p60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7" name="Google Shape;1177;p60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8" name="Google Shape;1178;p60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p60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0" name="Google Shape;1180;p60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1" name="Google Shape;1181;p60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2" name="Google Shape;1182;p60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3" name="Google Shape;1183;p60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6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84" name="Google Shape;1184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85" name="Google Shape;1185;p60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6" name="Google Shape;1186;p60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p60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8" name="Google Shape;1188;p60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9" name="Google Shape;1189;p60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0" name="Google Shape;1190;p60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5" name="Google Shape;1195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196" name="Google Shape;1196;p61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7" name="Google Shape;1197;p61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8" name="Google Shape;1198;p61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9" name="Google Shape;1199;p61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0" name="Google Shape;1200;p61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1" name="Google Shape;1201;p61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2" name="Google Shape;1202;p61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3" name="Google Shape;1203;p61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4" name="Google Shape;1204;p61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5" name="Google Shape;1205;p61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6" name="Google Shape;1206;p61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6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7" name="Google Shape;1207;p61"/>
          <p:cNvSpPr txBox="1"/>
          <p:nvPr/>
        </p:nvSpPr>
        <p:spPr>
          <a:xfrm>
            <a:off x="3729050" y="3596550"/>
            <a:ext cx="7395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16</a:t>
            </a:r>
            <a:endParaRPr b="1" i="0" sz="3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08" name="Google Shape;120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61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0" name="Google Shape;1210;p61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1" name="Google Shape;1211;p61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2" name="Google Shape;1212;p61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3" name="Google Shape;1213;p61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4" name="Google Shape;1214;p61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9" name="Google Shape;1219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20" name="Google Shape;1220;p62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1" name="Google Shape;1221;p62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2" name="Google Shape;1222;p62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3" name="Google Shape;1223;p62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4" name="Google Shape;1224;p62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5" name="Google Shape;1225;p62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6" name="Google Shape;1226;p62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7" name="Google Shape;1227;p62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8" name="Google Shape;1228;p62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9" name="Google Shape;1229;p62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0" name="Google Shape;1230;p62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31" name="Google Shape;1231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32" name="Google Shape;1232;p62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3" name="Google Shape;1233;p62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4" name="Google Shape;1234;p62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5" name="Google Shape;1235;p62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6" name="Google Shape;1236;p62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7" name="Google Shape;1237;p62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8" name="Google Shape;1238;p62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9" name="Google Shape;1239;p62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0" name="Google Shape;1240;p62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5" name="Google Shape;124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46" name="Google Shape;1246;p63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7" name="Google Shape;1247;p63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8" name="Google Shape;1248;p63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9" name="Google Shape;1249;p63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0" name="Google Shape;1250;p63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1" name="Google Shape;1251;p63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2" name="Google Shape;1252;p63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3" name="Google Shape;1253;p63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4" name="Google Shape;1254;p63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5" name="Google Shape;1255;p63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6" name="Google Shape;1256;p63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9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57" name="Google Shape;1257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58" name="Google Shape;1258;p63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9" name="Google Shape;1259;p63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0" name="Google Shape;1260;p63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1" name="Google Shape;1261;p63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2" name="Google Shape;1262;p63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3" name="Google Shape;1263;p63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4" name="Google Shape;1264;p63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5" name="Google Shape;1265;p63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6" name="Google Shape;1266;p63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1" name="Google Shape;1271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72" name="Google Shape;1272;p64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3" name="Google Shape;1273;p64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4" name="Google Shape;1274;p64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5" name="Google Shape;1275;p64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6" name="Google Shape;1276;p64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7" name="Google Shape;1277;p64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8" name="Google Shape;1278;p64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9" name="Google Shape;1279;p64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0" name="Google Shape;1280;p64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1" name="Google Shape;1281;p64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2" name="Google Shape;1282;p64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9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3" name="Google Shape;1283;p64"/>
          <p:cNvSpPr txBox="1"/>
          <p:nvPr/>
        </p:nvSpPr>
        <p:spPr>
          <a:xfrm>
            <a:off x="3729050" y="3596550"/>
            <a:ext cx="7395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b="1" i="0" sz="3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84" name="Google Shape;128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85" name="Google Shape;1285;p64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6" name="Google Shape;1286;p64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7" name="Google Shape;1287;p64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8" name="Google Shape;1288;p64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9" name="Google Shape;1289;p64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0" name="Google Shape;1290;p64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1" name="Google Shape;1291;p64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2" name="Google Shape;1292;p64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3" name="Google Shape;1293;p64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8" name="Google Shape;1298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99" name="Google Shape;1299;p65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0" name="Google Shape;1300;p65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1" name="Google Shape;1301;p65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2" name="Google Shape;1302;p65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3" name="Google Shape;1303;p65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4" name="Google Shape;1304;p65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5" name="Google Shape;1305;p65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6" name="Google Shape;1306;p65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7" name="Google Shape;1307;p65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8" name="Google Shape;1308;p65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9" name="Google Shape;1309;p65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10" name="Google Shape;1310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65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5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6" name="Google Shape;1316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17" name="Google Shape;1317;p66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8" name="Google Shape;1318;p66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9" name="Google Shape;1319;p66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0" name="Google Shape;1320;p66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1" name="Google Shape;1321;p66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2" name="Google Shape;1322;p66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3" name="Google Shape;1323;p66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4" name="Google Shape;1324;p66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5" name="Google Shape;1325;p66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6" name="Google Shape;1326;p66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7" name="Google Shape;1327;p66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1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28" name="Google Shape;1328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29" name="Google Shape;1329;p66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4" name="Google Shape;1334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35" name="Google Shape;1335;p67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6" name="Google Shape;1336;p67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7" name="Google Shape;1337;p67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8" name="Google Shape;1338;p67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9" name="Google Shape;1339;p67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0" name="Google Shape;1340;p67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1" name="Google Shape;1341;p67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2" name="Google Shape;1342;p67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3" name="Google Shape;1343;p67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4" name="Google Shape;1344;p67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5" name="Google Shape;1345;p67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1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6" name="Google Shape;1346;p67"/>
          <p:cNvSpPr txBox="1"/>
          <p:nvPr/>
        </p:nvSpPr>
        <p:spPr>
          <a:xfrm>
            <a:off x="3729050" y="3596550"/>
            <a:ext cx="739500" cy="7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i="0" sz="3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47" name="Google Shape;1347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48" name="Google Shape;1348;p67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p68"/>
          <p:cNvSpPr txBox="1"/>
          <p:nvPr/>
        </p:nvSpPr>
        <p:spPr>
          <a:xfrm>
            <a:off x="1906250" y="980775"/>
            <a:ext cx="47763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8" name="Google Shape;1358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59" name="Google Shape;1359;p69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0" name="Google Shape;1360;p69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1" name="Google Shape;1361;p69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2" name="Google Shape;1362;p69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3" name="Google Shape;1363;p69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4" name="Google Shape;1364;p69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5" name="Google Shape;1365;p69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6" name="Google Shape;1366;p69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7" name="Google Shape;1367;p69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8" name="Google Shape;1368;p69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9" name="Google Shape;1369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70" name="Google Shape;1370;p69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1" name="Google Shape;1371;p69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2" name="Google Shape;1372;p69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3" name="Google Shape;1373;p69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4" name="Google Shape;1374;p69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5" name="Google Shape;1375;p69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6" name="Google Shape;1376;p69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1" name="Google Shape;1381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82" name="Google Shape;1382;p70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3" name="Google Shape;1383;p70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4" name="Google Shape;1384;p70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5" name="Google Shape;1385;p70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6" name="Google Shape;1386;p70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7" name="Google Shape;1387;p70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8" name="Google Shape;1388;p70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9" name="Google Shape;1389;p70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0" name="Google Shape;1390;p70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1" name="Google Shape;1391;p70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2" name="Google Shape;1392;p70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7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93" name="Google Shape;1393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70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5" name="Google Shape;1395;p70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6" name="Google Shape;1396;p70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7" name="Google Shape;1397;p70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8" name="Google Shape;1398;p70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9" name="Google Shape;1399;p70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0" name="Google Shape;1400;p70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5" name="Google Shape;1405;g3f9b02b2512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06" name="Google Shape;1406;g3f9b02b2512_0_0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7" name="Google Shape;1407;g3f9b02b2512_0_0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8" name="Google Shape;1408;g3f9b02b2512_0_0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9" name="Google Shape;1409;g3f9b02b2512_0_0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0" name="Google Shape;1410;g3f9b02b2512_0_0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1" name="Google Shape;1411;g3f9b02b2512_0_0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2" name="Google Shape;1412;g3f9b02b2512_0_0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3" name="Google Shape;1413;g3f9b02b2512_0_0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4" name="Google Shape;1414;g3f9b02b2512_0_0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5" name="Google Shape;1415;g3f9b02b2512_0_0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6" name="Google Shape;1416;g3f9b02b2512_0_0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7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17" name="Google Shape;1417;g3f9b02b2512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18" name="Google Shape;1418;g3f9b02b2512_0_0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9" name="Google Shape;1419;g3f9b02b2512_0_0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0" name="Google Shape;1420;g3f9b02b2512_0_0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1" name="Google Shape;1421;g3f9b02b2512_0_0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2" name="Google Shape;1422;g3f9b02b2512_0_0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3" name="Google Shape;1423;g3f9b02b2512_0_0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4" name="Google Shape;1424;g3f9b02b2512_0_0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5" name="Google Shape;1425;g3f9b02b2512_0_0"/>
          <p:cNvSpPr txBox="1"/>
          <p:nvPr/>
        </p:nvSpPr>
        <p:spPr>
          <a:xfrm>
            <a:off x="2983725" y="393202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Say the number</a:t>
            </a:r>
            <a:b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Write the digit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0" name="Google Shape;1430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31" name="Google Shape;1431;p71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2" name="Google Shape;1432;p71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3" name="Google Shape;1433;p71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4" name="Google Shape;1434;p71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5" name="Google Shape;1435;p71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6" name="Google Shape;1436;p71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7" name="Google Shape;1437;p71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8" name="Google Shape;1438;p71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9" name="Google Shape;1439;p71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0" name="Google Shape;1440;p71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1" name="Google Shape;1441;p71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3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42" name="Google Shape;1442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43" name="Google Shape;1443;p71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4" name="Google Shape;1444;p71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5" name="Google Shape;1445;p71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0" name="Google Shape;1450;g3f9b02b2512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51" name="Google Shape;1451;g3f9b02b2512_0_24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2" name="Google Shape;1452;g3f9b02b2512_0_24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3" name="Google Shape;1453;g3f9b02b2512_0_24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4" name="Google Shape;1454;g3f9b02b2512_0_24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5" name="Google Shape;1455;g3f9b02b2512_0_24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6" name="Google Shape;1456;g3f9b02b2512_0_24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7" name="Google Shape;1457;g3f9b02b2512_0_24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8" name="Google Shape;1458;g3f9b02b2512_0_24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9" name="Google Shape;1459;g3f9b02b2512_0_24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0" name="Google Shape;1460;g3f9b02b2512_0_24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1" name="Google Shape;1461;g3f9b02b2512_0_24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3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62" name="Google Shape;1462;g3f9b02b2512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63" name="Google Shape;1463;g3f9b02b2512_0_24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4" name="Google Shape;1464;g3f9b02b2512_0_24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5" name="Google Shape;1465;g3f9b02b2512_0_24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6" name="Google Shape;1466;g3f9b02b2512_0_24"/>
          <p:cNvSpPr txBox="1"/>
          <p:nvPr/>
        </p:nvSpPr>
        <p:spPr>
          <a:xfrm>
            <a:off x="2983725" y="393202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Say the number</a:t>
            </a:r>
            <a:b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Write the digit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0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1" name="Google Shape;1471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72" name="Google Shape;1472;p72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3" name="Google Shape;1473;p72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4" name="Google Shape;1474;p72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5" name="Google Shape;1475;p72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6" name="Google Shape;1476;p72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7" name="Google Shape;1477;p72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8" name="Google Shape;1478;p72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9" name="Google Shape;1479;p72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0" name="Google Shape;1480;p72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1" name="Google Shape;1481;p72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2" name="Google Shape;1482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83" name="Google Shape;1483;p72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4" name="Google Shape;1484;p72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5" name="Google Shape;1485;p72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0" name="Google Shape;1490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491" name="Google Shape;1491;p73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2" name="Google Shape;1492;p73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3" name="Google Shape;1493;p73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4" name="Google Shape;1494;p73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5" name="Google Shape;1495;p73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6" name="Google Shape;1496;p73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7" name="Google Shape;1497;p73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8" name="Google Shape;1498;p73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9" name="Google Shape;1499;p73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0" name="Google Shape;1500;p73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1" name="Google Shape;1501;p73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3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02" name="Google Shape;1502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03" name="Google Shape;1503;p73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4" name="Google Shape;1504;p73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5" name="Google Shape;1505;p73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0" name="Google Shape;1510;g3f9b02b2512_0_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11" name="Google Shape;1511;g3f9b02b2512_0_43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2" name="Google Shape;1512;g3f9b02b2512_0_43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3" name="Google Shape;1513;g3f9b02b2512_0_43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4" name="Google Shape;1514;g3f9b02b2512_0_43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5" name="Google Shape;1515;g3f9b02b2512_0_43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6" name="Google Shape;1516;g3f9b02b2512_0_43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7" name="Google Shape;1517;g3f9b02b2512_0_43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8" name="Google Shape;1518;g3f9b02b2512_0_43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9" name="Google Shape;1519;g3f9b02b2512_0_43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0" name="Google Shape;1520;g3f9b02b2512_0_43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1" name="Google Shape;1521;g3f9b02b2512_0_43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3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22" name="Google Shape;1522;g3f9b02b2512_0_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23" name="Google Shape;1523;g3f9b02b2512_0_43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4" name="Google Shape;1524;g3f9b02b2512_0_43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5" name="Google Shape;1525;g3f9b02b2512_0_43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6" name="Google Shape;1526;g3f9b02b2512_0_43"/>
          <p:cNvSpPr txBox="1"/>
          <p:nvPr/>
        </p:nvSpPr>
        <p:spPr>
          <a:xfrm>
            <a:off x="2983725" y="393202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Say the number</a:t>
            </a:r>
            <a:b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Write the digit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1" name="Google Shape;1531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32" name="Google Shape;1532;p74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3" name="Google Shape;1533;p74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4" name="Google Shape;1534;p74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5" name="Google Shape;1535;p74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6" name="Google Shape;1536;p74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7" name="Google Shape;1537;p74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8" name="Google Shape;1538;p74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9" name="Google Shape;1539;p74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0" name="Google Shape;1540;p74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1" name="Google Shape;1541;p74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2" name="Google Shape;1542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43" name="Google Shape;1543;p74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4" name="Google Shape;1544;p74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5" name="Google Shape;1545;p74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6" name="Google Shape;1546;p74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7" name="Google Shape;1547;p74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8" name="Google Shape;1548;p74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9" name="Google Shape;1549;p74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0" name="Google Shape;1550;p74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4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5" name="Google Shape;1555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56" name="Google Shape;1556;p75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7" name="Google Shape;1557;p75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8" name="Google Shape;1558;p75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9" name="Google Shape;1559;p75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0" name="Google Shape;1560;p75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1" name="Google Shape;1561;p75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2" name="Google Shape;1562;p75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3" name="Google Shape;1563;p75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4" name="Google Shape;1564;p75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5" name="Google Shape;1565;p75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6" name="Google Shape;1566;p75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8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67" name="Google Shape;1567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68" name="Google Shape;1568;p75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9" name="Google Shape;1569;p75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0" name="Google Shape;1570;p75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1" name="Google Shape;1571;p75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2" name="Google Shape;1572;p75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3" name="Google Shape;1573;p75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4" name="Google Shape;1574;p75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5" name="Google Shape;1575;p75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0" name="Google Shape;1580;g3f9b02b2512_0_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81" name="Google Shape;1581;g3f9b02b2512_0_62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2" name="Google Shape;1582;g3f9b02b2512_0_62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3" name="Google Shape;1583;g3f9b02b2512_0_62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4" name="Google Shape;1584;g3f9b02b2512_0_62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5" name="Google Shape;1585;g3f9b02b2512_0_62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6" name="Google Shape;1586;g3f9b02b2512_0_62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7" name="Google Shape;1587;g3f9b02b2512_0_62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8" name="Google Shape;1588;g3f9b02b2512_0_62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9" name="Google Shape;1589;g3f9b02b2512_0_62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0" name="Google Shape;1590;g3f9b02b2512_0_62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1" name="Google Shape;1591;g3f9b02b2512_0_62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8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92" name="Google Shape;1592;g3f9b02b2512_0_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593" name="Google Shape;1593;g3f9b02b2512_0_62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4" name="Google Shape;1594;g3f9b02b2512_0_62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5" name="Google Shape;1595;g3f9b02b2512_0_62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6" name="Google Shape;1596;g3f9b02b2512_0_62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7" name="Google Shape;1597;g3f9b02b2512_0_62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8" name="Google Shape;1598;g3f9b02b2512_0_62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9" name="Google Shape;1599;g3f9b02b2512_0_62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0" name="Google Shape;1600;g3f9b02b2512_0_62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1" name="Google Shape;1601;g3f9b02b2512_0_62"/>
          <p:cNvSpPr txBox="1"/>
          <p:nvPr/>
        </p:nvSpPr>
        <p:spPr>
          <a:xfrm>
            <a:off x="2983725" y="393202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Say the number</a:t>
            </a:r>
            <a:b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Write the digit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5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6" name="Google Shape;1606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607" name="Google Shape;1607;p76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8" name="Google Shape;1608;p76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9" name="Google Shape;1609;p76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0" name="Google Shape;1610;p76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1" name="Google Shape;1611;p76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2" name="Google Shape;1612;p76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3" name="Google Shape;1613;p76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4" name="Google Shape;1614;p76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5" name="Google Shape;1615;p76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6" name="Google Shape;1616;p76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7" name="Google Shape;1617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618" name="Google Shape;1618;p76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9" name="Google Shape;1619;p76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0" name="Google Shape;1620;p76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1" name="Google Shape;1621;p76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2" name="Google Shape;1622;p76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6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7" name="Google Shape;1627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628" name="Google Shape;1628;p77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9" name="Google Shape;1629;p77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0" name="Google Shape;1630;p77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1" name="Google Shape;1631;p77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2" name="Google Shape;1632;p77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3" name="Google Shape;1633;p77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4" name="Google Shape;1634;p77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5" name="Google Shape;1635;p77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6" name="Google Shape;1636;p77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7" name="Google Shape;1637;p77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8" name="Google Shape;1638;p77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5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39" name="Google Shape;1639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640" name="Google Shape;1640;p77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1" name="Google Shape;1641;p77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2" name="Google Shape;1642;p77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3" name="Google Shape;1643;p77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4" name="Google Shape;1644;p77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9" name="Google Shape;1649;g3f9b02b2512_0_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650" name="Google Shape;1650;g3f9b02b2512_0_86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1" name="Google Shape;1651;g3f9b02b2512_0_86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2" name="Google Shape;1652;g3f9b02b2512_0_86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3" name="Google Shape;1653;g3f9b02b2512_0_86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4" name="Google Shape;1654;g3f9b02b2512_0_86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5" name="Google Shape;1655;g3f9b02b2512_0_86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6" name="Google Shape;1656;g3f9b02b2512_0_86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7" name="Google Shape;1657;g3f9b02b2512_0_86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8" name="Google Shape;1658;g3f9b02b2512_0_86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9" name="Google Shape;1659;g3f9b02b2512_0_86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0" name="Google Shape;1660;g3f9b02b2512_0_86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5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61" name="Google Shape;1661;g3f9b02b2512_0_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662" name="Google Shape;1662;g3f9b02b2512_0_86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3" name="Google Shape;1663;g3f9b02b2512_0_86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4" name="Google Shape;1664;g3f9b02b2512_0_86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5" name="Google Shape;1665;g3f9b02b2512_0_86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6" name="Google Shape;1666;g3f9b02b2512_0_86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7" name="Google Shape;1667;g3f9b02b2512_0_86"/>
          <p:cNvSpPr txBox="1"/>
          <p:nvPr/>
        </p:nvSpPr>
        <p:spPr>
          <a:xfrm>
            <a:off x="2983725" y="393202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Say the number</a:t>
            </a:r>
            <a:b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Write the digit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2" name="Google Shape;1672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673" name="Google Shape;1673;p79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4" name="Google Shape;1674;p79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5" name="Google Shape;1675;p79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6" name="Google Shape;1676;p79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7" name="Google Shape;1677;p79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8" name="Google Shape;1678;p79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9" name="Google Shape;1679;p79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0" name="Google Shape;1680;p79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1" name="Google Shape;1681;p79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2" name="Google Shape;1682;p79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3" name="Google Shape;1683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684" name="Google Shape;1684;p79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5" name="Google Shape;1685;p79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6" name="Google Shape;1686;p79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7" name="Google Shape;1687;p79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2" name="Google Shape;1692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693" name="Google Shape;1693;p80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4" name="Google Shape;1694;p80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5" name="Google Shape;1695;p80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6" name="Google Shape;1696;p80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7" name="Google Shape;1697;p80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8" name="Google Shape;1698;p80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9" name="Google Shape;1699;p80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0" name="Google Shape;1700;p80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1" name="Google Shape;1701;p80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2" name="Google Shape;1702;p80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3" name="Google Shape;1703;p80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4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04" name="Google Shape;1704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705" name="Google Shape;1705;p80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6" name="Google Shape;1706;p80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7" name="Google Shape;1707;p80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8" name="Google Shape;1708;p80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2" name="Shape 1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3" name="Google Shape;1713;g3f9b02b2512_0_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714" name="Google Shape;1714;g3f9b02b2512_0_107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5" name="Google Shape;1715;g3f9b02b2512_0_107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6" name="Google Shape;1716;g3f9b02b2512_0_107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7" name="Google Shape;1717;g3f9b02b2512_0_107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8" name="Google Shape;1718;g3f9b02b2512_0_107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9" name="Google Shape;1719;g3f9b02b2512_0_107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0" name="Google Shape;1720;g3f9b02b2512_0_107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1" name="Google Shape;1721;g3f9b02b2512_0_107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2" name="Google Shape;1722;g3f9b02b2512_0_107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3" name="Google Shape;1723;g3f9b02b2512_0_107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4" name="Google Shape;1724;g3f9b02b2512_0_107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4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25" name="Google Shape;1725;g3f9b02b2512_0_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726" name="Google Shape;1726;g3f9b02b2512_0_107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7" name="Google Shape;1727;g3f9b02b2512_0_107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8" name="Google Shape;1728;g3f9b02b2512_0_107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9" name="Google Shape;1729;g3f9b02b2512_0_107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0" name="Google Shape;1730;g3f9b02b2512_0_107"/>
          <p:cNvSpPr txBox="1"/>
          <p:nvPr/>
        </p:nvSpPr>
        <p:spPr>
          <a:xfrm>
            <a:off x="2983725" y="393202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Say the number</a:t>
            </a:r>
            <a:b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Write the digit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4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5" name="Google Shape;1735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736" name="Google Shape;1736;p81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7" name="Google Shape;1737;p81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8" name="Google Shape;1738;p81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9" name="Google Shape;1739;p81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0" name="Google Shape;1740;p81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1" name="Google Shape;1741;p81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2" name="Google Shape;1742;p81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3" name="Google Shape;1743;p81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4" name="Google Shape;1744;p81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5" name="Google Shape;1745;p81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6" name="Google Shape;1746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747" name="Google Shape;1747;p81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8" name="Google Shape;1748;p81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2" name="Shape 1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3" name="Google Shape;1753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754" name="Google Shape;1754;p82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5" name="Google Shape;1755;p82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6" name="Google Shape;1756;p82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7" name="Google Shape;1757;p82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8" name="Google Shape;1758;p82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9" name="Google Shape;1759;p82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0" name="Google Shape;1760;p82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1" name="Google Shape;1761;p82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2" name="Google Shape;1762;p82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3" name="Google Shape;1763;p82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4" name="Google Shape;1764;p82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2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65" name="Google Shape;1765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766" name="Google Shape;1766;p82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7" name="Google Shape;1767;p82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2" name="Google Shape;1772;g3f9b02b2512_0_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773" name="Google Shape;1773;g3f9b02b2512_0_127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4" name="Google Shape;1774;g3f9b02b2512_0_127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5" name="Google Shape;1775;g3f9b02b2512_0_127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6" name="Google Shape;1776;g3f9b02b2512_0_127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7" name="Google Shape;1777;g3f9b02b2512_0_127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8" name="Google Shape;1778;g3f9b02b2512_0_127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9" name="Google Shape;1779;g3f9b02b2512_0_127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0" name="Google Shape;1780;g3f9b02b2512_0_127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1" name="Google Shape;1781;g3f9b02b2512_0_127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2" name="Google Shape;1782;g3f9b02b2512_0_127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3" name="Google Shape;1783;g3f9b02b2512_0_127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2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84" name="Google Shape;1784;g3f9b02b2512_0_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785" name="Google Shape;1785;g3f9b02b2512_0_127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6" name="Google Shape;1786;g3f9b02b2512_0_127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7" name="Google Shape;1787;g3f9b02b2512_0_127"/>
          <p:cNvSpPr txBox="1"/>
          <p:nvPr/>
        </p:nvSpPr>
        <p:spPr>
          <a:xfrm>
            <a:off x="2983725" y="393202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Say the number</a:t>
            </a:r>
            <a:b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Write the digit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1" name="Shape 1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" name="Google Shape;1792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793" name="Google Shape;1793;p83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4" name="Google Shape;1794;p83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5" name="Google Shape;1795;p83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6" name="Google Shape;1796;p83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7" name="Google Shape;1797;p83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8" name="Google Shape;1798;p83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9" name="Google Shape;1799;p83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0" name="Google Shape;1800;p83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1" name="Google Shape;1801;p83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2" name="Google Shape;1802;p83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3" name="Google Shape;1803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8" name="Google Shape;1808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809" name="Google Shape;1809;p84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0" name="Google Shape;1810;p84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1" name="Google Shape;1811;p84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2" name="Google Shape;1812;p84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3" name="Google Shape;1813;p84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4" name="Google Shape;1814;p84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5" name="Google Shape;1815;p84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6" name="Google Shape;1816;p84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7" name="Google Shape;1817;p84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8" name="Google Shape;1818;p84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9" name="Google Shape;1819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820" name="Google Shape;1820;p84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0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4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5" name="Google Shape;1825;g3f9b02b2512_0_1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826" name="Google Shape;1826;g3f9b02b2512_0_145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7" name="Google Shape;1827;g3f9b02b2512_0_145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8" name="Google Shape;1828;g3f9b02b2512_0_145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9" name="Google Shape;1829;g3f9b02b2512_0_145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0" name="Google Shape;1830;g3f9b02b2512_0_145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1" name="Google Shape;1831;g3f9b02b2512_0_145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2" name="Google Shape;1832;g3f9b02b2512_0_145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3" name="Google Shape;1833;g3f9b02b2512_0_145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4" name="Google Shape;1834;g3f9b02b2512_0_145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5" name="Google Shape;1835;g3f9b02b2512_0_145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6" name="Google Shape;1836;g3f9b02b2512_0_1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837" name="Google Shape;1837;g3f9b02b2512_0_145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0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8" name="Google Shape;1838;g3f9b02b2512_0_145"/>
          <p:cNvSpPr txBox="1"/>
          <p:nvPr/>
        </p:nvSpPr>
        <p:spPr>
          <a:xfrm>
            <a:off x="2983725" y="393202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Say the number</a:t>
            </a:r>
            <a:b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Write the digit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2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" name="Google Shape;1843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844" name="Google Shape;1844;p85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5" name="Google Shape;1845;p85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6" name="Google Shape;1846;p85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7" name="Google Shape;1847;p85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8" name="Google Shape;1848;p85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9" name="Google Shape;1849;p85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0" name="Google Shape;1850;p85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1" name="Google Shape;1851;p85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2" name="Google Shape;1852;p85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3" name="Google Shape;1853;p85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4" name="Google Shape;1854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855" name="Google Shape;1855;p85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6" name="Google Shape;1856;p85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7" name="Google Shape;1857;p85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8" name="Google Shape;1858;p85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9" name="Google Shape;1859;p85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0" name="Google Shape;1860;p85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4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5" name="Google Shape;1865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866" name="Google Shape;1866;p86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7" name="Google Shape;1867;p86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8" name="Google Shape;1868;p86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9" name="Google Shape;1869;p86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0" name="Google Shape;1870;p86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1" name="Google Shape;1871;p86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2" name="Google Shape;1872;p86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3" name="Google Shape;1873;p86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4" name="Google Shape;1874;p86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5" name="Google Shape;1875;p86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6" name="Google Shape;1876;p86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6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77" name="Google Shape;1877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878" name="Google Shape;1878;p86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9" name="Google Shape;1879;p86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0" name="Google Shape;1880;p86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1" name="Google Shape;1881;p86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2" name="Google Shape;1882;p86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3" name="Google Shape;1883;p86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7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8" name="Google Shape;1888;g3f9b02b2512_0_1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889" name="Google Shape;1889;g3f9b02b2512_0_161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0" name="Google Shape;1890;g3f9b02b2512_0_161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1" name="Google Shape;1891;g3f9b02b2512_0_161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2" name="Google Shape;1892;g3f9b02b2512_0_161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3" name="Google Shape;1893;g3f9b02b2512_0_161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4" name="Google Shape;1894;g3f9b02b2512_0_161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5" name="Google Shape;1895;g3f9b02b2512_0_161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6" name="Google Shape;1896;g3f9b02b2512_0_161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7" name="Google Shape;1897;g3f9b02b2512_0_161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8" name="Google Shape;1898;g3f9b02b2512_0_161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9" name="Google Shape;1899;g3f9b02b2512_0_161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6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00" name="Google Shape;1900;g3f9b02b2512_0_1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901" name="Google Shape;1901;g3f9b02b2512_0_161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2" name="Google Shape;1902;g3f9b02b2512_0_161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3" name="Google Shape;1903;g3f9b02b2512_0_161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4" name="Google Shape;1904;g3f9b02b2512_0_161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5" name="Google Shape;1905;g3f9b02b2512_0_161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6" name="Google Shape;1906;g3f9b02b2512_0_161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7" name="Google Shape;1907;g3f9b02b2512_0_161"/>
          <p:cNvSpPr txBox="1"/>
          <p:nvPr/>
        </p:nvSpPr>
        <p:spPr>
          <a:xfrm>
            <a:off x="2983725" y="393202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Say the number</a:t>
            </a:r>
            <a:b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Write the digit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1" name="Shape 1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2" name="Google Shape;1912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913" name="Google Shape;1913;p87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4" name="Google Shape;1914;p87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5" name="Google Shape;1915;p87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6" name="Google Shape;1916;p87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7" name="Google Shape;1917;p87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8" name="Google Shape;1918;p87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9" name="Google Shape;1919;p87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0" name="Google Shape;1920;p87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1" name="Google Shape;1921;p87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2" name="Google Shape;1922;p87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3" name="Google Shape;1923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924" name="Google Shape;1924;p87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5" name="Google Shape;1925;p87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6" name="Google Shape;1926;p87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7" name="Google Shape;1927;p87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8" name="Google Shape;1928;p87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9" name="Google Shape;1929;p87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0" name="Google Shape;1930;p87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1" name="Google Shape;1931;p87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2" name="Google Shape;1932;p87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6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7" name="Google Shape;1937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938" name="Google Shape;1938;p88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9" name="Google Shape;1939;p88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0" name="Google Shape;1940;p88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1" name="Google Shape;1941;p88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2" name="Google Shape;1942;p88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3" name="Google Shape;1943;p88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4" name="Google Shape;1944;p88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5" name="Google Shape;1945;p88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6" name="Google Shape;1946;p88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7" name="Google Shape;1947;p88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8" name="Google Shape;1948;p88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9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49" name="Google Shape;1949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950" name="Google Shape;1950;p88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1" name="Google Shape;1951;p88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2" name="Google Shape;1952;p88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3" name="Google Shape;1953;p88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4" name="Google Shape;1954;p88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5" name="Google Shape;1955;p88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6" name="Google Shape;1956;p88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7" name="Google Shape;1957;p88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8" name="Google Shape;1958;p88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2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3" name="Google Shape;1963;g3f9b02b2512_0_1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964" name="Google Shape;1964;g3f9b02b2512_0_183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5" name="Google Shape;1965;g3f9b02b2512_0_183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6" name="Google Shape;1966;g3f9b02b2512_0_183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7" name="Google Shape;1967;g3f9b02b2512_0_183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8" name="Google Shape;1968;g3f9b02b2512_0_183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9" name="Google Shape;1969;g3f9b02b2512_0_183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0" name="Google Shape;1970;g3f9b02b2512_0_183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1" name="Google Shape;1971;g3f9b02b2512_0_183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2" name="Google Shape;1972;g3f9b02b2512_0_183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3" name="Google Shape;1973;g3f9b02b2512_0_183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4" name="Google Shape;1974;g3f9b02b2512_0_183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9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75" name="Google Shape;1975;g3f9b02b2512_0_1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976" name="Google Shape;1976;g3f9b02b2512_0_183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7" name="Google Shape;1977;g3f9b02b2512_0_183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8" name="Google Shape;1978;g3f9b02b2512_0_183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9" name="Google Shape;1979;g3f9b02b2512_0_183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0" name="Google Shape;1980;g3f9b02b2512_0_183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1" name="Google Shape;1981;g3f9b02b2512_0_183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2" name="Google Shape;1982;g3f9b02b2512_0_183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3" name="Google Shape;1983;g3f9b02b2512_0_183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4" name="Google Shape;1984;g3f9b02b2512_0_183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5" name="Google Shape;1985;g3f9b02b2512_0_183"/>
          <p:cNvSpPr txBox="1"/>
          <p:nvPr/>
        </p:nvSpPr>
        <p:spPr>
          <a:xfrm>
            <a:off x="2983725" y="393202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Say the number</a:t>
            </a:r>
            <a:b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Write the digit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9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0" name="Google Shape;1990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1991" name="Google Shape;1991;p89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2" name="Google Shape;1992;p89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3" name="Google Shape;1993;p89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4" name="Google Shape;1994;p89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5" name="Google Shape;1995;p89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6" name="Google Shape;1996;p89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7" name="Google Shape;1997;p89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8" name="Google Shape;1998;p89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9" name="Google Shape;1999;p89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0" name="Google Shape;2000;p89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1" name="Google Shape;2001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002" name="Google Shape;2002;p89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6" name="Shape 2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" name="Google Shape;2007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008" name="Google Shape;2008;p90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9" name="Google Shape;2009;p90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0" name="Google Shape;2010;p90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1" name="Google Shape;2011;p90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2" name="Google Shape;2012;p90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3" name="Google Shape;2013;p90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4" name="Google Shape;2014;p90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5" name="Google Shape;2015;p90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6" name="Google Shape;2016;p90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7" name="Google Shape;2017;p90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8" name="Google Shape;2018;p90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1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19" name="Google Shape;2019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020" name="Google Shape;2020;p90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4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5" name="Google Shape;2025;g3f9b02b2512_0_2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026" name="Google Shape;2026;g3f9b02b2512_0_208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7" name="Google Shape;2027;g3f9b02b2512_0_208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8" name="Google Shape;2028;g3f9b02b2512_0_208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9" name="Google Shape;2029;g3f9b02b2512_0_208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0" name="Google Shape;2030;g3f9b02b2512_0_208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1" name="Google Shape;2031;g3f9b02b2512_0_208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2" name="Google Shape;2032;g3f9b02b2512_0_208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3" name="Google Shape;2033;g3f9b02b2512_0_208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4" name="Google Shape;2034;g3f9b02b2512_0_208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5" name="Google Shape;2035;g3f9b02b2512_0_208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6" name="Google Shape;2036;g3f9b02b2512_0_208"/>
          <p:cNvSpPr txBox="1"/>
          <p:nvPr/>
        </p:nvSpPr>
        <p:spPr>
          <a:xfrm>
            <a:off x="3041875" y="98077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1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37" name="Google Shape;2037;g3f9b02b2512_0_2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038" name="Google Shape;2038;g3f9b02b2512_0_208"/>
          <p:cNvSpPr/>
          <p:nvPr/>
        </p:nvSpPr>
        <p:spPr>
          <a:xfrm>
            <a:off x="4554131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9" name="Google Shape;2039;g3f9b02b2512_0_208"/>
          <p:cNvSpPr txBox="1"/>
          <p:nvPr/>
        </p:nvSpPr>
        <p:spPr>
          <a:xfrm>
            <a:off x="2983725" y="393202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Say the number</a:t>
            </a:r>
            <a:b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Write the digit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3" name="Shape 2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4" name="Google Shape;2044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045" name="Google Shape;2045;p91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6" name="Google Shape;2046;p91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7" name="Google Shape;2047;p91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8" name="Google Shape;2048;p91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9" name="Google Shape;2049;p91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0" name="Google Shape;2050;p91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1" name="Google Shape;2051;p91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2" name="Google Shape;2052;p91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3" name="Google Shape;2053;p91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4" name="Google Shape;2054;p91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5" name="Google Shape;2055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056" name="Google Shape;2056;p91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7" name="Google Shape;2057;p91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8" name="Google Shape;2058;p91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9" name="Google Shape;2059;p91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0" name="Google Shape;2060;p91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1" name="Google Shape;2061;p91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2" name="Google Shape;2062;p91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3" name="Google Shape;2063;p91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4" name="Google Shape;2064;p91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5" name="Google Shape;2065;p91"/>
          <p:cNvSpPr/>
          <p:nvPr/>
        </p:nvSpPr>
        <p:spPr>
          <a:xfrm>
            <a:off x="71375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9" name="Shape 2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0" name="Google Shape;2070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071" name="Google Shape;2071;p92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2" name="Google Shape;2072;p92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3" name="Google Shape;2073;p92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4" name="Google Shape;2074;p92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5" name="Google Shape;2075;p92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6" name="Google Shape;2076;p92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7" name="Google Shape;2077;p92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8" name="Google Shape;2078;p92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9" name="Google Shape;2079;p92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0" name="Google Shape;2080;p92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1" name="Google Shape;2081;p92"/>
          <p:cNvSpPr txBox="1"/>
          <p:nvPr/>
        </p:nvSpPr>
        <p:spPr>
          <a:xfrm>
            <a:off x="3041875" y="980775"/>
            <a:ext cx="35361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10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82" name="Google Shape;2082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083" name="Google Shape;2083;p92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4" name="Google Shape;2084;p92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5" name="Google Shape;2085;p92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6" name="Google Shape;2086;p92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7" name="Google Shape;2087;p92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8" name="Google Shape;2088;p92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9" name="Google Shape;2089;p92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0" name="Google Shape;2090;p92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1" name="Google Shape;2091;p92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2" name="Google Shape;2092;p92"/>
          <p:cNvSpPr/>
          <p:nvPr/>
        </p:nvSpPr>
        <p:spPr>
          <a:xfrm>
            <a:off x="7137531" y="2930566"/>
            <a:ext cx="355800" cy="345300"/>
          </a:xfrm>
          <a:prstGeom prst="ellipse">
            <a:avLst/>
          </a:prstGeom>
          <a:solidFill>
            <a:srgbClr val="0097A7">
              <a:alpha val="23137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6" name="Shape 2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" name="Google Shape;2097;g3f9b02b2512_0_2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675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098" name="Google Shape;2098;g3f9b02b2512_0_225"/>
          <p:cNvSpPr/>
          <p:nvPr/>
        </p:nvSpPr>
        <p:spPr>
          <a:xfrm>
            <a:off x="72308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9" name="Google Shape;2099;g3f9b02b2512_0_225"/>
          <p:cNvSpPr/>
          <p:nvPr/>
        </p:nvSpPr>
        <p:spPr>
          <a:xfrm>
            <a:off x="1352865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0" name="Google Shape;2100;g3f9b02b2512_0_225"/>
          <p:cNvSpPr/>
          <p:nvPr/>
        </p:nvSpPr>
        <p:spPr>
          <a:xfrm>
            <a:off x="200880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1" name="Google Shape;2101;g3f9b02b2512_0_225"/>
          <p:cNvSpPr/>
          <p:nvPr/>
        </p:nvSpPr>
        <p:spPr>
          <a:xfrm>
            <a:off x="2638588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2" name="Google Shape;2102;g3f9b02b2512_0_225"/>
          <p:cNvSpPr/>
          <p:nvPr/>
        </p:nvSpPr>
        <p:spPr>
          <a:xfrm>
            <a:off x="3294531" y="2253716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3" name="Google Shape;2103;g3f9b02b2512_0_225"/>
          <p:cNvSpPr/>
          <p:nvPr/>
        </p:nvSpPr>
        <p:spPr>
          <a:xfrm>
            <a:off x="72308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4" name="Google Shape;2104;g3f9b02b2512_0_225"/>
          <p:cNvSpPr/>
          <p:nvPr/>
        </p:nvSpPr>
        <p:spPr>
          <a:xfrm>
            <a:off x="1352865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5" name="Google Shape;2105;g3f9b02b2512_0_225"/>
          <p:cNvSpPr/>
          <p:nvPr/>
        </p:nvSpPr>
        <p:spPr>
          <a:xfrm>
            <a:off x="200880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6" name="Google Shape;2106;g3f9b02b2512_0_225"/>
          <p:cNvSpPr/>
          <p:nvPr/>
        </p:nvSpPr>
        <p:spPr>
          <a:xfrm>
            <a:off x="2638580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7" name="Google Shape;2107;g3f9b02b2512_0_225"/>
          <p:cNvSpPr/>
          <p:nvPr/>
        </p:nvSpPr>
        <p:spPr>
          <a:xfrm>
            <a:off x="3294523" y="2930572"/>
            <a:ext cx="355800" cy="345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8" name="Google Shape;2108;g3f9b02b2512_0_225"/>
          <p:cNvSpPr txBox="1"/>
          <p:nvPr/>
        </p:nvSpPr>
        <p:spPr>
          <a:xfrm>
            <a:off x="3041875" y="980775"/>
            <a:ext cx="35361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and   10   more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09" name="Google Shape;2109;g3f9b02b2512_0_2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7450" y="2013575"/>
            <a:ext cx="3334325" cy="1510042"/>
          </a:xfrm>
          <a:prstGeom prst="rect">
            <a:avLst/>
          </a:prstGeom>
          <a:noFill/>
          <a:ln>
            <a:noFill/>
          </a:ln>
        </p:spPr>
      </p:pic>
      <p:sp>
        <p:nvSpPr>
          <p:cNvPr id="2110" name="Google Shape;2110;g3f9b02b2512_0_225"/>
          <p:cNvSpPr/>
          <p:nvPr/>
        </p:nvSpPr>
        <p:spPr>
          <a:xfrm>
            <a:off x="4580256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1" name="Google Shape;2111;g3f9b02b2512_0_225"/>
          <p:cNvSpPr/>
          <p:nvPr/>
        </p:nvSpPr>
        <p:spPr>
          <a:xfrm>
            <a:off x="5186331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2" name="Google Shape;2112;g3f9b02b2512_0_225"/>
          <p:cNvSpPr/>
          <p:nvPr/>
        </p:nvSpPr>
        <p:spPr>
          <a:xfrm>
            <a:off x="58367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3" name="Google Shape;2113;g3f9b02b2512_0_225"/>
          <p:cNvSpPr/>
          <p:nvPr/>
        </p:nvSpPr>
        <p:spPr>
          <a:xfrm>
            <a:off x="64871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4" name="Google Shape;2114;g3f9b02b2512_0_225"/>
          <p:cNvSpPr/>
          <p:nvPr/>
        </p:nvSpPr>
        <p:spPr>
          <a:xfrm>
            <a:off x="7137518" y="225371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5" name="Google Shape;2115;g3f9b02b2512_0_225"/>
          <p:cNvSpPr/>
          <p:nvPr/>
        </p:nvSpPr>
        <p:spPr>
          <a:xfrm>
            <a:off x="4580256" y="293056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6" name="Google Shape;2116;g3f9b02b2512_0_225"/>
          <p:cNvSpPr/>
          <p:nvPr/>
        </p:nvSpPr>
        <p:spPr>
          <a:xfrm>
            <a:off x="5186331" y="293056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7" name="Google Shape;2117;g3f9b02b2512_0_225"/>
          <p:cNvSpPr/>
          <p:nvPr/>
        </p:nvSpPr>
        <p:spPr>
          <a:xfrm>
            <a:off x="5836731" y="293056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8" name="Google Shape;2118;g3f9b02b2512_0_225"/>
          <p:cNvSpPr/>
          <p:nvPr/>
        </p:nvSpPr>
        <p:spPr>
          <a:xfrm>
            <a:off x="6487131" y="293056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9" name="Google Shape;2119;g3f9b02b2512_0_225"/>
          <p:cNvSpPr/>
          <p:nvPr/>
        </p:nvSpPr>
        <p:spPr>
          <a:xfrm>
            <a:off x="7137531" y="2930566"/>
            <a:ext cx="355800" cy="345300"/>
          </a:xfrm>
          <a:prstGeom prst="ellipse">
            <a:avLst/>
          </a:prstGeom>
          <a:solidFill>
            <a:srgbClr val="0097A7">
              <a:alpha val="23140"/>
            </a:srgbClr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575" lIns="54575" spcFirstLastPara="1" rIns="54575" wrap="square" tIns="54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t/>
            </a:r>
            <a:endParaRPr b="0" i="0" sz="8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0" name="Google Shape;2120;g3f9b02b2512_0_225"/>
          <p:cNvSpPr txBox="1"/>
          <p:nvPr/>
        </p:nvSpPr>
        <p:spPr>
          <a:xfrm>
            <a:off x="2983725" y="3932025"/>
            <a:ext cx="28530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Say the number</a:t>
            </a:r>
            <a:b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Write the digit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