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y="5143500" cx="9144000"/>
  <p:notesSz cx="6858000" cy="9144000"/>
  <p:embeddedFontLst>
    <p:embeddedFont>
      <p:font typeface="Montserrat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Montserrat-regular.fntdata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italic.fntdata"/><Relationship Id="rId47" Type="http://schemas.openxmlformats.org/officeDocument/2006/relationships/font" Target="fonts/Montserrat-bold.fntdata"/><Relationship Id="rId49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7eba498ec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7eba498ec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7eba498ecb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7eba498ecb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ab8007743_0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fab8007743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ab8007743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fab8007743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fab8007743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fab8007743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abffb59ef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fabffb59ef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fabffb59ef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fabffb59ef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fabffb59ef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fabffb59ef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fabffb59ef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fabffb59ef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fabffb59ef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fabffb59ef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fabffb59ef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fabffb59ef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fabffb59ef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fabffb59ef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fabffb59ef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3fabffb59ef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fabffb59ef_0_3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3fabffb59ef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fabffb59ef_0_3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fabffb59ef_0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fabffb59ef_0_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fabffb59ef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fabffb59ef_0_7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3fabffb59ef_0_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3fabffb59ef_0_7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3fabffb59ef_0_7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3fabffb59ef_0_8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3fabffb59ef_0_8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3fabffb59ef_0_8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3fabffb59ef_0_8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3fabffb59ef_0_9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3fabffb59ef_0_9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fabffb59ef_0_9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3fabffb59ef_0_9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3fabffb59ef_0_9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3fabffb59ef_0_9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3fabffb59ef_0_10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3fabffb59ef_0_10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3fabffb59ef_0_10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" name="Google Shape;927;g3fabffb59ef_0_10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g3fabffb59ef_0_1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3" name="Google Shape;963;g3fabffb59ef_0_1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g3fabffb59ef_0_10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0" name="Google Shape;1000;g3fabffb59ef_0_10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3fabffb59ef_0_1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Google Shape;1037;g3fabffb59ef_0_1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g3fabffb59ef_0_14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" name="Google Shape;1075;g3fabffb59ef_0_1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g3fabffb59ef_0_14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2" name="Google Shape;1112;g3fabffb59ef_0_14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g3fabffb59ef_0_15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0" name="Google Shape;1150;g3fabffb59ef_0_1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7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g3fabffb59ef_0_16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9" name="Google Shape;1189;g3fabffb59ef_0_1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7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g3fabffb59ef_0_16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9" name="Google Shape;1229;g3fabffb59ef_0_1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g3fabffb59ef_0_16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9" name="Google Shape;1269;g3fabffb59ef_0_1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g3fabffb59ef_0_17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0" name="Google Shape;1310;g3fabffb59ef_0_1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g3fabffb59ef_0_1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1" name="Google Shape;1351;g3fabffb59ef_0_1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g3fabffb59ef_0_1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9" name="Google Shape;1389;g3fabffb59ef_0_1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5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g3fabffb59ef_0_1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7" name="Google Shape;1427;g3fabffb59ef_0_1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g3fabffb59ef_0_1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5" name="Google Shape;1465;g3fabffb59ef_0_1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2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" name="Google Shape;1503;g3fabffb59ef_0_13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4" name="Google Shape;1504;g3fabffb59ef_0_1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Google Shape;59;p1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0" name="Google Shape;60;p1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2" name="Google Shape;62;p1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" name="Google Shape;63;p1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" name="Google Shape;65;p1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" name="Google Shape;66;p1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" name="Google Shape;67;p1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" name="Google Shape;68;p1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9" name="Google Shape;69;p1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" name="Google Shape;70;p1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" name="Google Shape;72;p1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" name="Google Shape;73;p1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" name="Google Shape;74;p1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" name="Google Shape;75;p1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" name="Google Shape;76;p1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/>
          </a:p>
        </p:txBody>
      </p:sp>
      <p:cxnSp>
        <p:nvCxnSpPr>
          <p:cNvPr id="95" name="Google Shape;95;p1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6" name="Google Shape;96;p1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" name="Google Shape;97;p1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8" name="Google Shape;98;p1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p1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" name="Google Shape;100;p1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" name="Google Shape;101;p1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" name="Google Shape;102;p1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" name="Google Shape;103;p1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" name="Google Shape;104;p1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" name="Google Shape;105;p1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" name="Google Shape;106;p1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" name="Google Shape;107;p1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" name="Google Shape;108;p1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" name="Google Shape;109;p1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" name="Google Shape;110;p1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" name="Google Shape;111;p1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" name="Google Shape;112;p1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" name="Google Shape;119;p1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1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1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/>
          </a:p>
        </p:txBody>
      </p:sp>
      <p:cxnSp>
        <p:nvCxnSpPr>
          <p:cNvPr id="131" name="Google Shape;131;p1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32" name="Google Shape;132;p1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" name="Google Shape;133;p1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4" name="Google Shape;134;p1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" name="Google Shape;135;p1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" name="Google Shape;136;p1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" name="Google Shape;137;p1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" name="Google Shape;138;p1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" name="Google Shape;139;p1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" name="Google Shape;140;p1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1" name="Google Shape;141;p1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" name="Google Shape;142;p1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" name="Google Shape;143;p1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" name="Google Shape;144;p1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" name="Google Shape;145;p1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" name="Google Shape;146;p1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" name="Google Shape;147;p1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" name="Google Shape;148;p1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1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1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1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1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1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" name="Google Shape;154;p1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" name="Google Shape;155;p1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1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p1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" name="Google Shape;158;p1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1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1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1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p16"/>
          <p:cNvSpPr/>
          <p:nvPr/>
        </p:nvSpPr>
        <p:spPr>
          <a:xfrm>
            <a:off x="437651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7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-</a:t>
            </a:r>
            <a:endParaRPr/>
          </a:p>
        </p:txBody>
      </p:sp>
      <p:cxnSp>
        <p:nvCxnSpPr>
          <p:cNvPr id="168" name="Google Shape;168;p1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69" name="Google Shape;169;p1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0" name="Google Shape;170;p1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1" name="Google Shape;171;p1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" name="Google Shape;172;p1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" name="Google Shape;173;p1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4" name="Google Shape;174;p1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" name="Google Shape;175;p1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" name="Google Shape;176;p1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7" name="Google Shape;177;p1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" name="Google Shape;178;p1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" name="Google Shape;179;p1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" name="Google Shape;180;p1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1" name="Google Shape;181;p1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2" name="Google Shape;182;p1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" name="Google Shape;183;p1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" name="Google Shape;184;p1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5" name="Google Shape;185;p1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p1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1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" name="Google Shape;188;p1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" name="Google Shape;189;p1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1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p1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" name="Google Shape;192;p1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" name="Google Shape;193;p1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" name="Google Shape;194;p1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" name="Google Shape;195;p1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" name="Google Shape;196;p1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" name="Google Shape;197;p1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p1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17"/>
          <p:cNvSpPr/>
          <p:nvPr/>
        </p:nvSpPr>
        <p:spPr>
          <a:xfrm>
            <a:off x="437651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8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</a:t>
            </a:r>
            <a:endParaRPr/>
          </a:p>
        </p:txBody>
      </p:sp>
      <p:cxnSp>
        <p:nvCxnSpPr>
          <p:cNvPr id="205" name="Google Shape;205;p1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06" name="Google Shape;206;p1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7" name="Google Shape;207;p1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8" name="Google Shape;208;p1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9" name="Google Shape;209;p1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0" name="Google Shape;210;p1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1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" name="Google Shape;212;p1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" name="Google Shape;213;p1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" name="Google Shape;214;p1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5" name="Google Shape;215;p1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6" name="Google Shape;216;p1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7" name="Google Shape;217;p1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" name="Google Shape;218;p1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" name="Google Shape;219;p1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" name="Google Shape;220;p1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" name="Google Shape;221;p1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2" name="Google Shape;222;p1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" name="Google Shape;223;p1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" name="Google Shape;224;p1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1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p1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7" name="Google Shape;227;p1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" name="Google Shape;228;p1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9" name="Google Shape;229;p1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" name="Google Shape;230;p1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p1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1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p1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4" name="Google Shape;234;p1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1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18"/>
          <p:cNvSpPr/>
          <p:nvPr/>
        </p:nvSpPr>
        <p:spPr>
          <a:xfrm>
            <a:off x="437651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8"/>
          <p:cNvSpPr/>
          <p:nvPr/>
        </p:nvSpPr>
        <p:spPr>
          <a:xfrm flipH="1">
            <a:off x="3820925" y="2209825"/>
            <a:ext cx="640500" cy="1011600"/>
          </a:xfrm>
          <a:prstGeom prst="arc">
            <a:avLst>
              <a:gd fmla="val 10590289" name="adj1"/>
              <a:gd fmla="val 17958275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9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7 - 3</a:t>
            </a:r>
            <a:endParaRPr/>
          </a:p>
        </p:txBody>
      </p:sp>
      <p:cxnSp>
        <p:nvCxnSpPr>
          <p:cNvPr id="243" name="Google Shape;243;p1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44" name="Google Shape;244;p1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5" name="Google Shape;245;p1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46" name="Google Shape;246;p1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" name="Google Shape;247;p1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" name="Google Shape;248;p1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9" name="Google Shape;249;p1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" name="Google Shape;250;p1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" name="Google Shape;251;p1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1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3" name="Google Shape;253;p1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4" name="Google Shape;254;p1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" name="Google Shape;255;p1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" name="Google Shape;256;p1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" name="Google Shape;257;p1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8" name="Google Shape;258;p1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9" name="Google Shape;259;p1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0" name="Google Shape;260;p1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" name="Google Shape;261;p1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" name="Google Shape;262;p1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3" name="Google Shape;263;p1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p1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p1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" name="Google Shape;266;p1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7" name="Google Shape;267;p1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8" name="Google Shape;268;p1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9" name="Google Shape;269;p1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" name="Google Shape;270;p1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1" name="Google Shape;271;p1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2" name="Google Shape;272;p1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3" name="Google Shape;273;p1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" name="Google Shape;274;p19"/>
          <p:cNvSpPr/>
          <p:nvPr/>
        </p:nvSpPr>
        <p:spPr>
          <a:xfrm>
            <a:off x="437651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9"/>
          <p:cNvSpPr/>
          <p:nvPr/>
        </p:nvSpPr>
        <p:spPr>
          <a:xfrm flipH="1">
            <a:off x="3820925" y="2209825"/>
            <a:ext cx="640500" cy="1011600"/>
          </a:xfrm>
          <a:prstGeom prst="arc">
            <a:avLst>
              <a:gd fmla="val 10590289" name="adj1"/>
              <a:gd fmla="val 17958275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0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7 - 3</a:t>
            </a:r>
            <a:endParaRPr/>
          </a:p>
        </p:txBody>
      </p:sp>
      <p:cxnSp>
        <p:nvCxnSpPr>
          <p:cNvPr id="281" name="Google Shape;281;p2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82" name="Google Shape;282;p2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3" name="Google Shape;283;p2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4" name="Google Shape;284;p2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5" name="Google Shape;285;p2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6" name="Google Shape;286;p2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" name="Google Shape;287;p2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" name="Google Shape;288;p2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9" name="Google Shape;289;p2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0" name="Google Shape;290;p2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1" name="Google Shape;291;p2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" name="Google Shape;292;p2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3" name="Google Shape;293;p2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4" name="Google Shape;294;p2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5" name="Google Shape;295;p2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6" name="Google Shape;296;p2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" name="Google Shape;297;p2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8" name="Google Shape;298;p2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p2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2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1" name="Google Shape;301;p2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2" name="Google Shape;302;p2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3" name="Google Shape;303;p2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" name="Google Shape;304;p2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5" name="Google Shape;305;p2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6" name="Google Shape;306;p2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7" name="Google Shape;307;p2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8" name="Google Shape;308;p2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" name="Google Shape;309;p2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0" name="Google Shape;310;p2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1" name="Google Shape;311;p2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2" name="Google Shape;312;p20"/>
          <p:cNvSpPr/>
          <p:nvPr/>
        </p:nvSpPr>
        <p:spPr>
          <a:xfrm>
            <a:off x="437651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0"/>
          <p:cNvSpPr/>
          <p:nvPr/>
        </p:nvSpPr>
        <p:spPr>
          <a:xfrm>
            <a:off x="4040936" y="24766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1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7 - 3</a:t>
            </a:r>
            <a:endParaRPr/>
          </a:p>
        </p:txBody>
      </p:sp>
      <p:cxnSp>
        <p:nvCxnSpPr>
          <p:cNvPr id="319" name="Google Shape;319;p2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20" name="Google Shape;320;p2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1" name="Google Shape;321;p2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22" name="Google Shape;322;p2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" name="Google Shape;323;p2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4" name="Google Shape;324;p2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5" name="Google Shape;325;p2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" name="Google Shape;326;p2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7" name="Google Shape;327;p2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8" name="Google Shape;328;p2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9" name="Google Shape;329;p2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" name="Google Shape;330;p2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1" name="Google Shape;331;p2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2" name="Google Shape;332;p2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3" name="Google Shape;333;p2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4" name="Google Shape;334;p2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5" name="Google Shape;335;p2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6" name="Google Shape;336;p2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7" name="Google Shape;337;p2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8" name="Google Shape;338;p2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" name="Google Shape;339;p2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0" name="Google Shape;340;p2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1" name="Google Shape;341;p2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" name="Google Shape;342;p2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3" name="Google Shape;343;p2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4" name="Google Shape;344;p2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5" name="Google Shape;345;p2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" name="Google Shape;346;p2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7" name="Google Shape;347;p2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8" name="Google Shape;348;p2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9" name="Google Shape;349;p2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" name="Google Shape;350;p21"/>
          <p:cNvSpPr/>
          <p:nvPr/>
        </p:nvSpPr>
        <p:spPr>
          <a:xfrm>
            <a:off x="437651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1"/>
          <p:cNvSpPr/>
          <p:nvPr/>
        </p:nvSpPr>
        <p:spPr>
          <a:xfrm>
            <a:off x="4040936" y="24766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52" name="Google Shape;352;p21"/>
          <p:cNvSpPr/>
          <p:nvPr/>
        </p:nvSpPr>
        <p:spPr>
          <a:xfrm>
            <a:off x="3613736" y="24766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2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7 - 3</a:t>
            </a:r>
            <a:endParaRPr/>
          </a:p>
        </p:txBody>
      </p:sp>
      <p:cxnSp>
        <p:nvCxnSpPr>
          <p:cNvPr id="358" name="Google Shape;358;p2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59" name="Google Shape;359;p2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0" name="Google Shape;360;p2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61" name="Google Shape;361;p2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2" name="Google Shape;362;p2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3" name="Google Shape;363;p2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4" name="Google Shape;364;p2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5" name="Google Shape;365;p2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6" name="Google Shape;366;p2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7" name="Google Shape;367;p2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8" name="Google Shape;368;p2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9" name="Google Shape;369;p2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0" name="Google Shape;370;p2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1" name="Google Shape;371;p2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2" name="Google Shape;372;p2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" name="Google Shape;373;p2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4" name="Google Shape;374;p2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5" name="Google Shape;375;p2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6" name="Google Shape;376;p2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7" name="Google Shape;377;p2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8" name="Google Shape;378;p2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9" name="Google Shape;379;p2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0" name="Google Shape;380;p2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1" name="Google Shape;381;p2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2" name="Google Shape;382;p2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3" name="Google Shape;383;p2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4" name="Google Shape;384;p2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5" name="Google Shape;385;p2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6" name="Google Shape;386;p2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7" name="Google Shape;387;p2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8" name="Google Shape;388;p2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9" name="Google Shape;389;p22"/>
          <p:cNvSpPr/>
          <p:nvPr/>
        </p:nvSpPr>
        <p:spPr>
          <a:xfrm>
            <a:off x="437651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2"/>
          <p:cNvSpPr/>
          <p:nvPr/>
        </p:nvSpPr>
        <p:spPr>
          <a:xfrm>
            <a:off x="4040936" y="24766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91" name="Google Shape;391;p22"/>
          <p:cNvSpPr/>
          <p:nvPr/>
        </p:nvSpPr>
        <p:spPr>
          <a:xfrm>
            <a:off x="3613736" y="24766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92" name="Google Shape;392;p22"/>
          <p:cNvSpPr/>
          <p:nvPr/>
        </p:nvSpPr>
        <p:spPr>
          <a:xfrm>
            <a:off x="3174961" y="24766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3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7 - 3 = </a:t>
            </a:r>
            <a:endParaRPr/>
          </a:p>
        </p:txBody>
      </p:sp>
      <p:cxnSp>
        <p:nvCxnSpPr>
          <p:cNvPr id="398" name="Google Shape;398;p2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99" name="Google Shape;399;p2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0" name="Google Shape;400;p23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01" name="Google Shape;401;p23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2" name="Google Shape;402;p23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3" name="Google Shape;403;p23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4" name="Google Shape;404;p2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5" name="Google Shape;405;p23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6" name="Google Shape;406;p23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7" name="Google Shape;407;p23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8" name="Google Shape;408;p23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9" name="Google Shape;409;p23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0" name="Google Shape;410;p23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1" name="Google Shape;411;p23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2" name="Google Shape;412;p23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3" name="Google Shape;413;p23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4" name="Google Shape;414;p23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5" name="Google Shape;415;p23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6" name="Google Shape;416;p23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7" name="Google Shape;417;p23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8" name="Google Shape;418;p23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9" name="Google Shape;419;p23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0" name="Google Shape;420;p23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1" name="Google Shape;421;p23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2" name="Google Shape;422;p23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3" name="Google Shape;423;p23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4" name="Google Shape;424;p23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5" name="Google Shape;425;p23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6" name="Google Shape;426;p23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7" name="Google Shape;427;p23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8" name="Google Shape;428;p23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9" name="Google Shape;429;p23"/>
          <p:cNvSpPr/>
          <p:nvPr/>
        </p:nvSpPr>
        <p:spPr>
          <a:xfrm>
            <a:off x="437651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23"/>
          <p:cNvSpPr/>
          <p:nvPr/>
        </p:nvSpPr>
        <p:spPr>
          <a:xfrm>
            <a:off x="4040936" y="24766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31" name="Google Shape;431;p23"/>
          <p:cNvSpPr/>
          <p:nvPr/>
        </p:nvSpPr>
        <p:spPr>
          <a:xfrm>
            <a:off x="3613736" y="24766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32" name="Google Shape;432;p23"/>
          <p:cNvSpPr/>
          <p:nvPr/>
        </p:nvSpPr>
        <p:spPr>
          <a:xfrm>
            <a:off x="3174961" y="24766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4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7 - 3 = </a:t>
            </a:r>
            <a:endParaRPr/>
          </a:p>
        </p:txBody>
      </p:sp>
      <p:cxnSp>
        <p:nvCxnSpPr>
          <p:cNvPr id="438" name="Google Shape;438;p2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439" name="Google Shape;439;p2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0" name="Google Shape;440;p2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41" name="Google Shape;441;p2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2" name="Google Shape;442;p2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3" name="Google Shape;443;p2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4" name="Google Shape;444;p2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5" name="Google Shape;445;p2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6" name="Google Shape;446;p2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7" name="Google Shape;447;p2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8" name="Google Shape;448;p2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9" name="Google Shape;449;p2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0" name="Google Shape;450;p2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1" name="Google Shape;451;p2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2" name="Google Shape;452;p2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3" name="Google Shape;453;p2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4" name="Google Shape;454;p2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5" name="Google Shape;455;p2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6" name="Google Shape;456;p2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7" name="Google Shape;457;p2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8" name="Google Shape;458;p2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9" name="Google Shape;459;p2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0" name="Google Shape;460;p2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1" name="Google Shape;461;p2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2" name="Google Shape;462;p2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3" name="Google Shape;463;p2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4" name="Google Shape;464;p2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5" name="Google Shape;465;p2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6" name="Google Shape;466;p2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7" name="Google Shape;467;p2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8" name="Google Shape;468;p2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9" name="Google Shape;469;p24"/>
          <p:cNvSpPr/>
          <p:nvPr/>
        </p:nvSpPr>
        <p:spPr>
          <a:xfrm>
            <a:off x="437651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24"/>
          <p:cNvSpPr/>
          <p:nvPr/>
        </p:nvSpPr>
        <p:spPr>
          <a:xfrm>
            <a:off x="4040936" y="24766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71" name="Google Shape;471;p24"/>
          <p:cNvSpPr/>
          <p:nvPr/>
        </p:nvSpPr>
        <p:spPr>
          <a:xfrm>
            <a:off x="3613736" y="24766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72" name="Google Shape;472;p24"/>
          <p:cNvSpPr/>
          <p:nvPr/>
        </p:nvSpPr>
        <p:spPr>
          <a:xfrm>
            <a:off x="3174961" y="24766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73" name="Google Shape;473;p24"/>
          <p:cNvSpPr/>
          <p:nvPr/>
        </p:nvSpPr>
        <p:spPr>
          <a:xfrm>
            <a:off x="3077573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5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7 - 3 = 4</a:t>
            </a:r>
            <a:endParaRPr/>
          </a:p>
        </p:txBody>
      </p:sp>
      <p:cxnSp>
        <p:nvCxnSpPr>
          <p:cNvPr id="479" name="Google Shape;479;p2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480" name="Google Shape;480;p2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1" name="Google Shape;481;p2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82" name="Google Shape;482;p2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3" name="Google Shape;483;p2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4" name="Google Shape;484;p2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5" name="Google Shape;485;p2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6" name="Google Shape;486;p2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7" name="Google Shape;487;p2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8" name="Google Shape;488;p2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9" name="Google Shape;489;p2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0" name="Google Shape;490;p2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1" name="Google Shape;491;p2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2" name="Google Shape;492;p2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3" name="Google Shape;493;p2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4" name="Google Shape;494;p2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5" name="Google Shape;495;p2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6" name="Google Shape;496;p2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7" name="Google Shape;497;p2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8" name="Google Shape;498;p2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9" name="Google Shape;499;p2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0" name="Google Shape;500;p2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1" name="Google Shape;501;p2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2" name="Google Shape;502;p2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3" name="Google Shape;503;p2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4" name="Google Shape;504;p2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5" name="Google Shape;505;p2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6" name="Google Shape;506;p2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7" name="Google Shape;507;p2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8" name="Google Shape;508;p2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9" name="Google Shape;509;p2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0" name="Google Shape;510;p25"/>
          <p:cNvSpPr/>
          <p:nvPr/>
        </p:nvSpPr>
        <p:spPr>
          <a:xfrm>
            <a:off x="437651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25"/>
          <p:cNvSpPr/>
          <p:nvPr/>
        </p:nvSpPr>
        <p:spPr>
          <a:xfrm>
            <a:off x="4040936" y="24766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12" name="Google Shape;512;p25"/>
          <p:cNvSpPr/>
          <p:nvPr/>
        </p:nvSpPr>
        <p:spPr>
          <a:xfrm>
            <a:off x="3613736" y="24766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13" name="Google Shape;513;p25"/>
          <p:cNvSpPr/>
          <p:nvPr/>
        </p:nvSpPr>
        <p:spPr>
          <a:xfrm>
            <a:off x="3174961" y="24766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14" name="Google Shape;514;p25"/>
          <p:cNvSpPr/>
          <p:nvPr/>
        </p:nvSpPr>
        <p:spPr>
          <a:xfrm>
            <a:off x="3077573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9" name="Google Shape;519;p2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520" name="Google Shape;520;p2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1" name="Google Shape;521;p2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22" name="Google Shape;522;p2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3" name="Google Shape;523;p2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4" name="Google Shape;524;p2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5" name="Google Shape;525;p2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6" name="Google Shape;526;p2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7" name="Google Shape;527;p2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8" name="Google Shape;528;p2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9" name="Google Shape;529;p2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0" name="Google Shape;530;p2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1" name="Google Shape;531;p2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2" name="Google Shape;532;p2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3" name="Google Shape;533;p2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4" name="Google Shape;534;p2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5" name="Google Shape;535;p2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6" name="Google Shape;536;p2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7" name="Google Shape;537;p2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8" name="Google Shape;538;p2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9" name="Google Shape;539;p2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0" name="Google Shape;540;p2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1" name="Google Shape;541;p2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2" name="Google Shape;542;p2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3" name="Google Shape;543;p2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4" name="Google Shape;544;p2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5" name="Google Shape;545;p2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6" name="Google Shape;546;p2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7" name="Google Shape;547;p2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8" name="Google Shape;548;p2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9" name="Google Shape;549;p2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7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/>
          </a:p>
        </p:txBody>
      </p:sp>
      <p:cxnSp>
        <p:nvCxnSpPr>
          <p:cNvPr id="555" name="Google Shape;555;p2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556" name="Google Shape;556;p2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7" name="Google Shape;557;p2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58" name="Google Shape;558;p2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9" name="Google Shape;559;p2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0" name="Google Shape;560;p2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1" name="Google Shape;561;p2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2" name="Google Shape;562;p2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3" name="Google Shape;563;p2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4" name="Google Shape;564;p2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5" name="Google Shape;565;p2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6" name="Google Shape;566;p2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7" name="Google Shape;567;p2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8" name="Google Shape;568;p2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9" name="Google Shape;569;p2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0" name="Google Shape;570;p2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1" name="Google Shape;571;p2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2" name="Google Shape;572;p2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3" name="Google Shape;573;p2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4" name="Google Shape;574;p2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5" name="Google Shape;575;p2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6" name="Google Shape;576;p2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7" name="Google Shape;577;p2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8" name="Google Shape;578;p2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9" name="Google Shape;579;p2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0" name="Google Shape;580;p2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1" name="Google Shape;581;p2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2" name="Google Shape;582;p2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3" name="Google Shape;583;p2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4" name="Google Shape;584;p2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5" name="Google Shape;585;p2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8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/>
          </a:p>
        </p:txBody>
      </p:sp>
      <p:cxnSp>
        <p:nvCxnSpPr>
          <p:cNvPr id="591" name="Google Shape;591;p2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592" name="Google Shape;592;p2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3" name="Google Shape;593;p2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94" name="Google Shape;594;p2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5" name="Google Shape;595;p2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6" name="Google Shape;596;p2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7" name="Google Shape;597;p2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8" name="Google Shape;598;p2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9" name="Google Shape;599;p2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0" name="Google Shape;600;p2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1" name="Google Shape;601;p2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2" name="Google Shape;602;p2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3" name="Google Shape;603;p2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4" name="Google Shape;604;p2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5" name="Google Shape;605;p2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6" name="Google Shape;606;p2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7" name="Google Shape;607;p2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8" name="Google Shape;608;p2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9" name="Google Shape;609;p2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0" name="Google Shape;610;p2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1" name="Google Shape;611;p2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2" name="Google Shape;612;p2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3" name="Google Shape;613;p2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4" name="Google Shape;614;p2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5" name="Google Shape;615;p2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6" name="Google Shape;616;p2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7" name="Google Shape;617;p2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8" name="Google Shape;618;p2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9" name="Google Shape;619;p2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0" name="Google Shape;620;p2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1" name="Google Shape;621;p2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2" name="Google Shape;622;p28"/>
          <p:cNvSpPr/>
          <p:nvPr/>
        </p:nvSpPr>
        <p:spPr>
          <a:xfrm>
            <a:off x="56844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29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10 -</a:t>
            </a:r>
            <a:endParaRPr/>
          </a:p>
        </p:txBody>
      </p:sp>
      <p:cxnSp>
        <p:nvCxnSpPr>
          <p:cNvPr id="628" name="Google Shape;628;p2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29" name="Google Shape;629;p2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0" name="Google Shape;630;p2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31" name="Google Shape;631;p2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2" name="Google Shape;632;p2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3" name="Google Shape;633;p2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4" name="Google Shape;634;p2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5" name="Google Shape;635;p2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6" name="Google Shape;636;p2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7" name="Google Shape;637;p2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8" name="Google Shape;638;p2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9" name="Google Shape;639;p2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0" name="Google Shape;640;p2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1" name="Google Shape;641;p2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2" name="Google Shape;642;p2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3" name="Google Shape;643;p2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4" name="Google Shape;644;p2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5" name="Google Shape;645;p2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6" name="Google Shape;646;p2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7" name="Google Shape;647;p2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8" name="Google Shape;648;p2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9" name="Google Shape;649;p2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0" name="Google Shape;650;p2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1" name="Google Shape;651;p2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2" name="Google Shape;652;p2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3" name="Google Shape;653;p2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4" name="Google Shape;654;p2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5" name="Google Shape;655;p2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6" name="Google Shape;656;p2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7" name="Google Shape;657;p2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8" name="Google Shape;658;p2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9" name="Google Shape;659;p29"/>
          <p:cNvSpPr/>
          <p:nvPr/>
        </p:nvSpPr>
        <p:spPr>
          <a:xfrm>
            <a:off x="56844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30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10 -</a:t>
            </a:r>
            <a:endParaRPr/>
          </a:p>
        </p:txBody>
      </p:sp>
      <p:cxnSp>
        <p:nvCxnSpPr>
          <p:cNvPr id="665" name="Google Shape;665;p3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66" name="Google Shape;666;p3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7" name="Google Shape;667;p3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68" name="Google Shape;668;p3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9" name="Google Shape;669;p3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0" name="Google Shape;670;p3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1" name="Google Shape;671;p3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2" name="Google Shape;672;p3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3" name="Google Shape;673;p3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4" name="Google Shape;674;p3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5" name="Google Shape;675;p3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6" name="Google Shape;676;p3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7" name="Google Shape;677;p3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8" name="Google Shape;678;p3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9" name="Google Shape;679;p3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0" name="Google Shape;680;p3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81" name="Google Shape;681;p3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2" name="Google Shape;682;p3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3" name="Google Shape;683;p3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4" name="Google Shape;684;p3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5" name="Google Shape;685;p3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6" name="Google Shape;686;p3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7" name="Google Shape;687;p3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8" name="Google Shape;688;p3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9" name="Google Shape;689;p3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0" name="Google Shape;690;p3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1" name="Google Shape;691;p3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2" name="Google Shape;692;p3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3" name="Google Shape;693;p3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4" name="Google Shape;694;p3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5" name="Google Shape;695;p3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6" name="Google Shape;696;p30"/>
          <p:cNvSpPr/>
          <p:nvPr/>
        </p:nvSpPr>
        <p:spPr>
          <a:xfrm>
            <a:off x="56844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30"/>
          <p:cNvSpPr/>
          <p:nvPr/>
        </p:nvSpPr>
        <p:spPr>
          <a:xfrm flipH="1">
            <a:off x="5148313" y="2204425"/>
            <a:ext cx="640500" cy="1011600"/>
          </a:xfrm>
          <a:prstGeom prst="arc">
            <a:avLst>
              <a:gd fmla="val 10590289" name="adj1"/>
              <a:gd fmla="val 17958275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31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10 - 1</a:t>
            </a:r>
            <a:endParaRPr/>
          </a:p>
        </p:txBody>
      </p:sp>
      <p:cxnSp>
        <p:nvCxnSpPr>
          <p:cNvPr id="703" name="Google Shape;703;p3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704" name="Google Shape;704;p3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5" name="Google Shape;705;p3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06" name="Google Shape;706;p3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7" name="Google Shape;707;p3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8" name="Google Shape;708;p3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9" name="Google Shape;709;p3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0" name="Google Shape;710;p3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1" name="Google Shape;711;p3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2" name="Google Shape;712;p3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3" name="Google Shape;713;p3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4" name="Google Shape;714;p3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5" name="Google Shape;715;p3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6" name="Google Shape;716;p3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7" name="Google Shape;717;p3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8" name="Google Shape;718;p3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9" name="Google Shape;719;p3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0" name="Google Shape;720;p3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1" name="Google Shape;721;p3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2" name="Google Shape;722;p3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3" name="Google Shape;723;p3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4" name="Google Shape;724;p3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5" name="Google Shape;725;p3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6" name="Google Shape;726;p3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7" name="Google Shape;727;p3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8" name="Google Shape;728;p3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9" name="Google Shape;729;p3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0" name="Google Shape;730;p3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1" name="Google Shape;731;p3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2" name="Google Shape;732;p3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3" name="Google Shape;733;p3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4" name="Google Shape;734;p31"/>
          <p:cNvSpPr/>
          <p:nvPr/>
        </p:nvSpPr>
        <p:spPr>
          <a:xfrm>
            <a:off x="56844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31"/>
          <p:cNvSpPr/>
          <p:nvPr/>
        </p:nvSpPr>
        <p:spPr>
          <a:xfrm flipH="1">
            <a:off x="5148313" y="2204425"/>
            <a:ext cx="640500" cy="1011600"/>
          </a:xfrm>
          <a:prstGeom prst="arc">
            <a:avLst>
              <a:gd fmla="val 10590289" name="adj1"/>
              <a:gd fmla="val 17958275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32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10 - 1</a:t>
            </a:r>
            <a:endParaRPr/>
          </a:p>
        </p:txBody>
      </p:sp>
      <p:cxnSp>
        <p:nvCxnSpPr>
          <p:cNvPr id="741" name="Google Shape;741;p3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742" name="Google Shape;742;p3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3" name="Google Shape;743;p3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44" name="Google Shape;744;p3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5" name="Google Shape;745;p3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6" name="Google Shape;746;p3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7" name="Google Shape;747;p3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8" name="Google Shape;748;p3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9" name="Google Shape;749;p3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0" name="Google Shape;750;p3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1" name="Google Shape;751;p3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2" name="Google Shape;752;p3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3" name="Google Shape;753;p3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4" name="Google Shape;754;p3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5" name="Google Shape;755;p3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6" name="Google Shape;756;p3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7" name="Google Shape;757;p3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8" name="Google Shape;758;p3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9" name="Google Shape;759;p3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0" name="Google Shape;760;p3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1" name="Google Shape;761;p3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2" name="Google Shape;762;p3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3" name="Google Shape;763;p3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4" name="Google Shape;764;p3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5" name="Google Shape;765;p3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6" name="Google Shape;766;p3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7" name="Google Shape;767;p3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8" name="Google Shape;768;p3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9" name="Google Shape;769;p3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0" name="Google Shape;770;p3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1" name="Google Shape;771;p3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2" name="Google Shape;772;p32"/>
          <p:cNvSpPr/>
          <p:nvPr/>
        </p:nvSpPr>
        <p:spPr>
          <a:xfrm>
            <a:off x="56844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32"/>
          <p:cNvSpPr/>
          <p:nvPr/>
        </p:nvSpPr>
        <p:spPr>
          <a:xfrm>
            <a:off x="5348849" y="24874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33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10 - 1 = </a:t>
            </a:r>
            <a:endParaRPr/>
          </a:p>
        </p:txBody>
      </p:sp>
      <p:cxnSp>
        <p:nvCxnSpPr>
          <p:cNvPr id="779" name="Google Shape;779;p3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780" name="Google Shape;780;p3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1" name="Google Shape;781;p33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82" name="Google Shape;782;p33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3" name="Google Shape;783;p33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4" name="Google Shape;784;p33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5" name="Google Shape;785;p3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6" name="Google Shape;786;p33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7" name="Google Shape;787;p33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8" name="Google Shape;788;p33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9" name="Google Shape;789;p33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0" name="Google Shape;790;p33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1" name="Google Shape;791;p33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2" name="Google Shape;792;p33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3" name="Google Shape;793;p33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4" name="Google Shape;794;p33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5" name="Google Shape;795;p33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6" name="Google Shape;796;p33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7" name="Google Shape;797;p33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8" name="Google Shape;798;p33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9" name="Google Shape;799;p33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0" name="Google Shape;800;p33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1" name="Google Shape;801;p33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2" name="Google Shape;802;p33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3" name="Google Shape;803;p33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4" name="Google Shape;804;p33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5" name="Google Shape;805;p33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6" name="Google Shape;806;p33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7" name="Google Shape;807;p33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8" name="Google Shape;808;p33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9" name="Google Shape;809;p33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0" name="Google Shape;810;p33"/>
          <p:cNvSpPr/>
          <p:nvPr/>
        </p:nvSpPr>
        <p:spPr>
          <a:xfrm>
            <a:off x="56844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33"/>
          <p:cNvSpPr/>
          <p:nvPr/>
        </p:nvSpPr>
        <p:spPr>
          <a:xfrm>
            <a:off x="5348849" y="24874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34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10 - 1 = </a:t>
            </a:r>
            <a:endParaRPr/>
          </a:p>
        </p:txBody>
      </p:sp>
      <p:cxnSp>
        <p:nvCxnSpPr>
          <p:cNvPr id="817" name="Google Shape;817;p3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818" name="Google Shape;818;p3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9" name="Google Shape;819;p3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20" name="Google Shape;820;p3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1" name="Google Shape;821;p3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2" name="Google Shape;822;p3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3" name="Google Shape;823;p3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4" name="Google Shape;824;p3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5" name="Google Shape;825;p3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6" name="Google Shape;826;p3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7" name="Google Shape;827;p3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8" name="Google Shape;828;p3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9" name="Google Shape;829;p3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0" name="Google Shape;830;p3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1" name="Google Shape;831;p3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2" name="Google Shape;832;p3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3" name="Google Shape;833;p3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4" name="Google Shape;834;p3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5" name="Google Shape;835;p3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6" name="Google Shape;836;p3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7" name="Google Shape;837;p3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8" name="Google Shape;838;p3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9" name="Google Shape;839;p3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0" name="Google Shape;840;p3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1" name="Google Shape;841;p3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2" name="Google Shape;842;p3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3" name="Google Shape;843;p3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4" name="Google Shape;844;p3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5" name="Google Shape;845;p3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6" name="Google Shape;846;p3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7" name="Google Shape;847;p3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8" name="Google Shape;848;p34"/>
          <p:cNvSpPr/>
          <p:nvPr/>
        </p:nvSpPr>
        <p:spPr>
          <a:xfrm>
            <a:off x="56844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34"/>
          <p:cNvSpPr/>
          <p:nvPr/>
        </p:nvSpPr>
        <p:spPr>
          <a:xfrm>
            <a:off x="5348849" y="24874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50" name="Google Shape;850;p34"/>
          <p:cNvSpPr/>
          <p:nvPr/>
        </p:nvSpPr>
        <p:spPr>
          <a:xfrm>
            <a:off x="524248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35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10 - 1 = 9</a:t>
            </a:r>
            <a:endParaRPr/>
          </a:p>
        </p:txBody>
      </p:sp>
      <p:cxnSp>
        <p:nvCxnSpPr>
          <p:cNvPr id="856" name="Google Shape;856;p3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857" name="Google Shape;857;p3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8" name="Google Shape;858;p3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59" name="Google Shape;859;p3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0" name="Google Shape;860;p3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1" name="Google Shape;861;p3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2" name="Google Shape;862;p3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3" name="Google Shape;863;p3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4" name="Google Shape;864;p3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5" name="Google Shape;865;p3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6" name="Google Shape;866;p3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7" name="Google Shape;867;p3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8" name="Google Shape;868;p3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69" name="Google Shape;869;p3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0" name="Google Shape;870;p3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1" name="Google Shape;871;p3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2" name="Google Shape;872;p3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3" name="Google Shape;873;p3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4" name="Google Shape;874;p3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5" name="Google Shape;875;p3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6" name="Google Shape;876;p3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7" name="Google Shape;877;p3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8" name="Google Shape;878;p3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9" name="Google Shape;879;p3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0" name="Google Shape;880;p3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1" name="Google Shape;881;p3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2" name="Google Shape;882;p3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3" name="Google Shape;883;p3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4" name="Google Shape;884;p3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5" name="Google Shape;885;p3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6" name="Google Shape;886;p3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7" name="Google Shape;887;p35"/>
          <p:cNvSpPr/>
          <p:nvPr/>
        </p:nvSpPr>
        <p:spPr>
          <a:xfrm>
            <a:off x="56844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35"/>
          <p:cNvSpPr/>
          <p:nvPr/>
        </p:nvSpPr>
        <p:spPr>
          <a:xfrm>
            <a:off x="5348849" y="24874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89" name="Google Shape;889;p35"/>
          <p:cNvSpPr/>
          <p:nvPr/>
        </p:nvSpPr>
        <p:spPr>
          <a:xfrm>
            <a:off x="524248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4" name="Google Shape;894;p3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895" name="Google Shape;895;p3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96" name="Google Shape;896;p3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97" name="Google Shape;897;p3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8" name="Google Shape;898;p3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9" name="Google Shape;899;p3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0" name="Google Shape;900;p3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1" name="Google Shape;901;p3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2" name="Google Shape;902;p3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3" name="Google Shape;903;p3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4" name="Google Shape;904;p3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5" name="Google Shape;905;p3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6" name="Google Shape;906;p3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7" name="Google Shape;907;p3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8" name="Google Shape;908;p3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9" name="Google Shape;909;p3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0" name="Google Shape;910;p3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1" name="Google Shape;911;p3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2" name="Google Shape;912;p3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3" name="Google Shape;913;p3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4" name="Google Shape;914;p3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5" name="Google Shape;915;p3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6" name="Google Shape;916;p3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7" name="Google Shape;917;p3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8" name="Google Shape;918;p3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9" name="Google Shape;919;p3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0" name="Google Shape;920;p3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1" name="Google Shape;921;p3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2" name="Google Shape;922;p3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3" name="Google Shape;923;p3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4" name="Google Shape;924;p3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37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/>
          </a:p>
        </p:txBody>
      </p:sp>
      <p:cxnSp>
        <p:nvCxnSpPr>
          <p:cNvPr id="930" name="Google Shape;930;p3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31" name="Google Shape;931;p3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2" name="Google Shape;932;p3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33" name="Google Shape;933;p3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4" name="Google Shape;934;p3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5" name="Google Shape;935;p3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6" name="Google Shape;936;p3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7" name="Google Shape;937;p3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8" name="Google Shape;938;p3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9" name="Google Shape;939;p3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0" name="Google Shape;940;p3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1" name="Google Shape;941;p3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2" name="Google Shape;942;p3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3" name="Google Shape;943;p3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4" name="Google Shape;944;p3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5" name="Google Shape;945;p3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6" name="Google Shape;946;p3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7" name="Google Shape;947;p3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8" name="Google Shape;948;p3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9" name="Google Shape;949;p3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0" name="Google Shape;950;p3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1" name="Google Shape;951;p3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2" name="Google Shape;952;p3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3" name="Google Shape;953;p3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4" name="Google Shape;954;p3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5" name="Google Shape;955;p3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6" name="Google Shape;956;p3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7" name="Google Shape;957;p3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8" name="Google Shape;958;p3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9" name="Google Shape;959;p3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0" name="Google Shape;960;p3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38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/>
          </a:p>
        </p:txBody>
      </p:sp>
      <p:cxnSp>
        <p:nvCxnSpPr>
          <p:cNvPr id="966" name="Google Shape;966;p3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67" name="Google Shape;967;p3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8" name="Google Shape;968;p3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69" name="Google Shape;969;p3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0" name="Google Shape;970;p3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1" name="Google Shape;971;p3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2" name="Google Shape;972;p3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3" name="Google Shape;973;p3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4" name="Google Shape;974;p3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5" name="Google Shape;975;p3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6" name="Google Shape;976;p3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7" name="Google Shape;977;p3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8" name="Google Shape;978;p3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9" name="Google Shape;979;p3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0" name="Google Shape;980;p3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1" name="Google Shape;981;p3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2" name="Google Shape;982;p3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3" name="Google Shape;983;p3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4" name="Google Shape;984;p3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5" name="Google Shape;985;p3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6" name="Google Shape;986;p3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7" name="Google Shape;987;p3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8" name="Google Shape;988;p3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9" name="Google Shape;989;p3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0" name="Google Shape;990;p3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1" name="Google Shape;991;p3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2" name="Google Shape;992;p3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3" name="Google Shape;993;p3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4" name="Google Shape;994;p3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5" name="Google Shape;995;p3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6" name="Google Shape;996;p3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7" name="Google Shape;997;p38"/>
          <p:cNvSpPr/>
          <p:nvPr/>
        </p:nvSpPr>
        <p:spPr>
          <a:xfrm>
            <a:off x="3943523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39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-</a:t>
            </a:r>
            <a:endParaRPr/>
          </a:p>
        </p:txBody>
      </p:sp>
      <p:cxnSp>
        <p:nvCxnSpPr>
          <p:cNvPr id="1003" name="Google Shape;1003;p3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04" name="Google Shape;1004;p3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5" name="Google Shape;1005;p3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06" name="Google Shape;1006;p3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7" name="Google Shape;1007;p3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8" name="Google Shape;1008;p3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9" name="Google Shape;1009;p3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0" name="Google Shape;1010;p3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1" name="Google Shape;1011;p3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2" name="Google Shape;1012;p3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3" name="Google Shape;1013;p3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4" name="Google Shape;1014;p3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5" name="Google Shape;1015;p3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6" name="Google Shape;1016;p3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7" name="Google Shape;1017;p3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8" name="Google Shape;1018;p3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9" name="Google Shape;1019;p3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0" name="Google Shape;1020;p3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1" name="Google Shape;1021;p3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2" name="Google Shape;1022;p3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3" name="Google Shape;1023;p3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4" name="Google Shape;1024;p3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5" name="Google Shape;1025;p3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6" name="Google Shape;1026;p3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7" name="Google Shape;1027;p3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8" name="Google Shape;1028;p3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9" name="Google Shape;1029;p3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0" name="Google Shape;1030;p3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1" name="Google Shape;1031;p3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2" name="Google Shape;1032;p3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3" name="Google Shape;1033;p3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4" name="Google Shape;1034;p39"/>
          <p:cNvSpPr/>
          <p:nvPr/>
        </p:nvSpPr>
        <p:spPr>
          <a:xfrm>
            <a:off x="3943523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40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6 -</a:t>
            </a:r>
            <a:endParaRPr/>
          </a:p>
        </p:txBody>
      </p:sp>
      <p:cxnSp>
        <p:nvCxnSpPr>
          <p:cNvPr id="1040" name="Google Shape;1040;p4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41" name="Google Shape;1041;p4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2" name="Google Shape;1042;p4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43" name="Google Shape;1043;p4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4" name="Google Shape;1044;p4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5" name="Google Shape;1045;p4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6" name="Google Shape;1046;p4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7" name="Google Shape;1047;p4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8" name="Google Shape;1048;p4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9" name="Google Shape;1049;p4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0" name="Google Shape;1050;p4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1" name="Google Shape;1051;p4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2" name="Google Shape;1052;p4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3" name="Google Shape;1053;p4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4" name="Google Shape;1054;p4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5" name="Google Shape;1055;p4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6" name="Google Shape;1056;p4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7" name="Google Shape;1057;p4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8" name="Google Shape;1058;p4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9" name="Google Shape;1059;p4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0" name="Google Shape;1060;p4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1" name="Google Shape;1061;p4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2" name="Google Shape;1062;p4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3" name="Google Shape;1063;p4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4" name="Google Shape;1064;p4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5" name="Google Shape;1065;p4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6" name="Google Shape;1066;p4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7" name="Google Shape;1067;p4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8" name="Google Shape;1068;p4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9" name="Google Shape;1069;p4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0" name="Google Shape;1070;p4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1" name="Google Shape;1071;p40"/>
          <p:cNvSpPr/>
          <p:nvPr/>
        </p:nvSpPr>
        <p:spPr>
          <a:xfrm flipH="1">
            <a:off x="3409625" y="2247675"/>
            <a:ext cx="640500" cy="1011600"/>
          </a:xfrm>
          <a:prstGeom prst="arc">
            <a:avLst>
              <a:gd fmla="val 10590289" name="adj1"/>
              <a:gd fmla="val 17958275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072" name="Google Shape;1072;p40"/>
          <p:cNvSpPr/>
          <p:nvPr/>
        </p:nvSpPr>
        <p:spPr>
          <a:xfrm>
            <a:off x="3943523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41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6 - 3</a:t>
            </a:r>
            <a:endParaRPr/>
          </a:p>
        </p:txBody>
      </p:sp>
      <p:cxnSp>
        <p:nvCxnSpPr>
          <p:cNvPr id="1078" name="Google Shape;1078;p4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79" name="Google Shape;1079;p4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0" name="Google Shape;1080;p4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81" name="Google Shape;1081;p4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2" name="Google Shape;1082;p4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3" name="Google Shape;1083;p4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4" name="Google Shape;1084;p4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5" name="Google Shape;1085;p4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6" name="Google Shape;1086;p4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7" name="Google Shape;1087;p4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8" name="Google Shape;1088;p4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9" name="Google Shape;1089;p4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0" name="Google Shape;1090;p4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1" name="Google Shape;1091;p4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2" name="Google Shape;1092;p4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3" name="Google Shape;1093;p4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4" name="Google Shape;1094;p4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5" name="Google Shape;1095;p4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6" name="Google Shape;1096;p4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7" name="Google Shape;1097;p4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8" name="Google Shape;1098;p4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9" name="Google Shape;1099;p4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0" name="Google Shape;1100;p4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1" name="Google Shape;1101;p4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2" name="Google Shape;1102;p4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3" name="Google Shape;1103;p4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4" name="Google Shape;1104;p4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5" name="Google Shape;1105;p4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6" name="Google Shape;1106;p4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7" name="Google Shape;1107;p4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8" name="Google Shape;1108;p4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9" name="Google Shape;1109;p41"/>
          <p:cNvSpPr/>
          <p:nvPr/>
        </p:nvSpPr>
        <p:spPr>
          <a:xfrm>
            <a:off x="3943523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42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6 - 3</a:t>
            </a:r>
            <a:endParaRPr/>
          </a:p>
        </p:txBody>
      </p:sp>
      <p:cxnSp>
        <p:nvCxnSpPr>
          <p:cNvPr id="1115" name="Google Shape;1115;p4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16" name="Google Shape;1116;p4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7" name="Google Shape;1117;p4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18" name="Google Shape;1118;p4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9" name="Google Shape;1119;p4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0" name="Google Shape;1120;p4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1" name="Google Shape;1121;p4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2" name="Google Shape;1122;p4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3" name="Google Shape;1123;p4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4" name="Google Shape;1124;p4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5" name="Google Shape;1125;p4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6" name="Google Shape;1126;p4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7" name="Google Shape;1127;p4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8" name="Google Shape;1128;p4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9" name="Google Shape;1129;p4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0" name="Google Shape;1130;p4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1" name="Google Shape;1131;p4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2" name="Google Shape;1132;p4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3" name="Google Shape;1133;p4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4" name="Google Shape;1134;p4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5" name="Google Shape;1135;p4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6" name="Google Shape;1136;p4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7" name="Google Shape;1137;p4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8" name="Google Shape;1138;p4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9" name="Google Shape;1139;p4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0" name="Google Shape;1140;p4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1" name="Google Shape;1141;p4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2" name="Google Shape;1142;p4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3" name="Google Shape;1143;p4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4" name="Google Shape;1144;p4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5" name="Google Shape;1145;p4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6" name="Google Shape;1146;p42"/>
          <p:cNvSpPr/>
          <p:nvPr/>
        </p:nvSpPr>
        <p:spPr>
          <a:xfrm>
            <a:off x="3943523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7" name="Google Shape;1147;p42"/>
          <p:cNvSpPr/>
          <p:nvPr/>
        </p:nvSpPr>
        <p:spPr>
          <a:xfrm>
            <a:off x="3613736" y="24928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p43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6 - 3</a:t>
            </a:r>
            <a:endParaRPr/>
          </a:p>
        </p:txBody>
      </p:sp>
      <p:cxnSp>
        <p:nvCxnSpPr>
          <p:cNvPr id="1153" name="Google Shape;1153;p4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54" name="Google Shape;1154;p4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5" name="Google Shape;1155;p43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56" name="Google Shape;1156;p43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7" name="Google Shape;1157;p43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8" name="Google Shape;1158;p43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9" name="Google Shape;1159;p4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0" name="Google Shape;1160;p43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1" name="Google Shape;1161;p43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2" name="Google Shape;1162;p43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3" name="Google Shape;1163;p43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4" name="Google Shape;1164;p43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5" name="Google Shape;1165;p43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6" name="Google Shape;1166;p43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7" name="Google Shape;1167;p43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8" name="Google Shape;1168;p43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9" name="Google Shape;1169;p43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0" name="Google Shape;1170;p43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1" name="Google Shape;1171;p43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2" name="Google Shape;1172;p43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3" name="Google Shape;1173;p43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4" name="Google Shape;1174;p43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5" name="Google Shape;1175;p43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6" name="Google Shape;1176;p43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7" name="Google Shape;1177;p43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8" name="Google Shape;1178;p43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9" name="Google Shape;1179;p43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0" name="Google Shape;1180;p43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1" name="Google Shape;1181;p43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2" name="Google Shape;1182;p43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3" name="Google Shape;1183;p43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4" name="Google Shape;1184;p43"/>
          <p:cNvSpPr/>
          <p:nvPr/>
        </p:nvSpPr>
        <p:spPr>
          <a:xfrm>
            <a:off x="3943523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5" name="Google Shape;1185;p43"/>
          <p:cNvSpPr/>
          <p:nvPr/>
        </p:nvSpPr>
        <p:spPr>
          <a:xfrm>
            <a:off x="3613736" y="24928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186" name="Google Shape;1186;p43"/>
          <p:cNvSpPr/>
          <p:nvPr/>
        </p:nvSpPr>
        <p:spPr>
          <a:xfrm>
            <a:off x="3174961" y="24928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p44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6 - 3</a:t>
            </a:r>
            <a:endParaRPr/>
          </a:p>
        </p:txBody>
      </p:sp>
      <p:cxnSp>
        <p:nvCxnSpPr>
          <p:cNvPr id="1192" name="Google Shape;1192;p4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93" name="Google Shape;1193;p4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4" name="Google Shape;1194;p4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95" name="Google Shape;1195;p4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6" name="Google Shape;1196;p4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7" name="Google Shape;1197;p4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8" name="Google Shape;1198;p4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9" name="Google Shape;1199;p4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0" name="Google Shape;1200;p4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1" name="Google Shape;1201;p4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2" name="Google Shape;1202;p4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3" name="Google Shape;1203;p4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4" name="Google Shape;1204;p4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5" name="Google Shape;1205;p4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6" name="Google Shape;1206;p4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7" name="Google Shape;1207;p4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8" name="Google Shape;1208;p4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9" name="Google Shape;1209;p4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0" name="Google Shape;1210;p4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1" name="Google Shape;1211;p4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2" name="Google Shape;1212;p4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3" name="Google Shape;1213;p4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4" name="Google Shape;1214;p4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5" name="Google Shape;1215;p4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6" name="Google Shape;1216;p4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7" name="Google Shape;1217;p4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8" name="Google Shape;1218;p4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9" name="Google Shape;1219;p4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0" name="Google Shape;1220;p4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1" name="Google Shape;1221;p4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2" name="Google Shape;1222;p4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3" name="Google Shape;1223;p44"/>
          <p:cNvSpPr/>
          <p:nvPr/>
        </p:nvSpPr>
        <p:spPr>
          <a:xfrm>
            <a:off x="3943523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4" name="Google Shape;1224;p44"/>
          <p:cNvSpPr/>
          <p:nvPr/>
        </p:nvSpPr>
        <p:spPr>
          <a:xfrm>
            <a:off x="3613736" y="24928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225" name="Google Shape;1225;p44"/>
          <p:cNvSpPr/>
          <p:nvPr/>
        </p:nvSpPr>
        <p:spPr>
          <a:xfrm>
            <a:off x="3174961" y="24928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226" name="Google Shape;1226;p44"/>
          <p:cNvSpPr/>
          <p:nvPr/>
        </p:nvSpPr>
        <p:spPr>
          <a:xfrm>
            <a:off x="2741974" y="24928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45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6 - 3 =</a:t>
            </a:r>
            <a:endParaRPr/>
          </a:p>
        </p:txBody>
      </p:sp>
      <p:cxnSp>
        <p:nvCxnSpPr>
          <p:cNvPr id="1232" name="Google Shape;1232;p4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233" name="Google Shape;1233;p4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4" name="Google Shape;1234;p4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35" name="Google Shape;1235;p4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6" name="Google Shape;1236;p4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7" name="Google Shape;1237;p4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8" name="Google Shape;1238;p4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9" name="Google Shape;1239;p4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0" name="Google Shape;1240;p4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1" name="Google Shape;1241;p4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2" name="Google Shape;1242;p4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3" name="Google Shape;1243;p4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4" name="Google Shape;1244;p4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5" name="Google Shape;1245;p4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6" name="Google Shape;1246;p4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7" name="Google Shape;1247;p4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8" name="Google Shape;1248;p4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9" name="Google Shape;1249;p4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0" name="Google Shape;1250;p4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1" name="Google Shape;1251;p4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2" name="Google Shape;1252;p4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3" name="Google Shape;1253;p4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4" name="Google Shape;1254;p4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5" name="Google Shape;1255;p4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6" name="Google Shape;1256;p4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7" name="Google Shape;1257;p4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8" name="Google Shape;1258;p4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9" name="Google Shape;1259;p4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0" name="Google Shape;1260;p4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1" name="Google Shape;1261;p4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2" name="Google Shape;1262;p4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3" name="Google Shape;1263;p45"/>
          <p:cNvSpPr/>
          <p:nvPr/>
        </p:nvSpPr>
        <p:spPr>
          <a:xfrm>
            <a:off x="3943523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4" name="Google Shape;1264;p45"/>
          <p:cNvSpPr/>
          <p:nvPr/>
        </p:nvSpPr>
        <p:spPr>
          <a:xfrm>
            <a:off x="3613736" y="24928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265" name="Google Shape;1265;p45"/>
          <p:cNvSpPr/>
          <p:nvPr/>
        </p:nvSpPr>
        <p:spPr>
          <a:xfrm>
            <a:off x="3174961" y="24928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266" name="Google Shape;1266;p45"/>
          <p:cNvSpPr/>
          <p:nvPr/>
        </p:nvSpPr>
        <p:spPr>
          <a:xfrm>
            <a:off x="2741974" y="24928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p46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6 - 3 =</a:t>
            </a:r>
            <a:endParaRPr/>
          </a:p>
        </p:txBody>
      </p:sp>
      <p:cxnSp>
        <p:nvCxnSpPr>
          <p:cNvPr id="1272" name="Google Shape;1272;p4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273" name="Google Shape;1273;p4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4" name="Google Shape;1274;p4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75" name="Google Shape;1275;p4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6" name="Google Shape;1276;p4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7" name="Google Shape;1277;p4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8" name="Google Shape;1278;p4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9" name="Google Shape;1279;p4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0" name="Google Shape;1280;p4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1" name="Google Shape;1281;p4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2" name="Google Shape;1282;p4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3" name="Google Shape;1283;p4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4" name="Google Shape;1284;p4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5" name="Google Shape;1285;p4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6" name="Google Shape;1286;p4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7" name="Google Shape;1287;p4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8" name="Google Shape;1288;p4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9" name="Google Shape;1289;p4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0" name="Google Shape;1290;p4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1" name="Google Shape;1291;p4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2" name="Google Shape;1292;p4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3" name="Google Shape;1293;p4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4" name="Google Shape;1294;p4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5" name="Google Shape;1295;p4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6" name="Google Shape;1296;p4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7" name="Google Shape;1297;p4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8" name="Google Shape;1298;p4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9" name="Google Shape;1299;p4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0" name="Google Shape;1300;p4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1" name="Google Shape;1301;p4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2" name="Google Shape;1302;p4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3" name="Google Shape;1303;p46"/>
          <p:cNvSpPr/>
          <p:nvPr/>
        </p:nvSpPr>
        <p:spPr>
          <a:xfrm>
            <a:off x="3943523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4" name="Google Shape;1304;p46"/>
          <p:cNvSpPr/>
          <p:nvPr/>
        </p:nvSpPr>
        <p:spPr>
          <a:xfrm>
            <a:off x="3613736" y="24928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05" name="Google Shape;1305;p46"/>
          <p:cNvSpPr/>
          <p:nvPr/>
        </p:nvSpPr>
        <p:spPr>
          <a:xfrm>
            <a:off x="3174961" y="24928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06" name="Google Shape;1306;p46"/>
          <p:cNvSpPr/>
          <p:nvPr/>
        </p:nvSpPr>
        <p:spPr>
          <a:xfrm>
            <a:off x="2741974" y="24928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07" name="Google Shape;1307;p46"/>
          <p:cNvSpPr/>
          <p:nvPr/>
        </p:nvSpPr>
        <p:spPr>
          <a:xfrm>
            <a:off x="264488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p47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6 - 3 = 3</a:t>
            </a:r>
            <a:endParaRPr/>
          </a:p>
        </p:txBody>
      </p:sp>
      <p:cxnSp>
        <p:nvCxnSpPr>
          <p:cNvPr id="1313" name="Google Shape;1313;p4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314" name="Google Shape;1314;p4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15" name="Google Shape;1315;p4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16" name="Google Shape;1316;p4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7" name="Google Shape;1317;p4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8" name="Google Shape;1318;p4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9" name="Google Shape;1319;p4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0" name="Google Shape;1320;p4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1" name="Google Shape;1321;p4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2" name="Google Shape;1322;p4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3" name="Google Shape;1323;p4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4" name="Google Shape;1324;p4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5" name="Google Shape;1325;p4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6" name="Google Shape;1326;p4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7" name="Google Shape;1327;p4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8" name="Google Shape;1328;p4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9" name="Google Shape;1329;p4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0" name="Google Shape;1330;p4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1" name="Google Shape;1331;p4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2" name="Google Shape;1332;p4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3" name="Google Shape;1333;p4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4" name="Google Shape;1334;p4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5" name="Google Shape;1335;p4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6" name="Google Shape;1336;p4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7" name="Google Shape;1337;p4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8" name="Google Shape;1338;p4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9" name="Google Shape;1339;p4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0" name="Google Shape;1340;p4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1" name="Google Shape;1341;p4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2" name="Google Shape;1342;p4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3" name="Google Shape;1343;p4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4" name="Google Shape;1344;p47"/>
          <p:cNvSpPr/>
          <p:nvPr/>
        </p:nvSpPr>
        <p:spPr>
          <a:xfrm>
            <a:off x="3943523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5" name="Google Shape;1345;p47"/>
          <p:cNvSpPr/>
          <p:nvPr/>
        </p:nvSpPr>
        <p:spPr>
          <a:xfrm>
            <a:off x="3613736" y="24928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46" name="Google Shape;1346;p47"/>
          <p:cNvSpPr/>
          <p:nvPr/>
        </p:nvSpPr>
        <p:spPr>
          <a:xfrm>
            <a:off x="3174961" y="24928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47" name="Google Shape;1347;p47"/>
          <p:cNvSpPr/>
          <p:nvPr/>
        </p:nvSpPr>
        <p:spPr>
          <a:xfrm>
            <a:off x="2741974" y="24928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48" name="Google Shape;1348;p47"/>
          <p:cNvSpPr/>
          <p:nvPr/>
        </p:nvSpPr>
        <p:spPr>
          <a:xfrm>
            <a:off x="264488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p48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10 - 1</a:t>
            </a:r>
            <a:endParaRPr/>
          </a:p>
        </p:txBody>
      </p:sp>
      <p:cxnSp>
        <p:nvCxnSpPr>
          <p:cNvPr id="1354" name="Google Shape;1354;p4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355" name="Google Shape;1355;p4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56" name="Google Shape;1356;p4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57" name="Google Shape;1357;p4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8" name="Google Shape;1358;p4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9" name="Google Shape;1359;p4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0" name="Google Shape;1360;p4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1" name="Google Shape;1361;p4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2" name="Google Shape;1362;p4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3" name="Google Shape;1363;p4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4" name="Google Shape;1364;p4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5" name="Google Shape;1365;p4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6" name="Google Shape;1366;p4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7" name="Google Shape;1367;p4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8" name="Google Shape;1368;p4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9" name="Google Shape;1369;p4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0" name="Google Shape;1370;p4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1" name="Google Shape;1371;p4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2" name="Google Shape;1372;p4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3" name="Google Shape;1373;p4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4" name="Google Shape;1374;p4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5" name="Google Shape;1375;p4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6" name="Google Shape;1376;p4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7" name="Google Shape;1377;p4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8" name="Google Shape;1378;p4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9" name="Google Shape;1379;p4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0" name="Google Shape;1380;p4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1" name="Google Shape;1381;p4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2" name="Google Shape;1382;p4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3" name="Google Shape;1383;p4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4" name="Google Shape;1384;p4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5" name="Google Shape;1385;p48"/>
          <p:cNvSpPr/>
          <p:nvPr/>
        </p:nvSpPr>
        <p:spPr>
          <a:xfrm>
            <a:off x="56844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6" name="Google Shape;1386;p48"/>
          <p:cNvSpPr/>
          <p:nvPr/>
        </p:nvSpPr>
        <p:spPr>
          <a:xfrm flipH="1">
            <a:off x="5148313" y="2204425"/>
            <a:ext cx="640500" cy="1011600"/>
          </a:xfrm>
          <a:prstGeom prst="arc">
            <a:avLst>
              <a:gd fmla="val 10590289" name="adj1"/>
              <a:gd fmla="val 17958275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0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49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10 - 1</a:t>
            </a:r>
            <a:endParaRPr/>
          </a:p>
        </p:txBody>
      </p:sp>
      <p:cxnSp>
        <p:nvCxnSpPr>
          <p:cNvPr id="1392" name="Google Shape;1392;p4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393" name="Google Shape;1393;p4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94" name="Google Shape;1394;p4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95" name="Google Shape;1395;p4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6" name="Google Shape;1396;p4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7" name="Google Shape;1397;p4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8" name="Google Shape;1398;p4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9" name="Google Shape;1399;p4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0" name="Google Shape;1400;p4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1" name="Google Shape;1401;p4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2" name="Google Shape;1402;p4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3" name="Google Shape;1403;p4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4" name="Google Shape;1404;p4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5" name="Google Shape;1405;p4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6" name="Google Shape;1406;p4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7" name="Google Shape;1407;p4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8" name="Google Shape;1408;p4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09" name="Google Shape;1409;p4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0" name="Google Shape;1410;p4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1" name="Google Shape;1411;p4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2" name="Google Shape;1412;p4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3" name="Google Shape;1413;p4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4" name="Google Shape;1414;p4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5" name="Google Shape;1415;p4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6" name="Google Shape;1416;p4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7" name="Google Shape;1417;p4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8" name="Google Shape;1418;p4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9" name="Google Shape;1419;p4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0" name="Google Shape;1420;p4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1" name="Google Shape;1421;p4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2" name="Google Shape;1422;p4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3" name="Google Shape;1423;p49"/>
          <p:cNvSpPr/>
          <p:nvPr/>
        </p:nvSpPr>
        <p:spPr>
          <a:xfrm>
            <a:off x="56844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4" name="Google Shape;1424;p49"/>
          <p:cNvSpPr/>
          <p:nvPr/>
        </p:nvSpPr>
        <p:spPr>
          <a:xfrm>
            <a:off x="5348849" y="24874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8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" name="Google Shape;1429;p50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10 - 1 = </a:t>
            </a:r>
            <a:endParaRPr/>
          </a:p>
        </p:txBody>
      </p:sp>
      <p:cxnSp>
        <p:nvCxnSpPr>
          <p:cNvPr id="1430" name="Google Shape;1430;p5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431" name="Google Shape;1431;p5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32" name="Google Shape;1432;p5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33" name="Google Shape;1433;p5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4" name="Google Shape;1434;p5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5" name="Google Shape;1435;p5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6" name="Google Shape;1436;p5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7" name="Google Shape;1437;p5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8" name="Google Shape;1438;p5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9" name="Google Shape;1439;p5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0" name="Google Shape;1440;p5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1" name="Google Shape;1441;p5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2" name="Google Shape;1442;p5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3" name="Google Shape;1443;p5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4" name="Google Shape;1444;p5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5" name="Google Shape;1445;p5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6" name="Google Shape;1446;p5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47" name="Google Shape;1447;p5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8" name="Google Shape;1448;p5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9" name="Google Shape;1449;p5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0" name="Google Shape;1450;p5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1" name="Google Shape;1451;p5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2" name="Google Shape;1452;p5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3" name="Google Shape;1453;p5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4" name="Google Shape;1454;p5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5" name="Google Shape;1455;p5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6" name="Google Shape;1456;p5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7" name="Google Shape;1457;p5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8" name="Google Shape;1458;p5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9" name="Google Shape;1459;p5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0" name="Google Shape;1460;p5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1" name="Google Shape;1461;p50"/>
          <p:cNvSpPr/>
          <p:nvPr/>
        </p:nvSpPr>
        <p:spPr>
          <a:xfrm>
            <a:off x="56844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2" name="Google Shape;1462;p50"/>
          <p:cNvSpPr/>
          <p:nvPr/>
        </p:nvSpPr>
        <p:spPr>
          <a:xfrm>
            <a:off x="5348849" y="24874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6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Google Shape;1467;p51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10 - 1 = </a:t>
            </a:r>
            <a:endParaRPr/>
          </a:p>
        </p:txBody>
      </p:sp>
      <p:cxnSp>
        <p:nvCxnSpPr>
          <p:cNvPr id="1468" name="Google Shape;1468;p5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469" name="Google Shape;1469;p5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70" name="Google Shape;1470;p5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71" name="Google Shape;1471;p5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2" name="Google Shape;1472;p5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3" name="Google Shape;1473;p5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4" name="Google Shape;1474;p5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5" name="Google Shape;1475;p5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6" name="Google Shape;1476;p5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7" name="Google Shape;1477;p5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8" name="Google Shape;1478;p5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9" name="Google Shape;1479;p5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0" name="Google Shape;1480;p5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1" name="Google Shape;1481;p5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2" name="Google Shape;1482;p5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3" name="Google Shape;1483;p5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4" name="Google Shape;1484;p5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5" name="Google Shape;1485;p5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6" name="Google Shape;1486;p5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7" name="Google Shape;1487;p5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8" name="Google Shape;1488;p5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9" name="Google Shape;1489;p5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0" name="Google Shape;1490;p5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1" name="Google Shape;1491;p5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2" name="Google Shape;1492;p5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3" name="Google Shape;1493;p5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4" name="Google Shape;1494;p5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5" name="Google Shape;1495;p5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6" name="Google Shape;1496;p5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7" name="Google Shape;1497;p5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8" name="Google Shape;1498;p5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9" name="Google Shape;1499;p51"/>
          <p:cNvSpPr/>
          <p:nvPr/>
        </p:nvSpPr>
        <p:spPr>
          <a:xfrm>
            <a:off x="56844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0" name="Google Shape;1500;p51"/>
          <p:cNvSpPr/>
          <p:nvPr/>
        </p:nvSpPr>
        <p:spPr>
          <a:xfrm>
            <a:off x="5348849" y="24874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01" name="Google Shape;1501;p51"/>
          <p:cNvSpPr/>
          <p:nvPr/>
        </p:nvSpPr>
        <p:spPr>
          <a:xfrm>
            <a:off x="524248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5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52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10 - 1 = 9</a:t>
            </a:r>
            <a:endParaRPr/>
          </a:p>
        </p:txBody>
      </p:sp>
      <p:cxnSp>
        <p:nvCxnSpPr>
          <p:cNvPr id="1507" name="Google Shape;1507;p5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508" name="Google Shape;1508;p5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09" name="Google Shape;1509;p5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10" name="Google Shape;1510;p5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1" name="Google Shape;1511;p5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2" name="Google Shape;1512;p5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3" name="Google Shape;1513;p5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4" name="Google Shape;1514;p5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5" name="Google Shape;1515;p5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6" name="Google Shape;1516;p5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7" name="Google Shape;1517;p5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8" name="Google Shape;1518;p5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9" name="Google Shape;1519;p5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0" name="Google Shape;1520;p5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1" name="Google Shape;1521;p5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2" name="Google Shape;1522;p5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3" name="Google Shape;1523;p5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24" name="Google Shape;1524;p5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5" name="Google Shape;1525;p5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6" name="Google Shape;1526;p5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7" name="Google Shape;1527;p5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8" name="Google Shape;1528;p5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9" name="Google Shape;1529;p5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0" name="Google Shape;1530;p5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1" name="Google Shape;1531;p5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2" name="Google Shape;1532;p5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3" name="Google Shape;1533;p5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4" name="Google Shape;1534;p5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5" name="Google Shape;1535;p5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6" name="Google Shape;1536;p5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7" name="Google Shape;1537;p5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8" name="Google Shape;1538;p52"/>
          <p:cNvSpPr/>
          <p:nvPr/>
        </p:nvSpPr>
        <p:spPr>
          <a:xfrm>
            <a:off x="568444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9" name="Google Shape;1539;p52"/>
          <p:cNvSpPr/>
          <p:nvPr/>
        </p:nvSpPr>
        <p:spPr>
          <a:xfrm>
            <a:off x="5348849" y="248748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40" name="Google Shape;1540;p52"/>
          <p:cNvSpPr/>
          <p:nvPr/>
        </p:nvSpPr>
        <p:spPr>
          <a:xfrm>
            <a:off x="524248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