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y="5143500" cx="9144000"/>
  <p:notesSz cx="6858000" cy="9144000"/>
  <p:embeddedFontLst>
    <p:embeddedFont>
      <p:font typeface="Montserrat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regular.fntdata"/><Relationship Id="rId50" Type="http://schemas.openxmlformats.org/officeDocument/2006/relationships/slide" Target="slides/slide45.xml"/><Relationship Id="rId53" Type="http://schemas.openxmlformats.org/officeDocument/2006/relationships/font" Target="fonts/Montserrat-italic.fntdata"/><Relationship Id="rId52" Type="http://schemas.openxmlformats.org/officeDocument/2006/relationships/font" Target="fonts/Montserrat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Montserrat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1eb573c6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1eb573c6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71eb573c61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71eb573c61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71eb573c6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71eb573c6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1eb573c61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1eb573c6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1eb573c61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1eb573c61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1eb573c6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1eb573c6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71eb573c6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71eb573c6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71eb573c6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71eb573c6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1eb573c61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1eb573c61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1eb573c61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1eb573c61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1eb573c61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71eb573c6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1eb573c6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71eb573c6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1eb573c6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1eb573c6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71eb573c61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71eb573c61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71eb573c61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71eb573c61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1eb573c61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71eb573c61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71eb573c61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71eb573c61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71eb573c61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71eb573c61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71eb573c61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71eb573c61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71eb573c61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71eb573c61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915139d06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915139d06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915139d06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915139d06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915139d066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915139d06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71ecc953d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71ecc953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71ecc953d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71ecc953d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915139d06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915139d06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915139d06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915139d0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915139d06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915139d06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15139d06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915139d06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15139d066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915139d06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15139d06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15139d06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71ecc953d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71ecc953d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915139d066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915139d066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915139d066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915139d06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915139d066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915139d06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915139d066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915139d06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15139d06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915139d06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915139d066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915139d066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71eb573c61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71eb573c61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71eb573c61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71eb573c61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71eb573c61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71eb573c61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915139d066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915139d066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915139d066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915139d066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915139d066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915139d066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470250" y="847350"/>
            <a:ext cx="2253675" cy="2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470250" y="847350"/>
            <a:ext cx="2253675" cy="2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 c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5c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470250" y="847350"/>
            <a:ext cx="2253675" cy="2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470250" y="847350"/>
            <a:ext cx="2253675" cy="2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844275" y="1152475"/>
            <a:ext cx="2075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          echidna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470250" y="847350"/>
            <a:ext cx="2253675" cy="23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20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10c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2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2"/>
          <p:cNvSpPr txBox="1"/>
          <p:nvPr>
            <p:ph idx="1" type="body"/>
          </p:nvPr>
        </p:nvSpPr>
        <p:spPr>
          <a:xfrm>
            <a:off x="844275" y="1152475"/>
            <a:ext cx="2075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         lyrebird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3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24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5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20c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5" name="Google Shape;135;p25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6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7"/>
          <p:cNvSpPr txBox="1"/>
          <p:nvPr>
            <p:ph idx="1" type="body"/>
          </p:nvPr>
        </p:nvSpPr>
        <p:spPr>
          <a:xfrm>
            <a:off x="844275" y="1152475"/>
            <a:ext cx="2075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         platypus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7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28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356075" y="824500"/>
            <a:ext cx="3403300" cy="34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9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9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356075" y="824500"/>
            <a:ext cx="3403300" cy="34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30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50c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8" name="Google Shape;168;p30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356075" y="824500"/>
            <a:ext cx="3403300" cy="34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4" name="Google Shape;174;p3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356075" y="824500"/>
            <a:ext cx="3403300" cy="34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picture is on this coin?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32"/>
          <p:cNvSpPr txBox="1"/>
          <p:nvPr>
            <p:ph idx="1" type="body"/>
          </p:nvPr>
        </p:nvSpPr>
        <p:spPr>
          <a:xfrm>
            <a:off x="311700" y="1152475"/>
            <a:ext cx="404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kangaroo and an emu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 Commonwealth coat of arms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Google Shape;181;p32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356075" y="824500"/>
            <a:ext cx="3403300" cy="347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33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3"/>
          <p:cNvPicPr preferRelativeResize="0"/>
          <p:nvPr/>
        </p:nvPicPr>
        <p:blipFill rotWithShape="1">
          <a:blip r:embed="rId3">
            <a:alphaModFix/>
          </a:blip>
          <a:srcRect b="54252" l="12400" r="34515" t="0"/>
          <a:stretch/>
        </p:blipFill>
        <p:spPr>
          <a:xfrm>
            <a:off x="548800" y="1496000"/>
            <a:ext cx="3515200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shape are these coins?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4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4"/>
          <p:cNvPicPr preferRelativeResize="0"/>
          <p:nvPr/>
        </p:nvPicPr>
        <p:blipFill rotWithShape="1">
          <a:blip r:embed="rId3">
            <a:alphaModFix/>
          </a:blip>
          <a:srcRect b="54252" l="12401" r="35842" t="0"/>
          <a:stretch/>
        </p:blipFill>
        <p:spPr>
          <a:xfrm>
            <a:off x="548800" y="1496000"/>
            <a:ext cx="3427375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shape are these coins?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34"/>
          <p:cNvSpPr txBox="1"/>
          <p:nvPr/>
        </p:nvSpPr>
        <p:spPr>
          <a:xfrm>
            <a:off x="2489275" y="4169325"/>
            <a:ext cx="22962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Circles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5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5"/>
          <p:cNvPicPr preferRelativeResize="0"/>
          <p:nvPr/>
        </p:nvPicPr>
        <p:blipFill rotWithShape="1">
          <a:blip r:embed="rId3">
            <a:alphaModFix/>
          </a:blip>
          <a:srcRect b="54252" l="12401" r="35842" t="0"/>
          <a:stretch/>
        </p:blipFill>
        <p:spPr>
          <a:xfrm>
            <a:off x="548800" y="1496000"/>
            <a:ext cx="3427375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shape are these coins?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35"/>
          <p:cNvSpPr txBox="1"/>
          <p:nvPr/>
        </p:nvSpPr>
        <p:spPr>
          <a:xfrm>
            <a:off x="2489275" y="4169325"/>
            <a:ext cx="22962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Circles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5" name="Google Shape;205;p35"/>
          <p:cNvCxnSpPr/>
          <p:nvPr/>
        </p:nvCxnSpPr>
        <p:spPr>
          <a:xfrm>
            <a:off x="7455750" y="1448375"/>
            <a:ext cx="546300" cy="1518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6" name="Google Shape;206;p35"/>
          <p:cNvCxnSpPr/>
          <p:nvPr/>
        </p:nvCxnSpPr>
        <p:spPr>
          <a:xfrm>
            <a:off x="8120550" y="1701325"/>
            <a:ext cx="346800" cy="3336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" name="Google Shape;207;p35"/>
          <p:cNvCxnSpPr/>
          <p:nvPr/>
        </p:nvCxnSpPr>
        <p:spPr>
          <a:xfrm>
            <a:off x="8538150" y="2187450"/>
            <a:ext cx="121500" cy="3843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" name="Google Shape;208;p35"/>
          <p:cNvCxnSpPr/>
          <p:nvPr/>
        </p:nvCxnSpPr>
        <p:spPr>
          <a:xfrm flipH="1">
            <a:off x="8527950" y="2713500"/>
            <a:ext cx="131700" cy="4950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35"/>
          <p:cNvCxnSpPr/>
          <p:nvPr/>
        </p:nvCxnSpPr>
        <p:spPr>
          <a:xfrm flipH="1">
            <a:off x="8072575" y="3400575"/>
            <a:ext cx="344100" cy="3135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35"/>
          <p:cNvCxnSpPr/>
          <p:nvPr/>
        </p:nvCxnSpPr>
        <p:spPr>
          <a:xfrm flipH="1">
            <a:off x="7516350" y="3775525"/>
            <a:ext cx="485700" cy="1611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35"/>
          <p:cNvCxnSpPr/>
          <p:nvPr/>
        </p:nvCxnSpPr>
        <p:spPr>
          <a:xfrm flipH="1">
            <a:off x="6798850" y="1443725"/>
            <a:ext cx="485700" cy="1611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" name="Google Shape;212;p35"/>
          <p:cNvCxnSpPr/>
          <p:nvPr/>
        </p:nvCxnSpPr>
        <p:spPr>
          <a:xfrm>
            <a:off x="6768550" y="3780175"/>
            <a:ext cx="546300" cy="1518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35"/>
          <p:cNvCxnSpPr/>
          <p:nvPr/>
        </p:nvCxnSpPr>
        <p:spPr>
          <a:xfrm>
            <a:off x="6351075" y="3390525"/>
            <a:ext cx="346800" cy="3336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35"/>
          <p:cNvCxnSpPr/>
          <p:nvPr/>
        </p:nvCxnSpPr>
        <p:spPr>
          <a:xfrm>
            <a:off x="6191313" y="2824200"/>
            <a:ext cx="121500" cy="3843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" name="Google Shape;215;p35"/>
          <p:cNvCxnSpPr/>
          <p:nvPr/>
        </p:nvCxnSpPr>
        <p:spPr>
          <a:xfrm flipH="1">
            <a:off x="6191313" y="2034925"/>
            <a:ext cx="131700" cy="4950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35"/>
          <p:cNvCxnSpPr/>
          <p:nvPr/>
        </p:nvCxnSpPr>
        <p:spPr>
          <a:xfrm flipH="1">
            <a:off x="6352425" y="1651350"/>
            <a:ext cx="344100" cy="3135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" name="Google Shape;217;p35"/>
          <p:cNvSpPr txBox="1"/>
          <p:nvPr/>
        </p:nvSpPr>
        <p:spPr>
          <a:xfrm>
            <a:off x="6060575" y="4169325"/>
            <a:ext cx="22962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 sides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6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6"/>
          <p:cNvPicPr preferRelativeResize="0"/>
          <p:nvPr/>
        </p:nvPicPr>
        <p:blipFill rotWithShape="1">
          <a:blip r:embed="rId3">
            <a:alphaModFix/>
          </a:blip>
          <a:srcRect b="54252" l="12401" r="35842" t="0"/>
          <a:stretch/>
        </p:blipFill>
        <p:spPr>
          <a:xfrm>
            <a:off x="548800" y="1496000"/>
            <a:ext cx="3427375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shape are these coins?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5" name="Google Shape;225;p36"/>
          <p:cNvSpPr txBox="1"/>
          <p:nvPr/>
        </p:nvSpPr>
        <p:spPr>
          <a:xfrm>
            <a:off x="2489275" y="4169325"/>
            <a:ext cx="22962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Circles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6" name="Google Shape;226;p36"/>
          <p:cNvCxnSpPr/>
          <p:nvPr/>
        </p:nvCxnSpPr>
        <p:spPr>
          <a:xfrm>
            <a:off x="7455750" y="1448375"/>
            <a:ext cx="546300" cy="1518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36"/>
          <p:cNvCxnSpPr/>
          <p:nvPr/>
        </p:nvCxnSpPr>
        <p:spPr>
          <a:xfrm>
            <a:off x="8120550" y="1701325"/>
            <a:ext cx="346800" cy="3336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36"/>
          <p:cNvCxnSpPr/>
          <p:nvPr/>
        </p:nvCxnSpPr>
        <p:spPr>
          <a:xfrm>
            <a:off x="8538150" y="2187450"/>
            <a:ext cx="121500" cy="3843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36"/>
          <p:cNvCxnSpPr/>
          <p:nvPr/>
        </p:nvCxnSpPr>
        <p:spPr>
          <a:xfrm flipH="1">
            <a:off x="8527950" y="2713500"/>
            <a:ext cx="131700" cy="4950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36"/>
          <p:cNvCxnSpPr/>
          <p:nvPr/>
        </p:nvCxnSpPr>
        <p:spPr>
          <a:xfrm flipH="1">
            <a:off x="8072575" y="3400575"/>
            <a:ext cx="344100" cy="3135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36"/>
          <p:cNvCxnSpPr/>
          <p:nvPr/>
        </p:nvCxnSpPr>
        <p:spPr>
          <a:xfrm flipH="1">
            <a:off x="7516350" y="3775525"/>
            <a:ext cx="485700" cy="1611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36"/>
          <p:cNvCxnSpPr/>
          <p:nvPr/>
        </p:nvCxnSpPr>
        <p:spPr>
          <a:xfrm flipH="1">
            <a:off x="6798850" y="1443725"/>
            <a:ext cx="485700" cy="1611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36"/>
          <p:cNvCxnSpPr/>
          <p:nvPr/>
        </p:nvCxnSpPr>
        <p:spPr>
          <a:xfrm>
            <a:off x="6768550" y="3780175"/>
            <a:ext cx="546300" cy="1518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6"/>
          <p:cNvCxnSpPr/>
          <p:nvPr/>
        </p:nvCxnSpPr>
        <p:spPr>
          <a:xfrm>
            <a:off x="6351075" y="3390525"/>
            <a:ext cx="346800" cy="3336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6"/>
          <p:cNvCxnSpPr/>
          <p:nvPr/>
        </p:nvCxnSpPr>
        <p:spPr>
          <a:xfrm>
            <a:off x="6191313" y="2824200"/>
            <a:ext cx="121500" cy="3843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6"/>
          <p:cNvCxnSpPr/>
          <p:nvPr/>
        </p:nvCxnSpPr>
        <p:spPr>
          <a:xfrm flipH="1">
            <a:off x="6191313" y="2034925"/>
            <a:ext cx="131700" cy="4950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" name="Google Shape;237;p36"/>
          <p:cNvCxnSpPr/>
          <p:nvPr/>
        </p:nvCxnSpPr>
        <p:spPr>
          <a:xfrm flipH="1">
            <a:off x="6352425" y="1651350"/>
            <a:ext cx="344100" cy="313500"/>
          </a:xfrm>
          <a:prstGeom prst="straightConnector1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8" name="Google Shape;238;p36"/>
          <p:cNvSpPr txBox="1"/>
          <p:nvPr/>
        </p:nvSpPr>
        <p:spPr>
          <a:xfrm>
            <a:off x="5978975" y="4169325"/>
            <a:ext cx="29637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Dodecagon</a:t>
            </a:r>
            <a:endParaRPr sz="3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highest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4" name="Google Shape;244;p37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7"/>
          <p:cNvPicPr preferRelativeResize="0"/>
          <p:nvPr/>
        </p:nvPicPr>
        <p:blipFill rotWithShape="1">
          <a:blip r:embed="rId3">
            <a:alphaModFix/>
          </a:blip>
          <a:srcRect b="54252" l="12400" r="34515" t="0"/>
          <a:stretch/>
        </p:blipFill>
        <p:spPr>
          <a:xfrm>
            <a:off x="548800" y="1496000"/>
            <a:ext cx="351520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lowest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1" name="Google Shape;251;p38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8"/>
          <p:cNvPicPr preferRelativeResize="0"/>
          <p:nvPr/>
        </p:nvPicPr>
        <p:blipFill rotWithShape="1">
          <a:blip r:embed="rId3">
            <a:alphaModFix/>
          </a:blip>
          <a:srcRect b="54252" l="12400" r="34515" t="0"/>
          <a:stretch/>
        </p:blipFill>
        <p:spPr>
          <a:xfrm>
            <a:off x="548800" y="1496000"/>
            <a:ext cx="351520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highest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8" name="Google Shape;258;p39"/>
          <p:cNvPicPr preferRelativeResize="0"/>
          <p:nvPr/>
        </p:nvPicPr>
        <p:blipFill rotWithShape="1">
          <a:blip r:embed="rId3">
            <a:alphaModFix/>
          </a:blip>
          <a:srcRect b="0" l="32624" r="31714" t="44718"/>
          <a:stretch/>
        </p:blipFill>
        <p:spPr>
          <a:xfrm>
            <a:off x="1328800" y="1271813"/>
            <a:ext cx="23615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9"/>
          <p:cNvPicPr preferRelativeResize="0"/>
          <p:nvPr/>
        </p:nvPicPr>
        <p:blipFill rotWithShape="1">
          <a:blip r:embed="rId3">
            <a:alphaModFix/>
          </a:blip>
          <a:srcRect b="54252" l="36212" r="35312" t="0"/>
          <a:stretch/>
        </p:blipFill>
        <p:spPr>
          <a:xfrm>
            <a:off x="4383000" y="1496000"/>
            <a:ext cx="188565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lowest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5" name="Google Shape;265;p40"/>
          <p:cNvPicPr preferRelativeResize="0"/>
          <p:nvPr/>
        </p:nvPicPr>
        <p:blipFill rotWithShape="1">
          <a:blip r:embed="rId3">
            <a:alphaModFix/>
          </a:blip>
          <a:srcRect b="0" l="32892" r="31713" t="44718"/>
          <a:stretch/>
        </p:blipFill>
        <p:spPr>
          <a:xfrm>
            <a:off x="1426150" y="1413475"/>
            <a:ext cx="23438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40"/>
          <p:cNvPicPr preferRelativeResize="0"/>
          <p:nvPr/>
        </p:nvPicPr>
        <p:blipFill rotWithShape="1">
          <a:blip r:embed="rId3">
            <a:alphaModFix/>
          </a:blip>
          <a:srcRect b="54252" l="12401" r="63789" t="0"/>
          <a:stretch/>
        </p:blipFill>
        <p:spPr>
          <a:xfrm>
            <a:off x="4743775" y="1637650"/>
            <a:ext cx="1576725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highest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2" name="Google Shape;272;p41"/>
          <p:cNvPicPr preferRelativeResize="0"/>
          <p:nvPr/>
        </p:nvPicPr>
        <p:blipFill rotWithShape="1">
          <a:blip r:embed="rId3">
            <a:alphaModFix/>
          </a:blip>
          <a:srcRect b="0" l="0" r="67241" t="44718"/>
          <a:stretch/>
        </p:blipFill>
        <p:spPr>
          <a:xfrm>
            <a:off x="1452425" y="1445313"/>
            <a:ext cx="2169250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41"/>
          <p:cNvPicPr preferRelativeResize="0"/>
          <p:nvPr/>
        </p:nvPicPr>
        <p:blipFill rotWithShape="1">
          <a:blip r:embed="rId3">
            <a:alphaModFix/>
          </a:blip>
          <a:srcRect b="54252" l="12400" r="34515" t="0"/>
          <a:stretch/>
        </p:blipFill>
        <p:spPr>
          <a:xfrm>
            <a:off x="3691575" y="1495988"/>
            <a:ext cx="351520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lowest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9" name="Google Shape;279;p42"/>
          <p:cNvPicPr preferRelativeResize="0"/>
          <p:nvPr/>
        </p:nvPicPr>
        <p:blipFill rotWithShape="1">
          <a:blip r:embed="rId3">
            <a:alphaModFix/>
          </a:blip>
          <a:srcRect b="0" l="0" r="67509" t="44718"/>
          <a:stretch/>
        </p:blipFill>
        <p:spPr>
          <a:xfrm>
            <a:off x="1895075" y="1271800"/>
            <a:ext cx="21515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2"/>
          <p:cNvPicPr preferRelativeResize="0"/>
          <p:nvPr/>
        </p:nvPicPr>
        <p:blipFill rotWithShape="1">
          <a:blip r:embed="rId3">
            <a:alphaModFix/>
          </a:blip>
          <a:srcRect b="54252" l="36077" r="35447" t="0"/>
          <a:stretch/>
        </p:blipFill>
        <p:spPr>
          <a:xfrm>
            <a:off x="4250225" y="1496000"/>
            <a:ext cx="188565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highest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6" name="Google Shape;286;p43"/>
          <p:cNvPicPr preferRelativeResize="0"/>
          <p:nvPr/>
        </p:nvPicPr>
        <p:blipFill rotWithShape="1">
          <a:blip r:embed="rId3">
            <a:alphaModFix/>
          </a:blip>
          <a:srcRect b="0" l="0" r="67241" t="44718"/>
          <a:stretch/>
        </p:blipFill>
        <p:spPr>
          <a:xfrm>
            <a:off x="5551300" y="1533775"/>
            <a:ext cx="2169250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3"/>
          <p:cNvPicPr preferRelativeResize="0"/>
          <p:nvPr/>
        </p:nvPicPr>
        <p:blipFill rotWithShape="1">
          <a:blip r:embed="rId3">
            <a:alphaModFix/>
          </a:blip>
          <a:srcRect b="54252" l="12400" r="64057" t="0"/>
          <a:stretch/>
        </p:blipFill>
        <p:spPr>
          <a:xfrm>
            <a:off x="3792500" y="1757963"/>
            <a:ext cx="1559000" cy="21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3"/>
          <p:cNvPicPr preferRelativeResize="0"/>
          <p:nvPr/>
        </p:nvPicPr>
        <p:blipFill rotWithShape="1">
          <a:blip r:embed="rId3">
            <a:alphaModFix/>
          </a:blip>
          <a:srcRect b="0" l="32624" r="31714" t="44718"/>
          <a:stretch/>
        </p:blipFill>
        <p:spPr>
          <a:xfrm>
            <a:off x="1284525" y="1533775"/>
            <a:ext cx="2361525" cy="259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coin has the lowest value?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4" name="Google Shape;294;p44"/>
          <p:cNvPicPr preferRelativeResize="0"/>
          <p:nvPr/>
        </p:nvPicPr>
        <p:blipFill rotWithShape="1">
          <a:blip r:embed="rId3">
            <a:alphaModFix/>
          </a:blip>
          <a:srcRect b="0" l="0" r="67509" t="44718"/>
          <a:stretch/>
        </p:blipFill>
        <p:spPr>
          <a:xfrm>
            <a:off x="815025" y="1457738"/>
            <a:ext cx="21515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44"/>
          <p:cNvPicPr preferRelativeResize="0"/>
          <p:nvPr/>
        </p:nvPicPr>
        <p:blipFill rotWithShape="1">
          <a:blip r:embed="rId3">
            <a:alphaModFix/>
          </a:blip>
          <a:srcRect b="54252" l="36077" r="35447" t="0"/>
          <a:stretch/>
        </p:blipFill>
        <p:spPr>
          <a:xfrm>
            <a:off x="6242100" y="1681938"/>
            <a:ext cx="1885650" cy="21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4"/>
          <p:cNvPicPr preferRelativeResize="0"/>
          <p:nvPr/>
        </p:nvPicPr>
        <p:blipFill rotWithShape="1">
          <a:blip r:embed="rId3">
            <a:alphaModFix/>
          </a:blip>
          <a:srcRect b="0" l="32624" r="31714" t="44718"/>
          <a:stretch/>
        </p:blipFill>
        <p:spPr>
          <a:xfrm>
            <a:off x="3311825" y="1457738"/>
            <a:ext cx="2361525" cy="2599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does the other side of this coin look like?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does the other side of this coin look like?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7" name="Google Shape;307;p46"/>
          <p:cNvPicPr preferRelativeResize="0"/>
          <p:nvPr/>
        </p:nvPicPr>
        <p:blipFill rotWithShape="1">
          <a:blip r:embed="rId3">
            <a:alphaModFix/>
          </a:blip>
          <a:srcRect b="54252" l="12403" r="63693" t="0"/>
          <a:stretch/>
        </p:blipFill>
        <p:spPr>
          <a:xfrm>
            <a:off x="1910597" y="1567125"/>
            <a:ext cx="1557728" cy="211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does the other side of this coin look like?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47"/>
          <p:cNvPicPr preferRelativeResize="0"/>
          <p:nvPr/>
        </p:nvPicPr>
        <p:blipFill rotWithShape="1">
          <a:blip r:embed="rId3">
            <a:alphaModFix/>
          </a:blip>
          <a:srcRect b="54252" l="12403" r="63693" t="0"/>
          <a:stretch/>
        </p:blipFill>
        <p:spPr>
          <a:xfrm>
            <a:off x="1910597" y="1567125"/>
            <a:ext cx="1557728" cy="21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7"/>
          <p:cNvPicPr preferRelativeResize="0"/>
          <p:nvPr/>
        </p:nvPicPr>
        <p:blipFill rotWithShape="1">
          <a:blip r:embed="rId4">
            <a:alphaModFix/>
          </a:blip>
          <a:srcRect b="55476" l="10302" r="63396" t="1774"/>
          <a:stretch/>
        </p:blipFill>
        <p:spPr>
          <a:xfrm>
            <a:off x="4729600" y="1615813"/>
            <a:ext cx="1742649" cy="201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does the other side of this coin look like?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does the other side of this coin look like?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5" name="Google Shape;325;p49"/>
          <p:cNvPicPr preferRelativeResize="0"/>
          <p:nvPr/>
        </p:nvPicPr>
        <p:blipFill rotWithShape="1">
          <a:blip r:embed="rId3">
            <a:alphaModFix/>
          </a:blip>
          <a:srcRect b="54252" l="36212" r="35312" t="0"/>
          <a:stretch/>
        </p:blipFill>
        <p:spPr>
          <a:xfrm>
            <a:off x="1691725" y="1496000"/>
            <a:ext cx="188565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does the other side of this coin look like?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1" name="Google Shape;331;p50"/>
          <p:cNvPicPr preferRelativeResize="0"/>
          <p:nvPr/>
        </p:nvPicPr>
        <p:blipFill rotWithShape="1">
          <a:blip r:embed="rId3">
            <a:alphaModFix/>
          </a:blip>
          <a:srcRect b="54252" l="36212" r="35312" t="0"/>
          <a:stretch/>
        </p:blipFill>
        <p:spPr>
          <a:xfrm>
            <a:off x="1691725" y="1496000"/>
            <a:ext cx="1885650" cy="21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50"/>
          <p:cNvPicPr preferRelativeResize="0"/>
          <p:nvPr/>
        </p:nvPicPr>
        <p:blipFill rotWithShape="1">
          <a:blip r:embed="rId4">
            <a:alphaModFix/>
          </a:blip>
          <a:srcRect b="55476" l="36044" r="35645" t="1774"/>
          <a:stretch/>
        </p:blipFill>
        <p:spPr>
          <a:xfrm>
            <a:off x="5100125" y="1496000"/>
            <a:ext cx="1997993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These are the two sides. What do we call the sides?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8" name="Google Shape;338;p51"/>
          <p:cNvPicPr preferRelativeResize="0"/>
          <p:nvPr/>
        </p:nvPicPr>
        <p:blipFill rotWithShape="1">
          <a:blip r:embed="rId3">
            <a:alphaModFix/>
          </a:blip>
          <a:srcRect b="0" l="0" r="32171" t="46567"/>
          <a:stretch/>
        </p:blipFill>
        <p:spPr>
          <a:xfrm>
            <a:off x="4773975" y="2774875"/>
            <a:ext cx="3838123" cy="21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1"/>
          <p:cNvPicPr preferRelativeResize="0"/>
          <p:nvPr/>
        </p:nvPicPr>
        <p:blipFill rotWithShape="1">
          <a:blip r:embed="rId4">
            <a:alphaModFix/>
          </a:blip>
          <a:srcRect b="0" l="0" r="31713" t="44718"/>
          <a:stretch/>
        </p:blipFill>
        <p:spPr>
          <a:xfrm>
            <a:off x="184850" y="2831750"/>
            <a:ext cx="3750375" cy="21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1"/>
          <p:cNvPicPr preferRelativeResize="0"/>
          <p:nvPr/>
        </p:nvPicPr>
        <p:blipFill rotWithShape="1">
          <a:blip r:embed="rId4">
            <a:alphaModFix/>
          </a:blip>
          <a:srcRect b="54252" l="12403" r="35285" t="0"/>
          <a:stretch/>
        </p:blipFill>
        <p:spPr>
          <a:xfrm>
            <a:off x="658250" y="1132100"/>
            <a:ext cx="2552350" cy="1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51"/>
          <p:cNvPicPr preferRelativeResize="0"/>
          <p:nvPr/>
        </p:nvPicPr>
        <p:blipFill rotWithShape="1">
          <a:blip r:embed="rId3">
            <a:alphaModFix/>
          </a:blip>
          <a:srcRect b="55476" l="10302" r="35647" t="1774"/>
          <a:stretch/>
        </p:blipFill>
        <p:spPr>
          <a:xfrm>
            <a:off x="5389614" y="1132100"/>
            <a:ext cx="2552361" cy="143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2"/>
          <p:cNvPicPr preferRelativeResize="0"/>
          <p:nvPr/>
        </p:nvPicPr>
        <p:blipFill rotWithShape="1">
          <a:blip r:embed="rId3">
            <a:alphaModFix/>
          </a:blip>
          <a:srcRect b="0" l="0" r="32171" t="46567"/>
          <a:stretch/>
        </p:blipFill>
        <p:spPr>
          <a:xfrm>
            <a:off x="4773975" y="2774875"/>
            <a:ext cx="3838123" cy="21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2"/>
          <p:cNvPicPr preferRelativeResize="0"/>
          <p:nvPr/>
        </p:nvPicPr>
        <p:blipFill rotWithShape="1">
          <a:blip r:embed="rId4">
            <a:alphaModFix/>
          </a:blip>
          <a:srcRect b="0" l="0" r="31713" t="44718"/>
          <a:stretch/>
        </p:blipFill>
        <p:spPr>
          <a:xfrm>
            <a:off x="184850" y="2831750"/>
            <a:ext cx="3750375" cy="21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2"/>
          <p:cNvPicPr preferRelativeResize="0"/>
          <p:nvPr/>
        </p:nvPicPr>
        <p:blipFill rotWithShape="1">
          <a:blip r:embed="rId4">
            <a:alphaModFix/>
          </a:blip>
          <a:srcRect b="54252" l="12403" r="35285" t="0"/>
          <a:stretch/>
        </p:blipFill>
        <p:spPr>
          <a:xfrm>
            <a:off x="658250" y="1132100"/>
            <a:ext cx="2552350" cy="1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52"/>
          <p:cNvPicPr preferRelativeResize="0"/>
          <p:nvPr/>
        </p:nvPicPr>
        <p:blipFill rotWithShape="1">
          <a:blip r:embed="rId3">
            <a:alphaModFix/>
          </a:blip>
          <a:srcRect b="55476" l="10302" r="35647" t="1774"/>
          <a:stretch/>
        </p:blipFill>
        <p:spPr>
          <a:xfrm>
            <a:off x="5389614" y="1132100"/>
            <a:ext cx="2552361" cy="1439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52"/>
          <p:cNvSpPr txBox="1"/>
          <p:nvPr/>
        </p:nvSpPr>
        <p:spPr>
          <a:xfrm>
            <a:off x="1426900" y="608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Tails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53"/>
          <p:cNvPicPr preferRelativeResize="0"/>
          <p:nvPr/>
        </p:nvPicPr>
        <p:blipFill rotWithShape="1">
          <a:blip r:embed="rId3">
            <a:alphaModFix/>
          </a:blip>
          <a:srcRect b="0" l="0" r="32171" t="46567"/>
          <a:stretch/>
        </p:blipFill>
        <p:spPr>
          <a:xfrm>
            <a:off x="4773975" y="2774875"/>
            <a:ext cx="3838123" cy="21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53"/>
          <p:cNvPicPr preferRelativeResize="0"/>
          <p:nvPr/>
        </p:nvPicPr>
        <p:blipFill rotWithShape="1">
          <a:blip r:embed="rId4">
            <a:alphaModFix/>
          </a:blip>
          <a:srcRect b="0" l="0" r="31713" t="44718"/>
          <a:stretch/>
        </p:blipFill>
        <p:spPr>
          <a:xfrm>
            <a:off x="184850" y="2831750"/>
            <a:ext cx="3750375" cy="215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53"/>
          <p:cNvPicPr preferRelativeResize="0"/>
          <p:nvPr/>
        </p:nvPicPr>
        <p:blipFill rotWithShape="1">
          <a:blip r:embed="rId4">
            <a:alphaModFix/>
          </a:blip>
          <a:srcRect b="54252" l="12403" r="35285" t="0"/>
          <a:stretch/>
        </p:blipFill>
        <p:spPr>
          <a:xfrm>
            <a:off x="658250" y="1132100"/>
            <a:ext cx="2552350" cy="158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53"/>
          <p:cNvPicPr preferRelativeResize="0"/>
          <p:nvPr/>
        </p:nvPicPr>
        <p:blipFill rotWithShape="1">
          <a:blip r:embed="rId3">
            <a:alphaModFix/>
          </a:blip>
          <a:srcRect b="55476" l="10302" r="35647" t="1774"/>
          <a:stretch/>
        </p:blipFill>
        <p:spPr>
          <a:xfrm>
            <a:off x="5389614" y="1132100"/>
            <a:ext cx="2552361" cy="143965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3"/>
          <p:cNvSpPr txBox="1"/>
          <p:nvPr/>
        </p:nvSpPr>
        <p:spPr>
          <a:xfrm>
            <a:off x="1426900" y="608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Tails</a:t>
            </a:r>
            <a:endParaRPr/>
          </a:p>
        </p:txBody>
      </p:sp>
      <p:sp>
        <p:nvSpPr>
          <p:cNvPr id="360" name="Google Shape;360;p53"/>
          <p:cNvSpPr txBox="1"/>
          <p:nvPr/>
        </p:nvSpPr>
        <p:spPr>
          <a:xfrm>
            <a:off x="5612100" y="608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Heads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54"/>
          <p:cNvPicPr preferRelativeResize="0"/>
          <p:nvPr/>
        </p:nvPicPr>
        <p:blipFill rotWithShape="1">
          <a:blip r:embed="rId3">
            <a:alphaModFix/>
          </a:blip>
          <a:srcRect b="0" l="0" r="31713" t="44718"/>
          <a:stretch/>
        </p:blipFill>
        <p:spPr>
          <a:xfrm>
            <a:off x="4064000" y="1445300"/>
            <a:ext cx="45219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54"/>
          <p:cNvPicPr preferRelativeResize="0"/>
          <p:nvPr/>
        </p:nvPicPr>
        <p:blipFill rotWithShape="1">
          <a:blip r:embed="rId3">
            <a:alphaModFix/>
          </a:blip>
          <a:srcRect b="54252" l="12400" r="34515" t="0"/>
          <a:stretch/>
        </p:blipFill>
        <p:spPr>
          <a:xfrm>
            <a:off x="548800" y="1496000"/>
            <a:ext cx="3515200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we use to make 30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55"/>
          <p:cNvPicPr preferRelativeResize="0"/>
          <p:nvPr/>
        </p:nvPicPr>
        <p:blipFill rotWithShape="1">
          <a:blip r:embed="rId3">
            <a:alphaModFix/>
          </a:blip>
          <a:srcRect b="0" l="0" r="67110" t="44718"/>
          <a:stretch/>
        </p:blipFill>
        <p:spPr>
          <a:xfrm>
            <a:off x="4064000" y="1445300"/>
            <a:ext cx="2177950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55"/>
          <p:cNvPicPr preferRelativeResize="0"/>
          <p:nvPr/>
        </p:nvPicPr>
        <p:blipFill rotWithShape="1">
          <a:blip r:embed="rId3">
            <a:alphaModFix/>
          </a:blip>
          <a:srcRect b="54252" l="36052" r="34516" t="0"/>
          <a:stretch/>
        </p:blipFill>
        <p:spPr>
          <a:xfrm>
            <a:off x="2115000" y="1496000"/>
            <a:ext cx="1949000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we use to make 30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56"/>
          <p:cNvPicPr preferRelativeResize="0"/>
          <p:nvPr/>
        </p:nvPicPr>
        <p:blipFill rotWithShape="1">
          <a:blip r:embed="rId3">
            <a:alphaModFix/>
          </a:blip>
          <a:srcRect b="0" l="0" r="67262" t="44718"/>
          <a:stretch/>
        </p:blipFill>
        <p:spPr>
          <a:xfrm>
            <a:off x="4064000" y="1445300"/>
            <a:ext cx="2167825" cy="2599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6"/>
          <p:cNvPicPr preferRelativeResize="0"/>
          <p:nvPr/>
        </p:nvPicPr>
        <p:blipFill rotWithShape="1">
          <a:blip r:embed="rId3">
            <a:alphaModFix/>
          </a:blip>
          <a:srcRect b="54252" l="12400" r="64101" t="0"/>
          <a:stretch/>
        </p:blipFill>
        <p:spPr>
          <a:xfrm>
            <a:off x="548800" y="1496000"/>
            <a:ext cx="1556100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we use to make 30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2" name="Google Shape;382;p56"/>
          <p:cNvPicPr preferRelativeResize="0"/>
          <p:nvPr/>
        </p:nvPicPr>
        <p:blipFill rotWithShape="1">
          <a:blip r:embed="rId3">
            <a:alphaModFix/>
          </a:blip>
          <a:srcRect b="54252" l="12400" r="64101" t="0"/>
          <a:stretch/>
        </p:blipFill>
        <p:spPr>
          <a:xfrm>
            <a:off x="2306400" y="1496000"/>
            <a:ext cx="155610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57"/>
          <p:cNvPicPr preferRelativeResize="0"/>
          <p:nvPr/>
        </p:nvPicPr>
        <p:blipFill rotWithShape="1">
          <a:blip r:embed="rId3">
            <a:alphaModFix/>
          </a:blip>
          <a:srcRect b="54252" l="12400" r="64101" t="0"/>
          <a:stretch/>
        </p:blipFill>
        <p:spPr>
          <a:xfrm>
            <a:off x="548800" y="1496000"/>
            <a:ext cx="1556100" cy="215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we use to make 30 cents?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9" name="Google Shape;389;p57"/>
          <p:cNvPicPr preferRelativeResize="0"/>
          <p:nvPr/>
        </p:nvPicPr>
        <p:blipFill rotWithShape="1">
          <a:blip r:embed="rId3">
            <a:alphaModFix/>
          </a:blip>
          <a:srcRect b="54252" l="12400" r="64101" t="0"/>
          <a:stretch/>
        </p:blipFill>
        <p:spPr>
          <a:xfrm>
            <a:off x="2306400" y="1496000"/>
            <a:ext cx="1556100" cy="21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57"/>
          <p:cNvPicPr preferRelativeResize="0"/>
          <p:nvPr/>
        </p:nvPicPr>
        <p:blipFill rotWithShape="1">
          <a:blip r:embed="rId3">
            <a:alphaModFix/>
          </a:blip>
          <a:srcRect b="55631" l="36232" r="35052" t="3934"/>
          <a:stretch/>
        </p:blipFill>
        <p:spPr>
          <a:xfrm>
            <a:off x="4522400" y="1670900"/>
            <a:ext cx="1901625" cy="190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57"/>
          <p:cNvPicPr preferRelativeResize="0"/>
          <p:nvPr/>
        </p:nvPicPr>
        <p:blipFill rotWithShape="1">
          <a:blip r:embed="rId3">
            <a:alphaModFix/>
          </a:blip>
          <a:srcRect b="55631" l="36232" r="35052" t="3934"/>
          <a:stretch/>
        </p:blipFill>
        <p:spPr>
          <a:xfrm>
            <a:off x="6485400" y="1670900"/>
            <a:ext cx="1901625" cy="190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