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y="5143500" cx="9144000"/>
  <p:notesSz cx="6858000" cy="9144000"/>
  <p:embeddedFontLst>
    <p:embeddedFont>
      <p:font typeface="Montserrat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92B88A0-351C-4353-990C-5EA9F3316483}">
  <a:tblStyle styleId="{F92B88A0-351C-4353-990C-5EA9F33164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Montserrat-bold.fntdata"/><Relationship Id="rId50" Type="http://schemas.openxmlformats.org/officeDocument/2006/relationships/font" Target="fonts/Montserrat-regular.fntdata"/><Relationship Id="rId53" Type="http://schemas.openxmlformats.org/officeDocument/2006/relationships/font" Target="fonts/Montserrat-boldItalic.fntdata"/><Relationship Id="rId52" Type="http://schemas.openxmlformats.org/officeDocument/2006/relationships/font" Target="fonts/Montserrat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9f288fccf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9f288fccf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4d536d5381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4d536d5381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4d536d5381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4d536d5381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4d536d5381_0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4d536d5381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4d536d5381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4d536d5381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4d536d5381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4d536d5381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4d536d5381_0_4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4d536d5381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cf0434e7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acf0434e7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acf0434e7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facf0434e7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acf0434e7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facf0434e7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acf0434e7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facf0434e7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acf0434e7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facf0434e7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facf0434e7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facf0434e7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4d536d5381_0_4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4d536d5381_0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4d536d5381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4d536d5381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acf0434e7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facf0434e7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4d536d5381_0_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4d536d5381_0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acf0434e7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facf0434e7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acf0434e7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facf0434e7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acf0434e7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facf0434e7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acf0434e7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acf0434e7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acf0434e7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facf0434e7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facf0434e7_1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facf0434e7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acf0434e7_1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facf0434e7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acf0434e7_1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facf0434e7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acf0434e7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acf0434e7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acf0434e7_1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acf0434e7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acf0434e7_1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facf0434e7_1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acf0434e7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facf0434e7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facf0434e7_1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facf0434e7_1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acf0434e7_1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facf0434e7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acf0434e7_1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facf0434e7_1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acf0434e7_1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facf0434e7_1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acf0434e7_1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facf0434e7_1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facf0434e7_1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facf0434e7_1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acf0434e7_1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facf0434e7_1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facf0434e7_1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facf0434e7_1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acf0434e7_1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facf0434e7_1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acf0434e7_1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facf0434e7_1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facf0434e7_1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facf0434e7_1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facf0434e7_1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facf0434e7_1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facf0434e7_1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facf0434e7_1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facf0434e7_1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facf0434e7_1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Google Shape;55;p13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Google Shape;60;p14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Google Shape;65;p15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shows 5 and 2 together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71" name="Google Shape;71;p16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shows 5 and 2 together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77" name="Google Shape;77;p17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263550" y="3279250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space below shows the value of 5 and 2 together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shows 5 and 2 together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84" name="Google Shape;84;p18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263550" y="3279250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space below shows the value of 5 and 2 together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Google Shape;90;p19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2122350" y="3005025"/>
            <a:ext cx="4899300" cy="105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 + 2 = 7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" name="Google Shape;96;p20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2122350" y="3005025"/>
            <a:ext cx="4899300" cy="105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 + 2 = 7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subtraction equation?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oogle Shape;103;p21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+ 2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7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7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start with 7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Google Shape;110;p22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+ 2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7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7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subtract 2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Google Shape;117;p23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+ 2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7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7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- 2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2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subtract 2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" name="Google Shape;124;p24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25" name="Google Shape;125;p24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+ 2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7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7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- 2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24"/>
          <p:cNvSpPr/>
          <p:nvPr/>
        </p:nvSpPr>
        <p:spPr>
          <a:xfrm>
            <a:off x="5009750" y="1276750"/>
            <a:ext cx="4018800" cy="717300"/>
          </a:xfrm>
          <a:prstGeom prst="mathMultiply">
            <a:avLst>
              <a:gd fmla="val 9323" name="adj1"/>
            </a:avLst>
          </a:prstGeom>
          <a:solidFill>
            <a:srgbClr val="CC0000"/>
          </a:solidFill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" name="Google Shape;131;p25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32" name="Google Shape;132;p25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+ 2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7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7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- 2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5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5"/>
          <p:cNvSpPr/>
          <p:nvPr/>
        </p:nvSpPr>
        <p:spPr>
          <a:xfrm>
            <a:off x="5009750" y="1276750"/>
            <a:ext cx="4018800" cy="717300"/>
          </a:xfrm>
          <a:prstGeom prst="mathMultiply">
            <a:avLst>
              <a:gd fmla="val 9323" name="adj1"/>
            </a:avLst>
          </a:prstGeom>
          <a:solidFill>
            <a:srgbClr val="CC0000"/>
          </a:solidFill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" name="Google Shape;138;p26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" name="Google Shape;143;p27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" name="Google Shape;148;p28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49" name="Google Shape;149;p28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" name="Google Shape;154;p29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55" name="Google Shape;155;p29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" name="Google Shape;160;p30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61" name="Google Shape;161;p30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+ 8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" name="Google Shape;166;p31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67" name="Google Shape;167;p31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+ 8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" name="Google Shape;172;p32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73" name="Google Shape;173;p32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+ 8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" name="Google Shape;178;p33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79" name="Google Shape;179;p33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+ 8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3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reverse?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" name="Google Shape;185;p34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86" name="Google Shape;186;p34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+ 8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34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reverse?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" name="Google Shape;192;p35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93" name="Google Shape;193;p35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+ 8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35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reverse?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" name="Google Shape;199;p36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00" name="Google Shape;200;p36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+ 8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10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- 8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36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reverse?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" name="Google Shape;206;p37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07" name="Google Shape;207;p37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+ 8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10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- 8 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 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37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reverse?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3" name="Google Shape;213;p38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515750"/>
                <a:gridCol w="5723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14" name="Google Shape;214;p38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+ 8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10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- 8 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 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p38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reverse?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" name="Google Shape;220;p39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4868550"/>
                <a:gridCol w="2370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" name="Google Shape;225;p40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4868550"/>
                <a:gridCol w="2370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0" name="Google Shape;230;p41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4868550"/>
                <a:gridCol w="2370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31" name="Google Shape;231;p41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6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+ 3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9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" name="Google Shape;236;p42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4868550"/>
                <a:gridCol w="2370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37" name="Google Shape;237;p42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6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+ 3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9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9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4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- 3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= 6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2" name="Google Shape;242;p43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230000"/>
                <a:gridCol w="6009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7" name="Google Shape;247;p44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230000"/>
                <a:gridCol w="6009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" name="Google Shape;252;p45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230000"/>
                <a:gridCol w="6009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53" name="Google Shape;253;p45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1 + 7 = 8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8" name="Google Shape;258;p46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1230000"/>
                <a:gridCol w="6009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59" name="Google Shape;259;p46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1 + 7 = 8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8 - 7 = 1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4" name="Google Shape;264;p47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3723525"/>
                <a:gridCol w="3515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" name="Google Shape;269;p48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3723525"/>
                <a:gridCol w="3515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70" name="Google Shape;270;p48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+ 2 = 4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75;p49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3723525"/>
                <a:gridCol w="35154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76" name="Google Shape;276;p49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 + 2 = 4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4 - 2 = 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1" name="Google Shape;281;p50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382850"/>
                <a:gridCol w="6856150"/>
              </a:tblGrid>
              <a:tr h="6400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" name="Google Shape;286;p51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382850"/>
                <a:gridCol w="6856150"/>
              </a:tblGrid>
              <a:tr h="6400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87" name="Google Shape;287;p51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0 + 5 = 5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" name="Google Shape;292;p52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382850"/>
                <a:gridCol w="6856150"/>
              </a:tblGrid>
              <a:tr h="6400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93" name="Google Shape;293;p52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0 + 5 = 5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5 - 5 = 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8" name="Google Shape;298;p53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382850"/>
                <a:gridCol w="6856150"/>
              </a:tblGrid>
              <a:tr h="6400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99" name="Google Shape;299;p5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Or…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4" name="Google Shape;304;p54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382850"/>
                <a:gridCol w="6856150"/>
              </a:tblGrid>
              <a:tr h="6400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05" name="Google Shape;305;p54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Or…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6" name="Google Shape;306;p54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 + 0 = 5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" name="Google Shape;311;p55"/>
          <p:cNvGraphicFramePr/>
          <p:nvPr/>
        </p:nvGraphicFramePr>
        <p:xfrm>
          <a:off x="848475" y="1242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{F92B88A0-351C-4353-990C-5EA9F3316483}</a:tableStyleId>
              </a:tblPr>
              <a:tblGrid>
                <a:gridCol w="382850"/>
                <a:gridCol w="6856150"/>
              </a:tblGrid>
              <a:tr h="6400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12" name="Google Shape;312;p55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Or…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p55"/>
          <p:cNvSpPr txBox="1"/>
          <p:nvPr>
            <p:ph idx="1" type="body"/>
          </p:nvPr>
        </p:nvSpPr>
        <p:spPr>
          <a:xfrm>
            <a:off x="2122350" y="3005025"/>
            <a:ext cx="4899300" cy="16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 + 0 = 5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5 - 0 = 5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