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Montserrat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italic.fntdata"/><Relationship Id="rId30" Type="http://schemas.openxmlformats.org/officeDocument/2006/relationships/font" Target="fonts/Montserrat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Montserrat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97ed4178ab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97ed4178ab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981c147c4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981c147c4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981c147c4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981c147c4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981c147c40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981c147c40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981c147c4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981c147c4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981c147c40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981c147c40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981c147c40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981c147c4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981c147c40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981c147c4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981c147c4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981c147c4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981c147c40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981c147c4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981c147c40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981c147c4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981c147c40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981c147c40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981c147c40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981c147c40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981c147c40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981c147c40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981c147c40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981c147c40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981c147c40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981c147c40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981c147c40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981c147c40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981c147c40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981c147c40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981c147c40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981c147c40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981c147c40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981c147c40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981c147c40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981c147c40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981c147c40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981c147c40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981c147c40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981c147c40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describe this number using tens and ones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37</a:t>
            </a:r>
            <a:endParaRPr sz="4000"/>
          </a:p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describe this number using tens and ones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37</a:t>
            </a:r>
            <a:endParaRPr sz="4000"/>
          </a:p>
        </p:txBody>
      </p:sp>
      <p:pic>
        <p:nvPicPr>
          <p:cNvPr id="67" name="Google Shape;67;p15" title="Screenshot 2025-10-28 at 1.26.0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6675" y="2949925"/>
            <a:ext cx="1187450" cy="181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37</a:t>
            </a:r>
            <a:endParaRPr sz="4000"/>
          </a:p>
        </p:txBody>
      </p:sp>
      <p:pic>
        <p:nvPicPr>
          <p:cNvPr id="73" name="Google Shape;73;p16" title="Screenshot 2025-10-28 at 1.26.0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6675" y="2949925"/>
            <a:ext cx="11874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 title="Screenshot 2025-10-28 at 1.26.3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8125" y="3648475"/>
            <a:ext cx="589525" cy="115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37</a:t>
            </a:r>
            <a:endParaRPr sz="4000"/>
          </a:p>
        </p:txBody>
      </p:sp>
      <p:pic>
        <p:nvPicPr>
          <p:cNvPr id="80" name="Google Shape;80;p17" title="Screenshot 2025-10-28 at 1.26.0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6675" y="2949925"/>
            <a:ext cx="11874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 title="Screenshot 2025-10-28 at 1.26.3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8125" y="3648475"/>
            <a:ext cx="589525" cy="11583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/>
        </p:nvSpPr>
        <p:spPr>
          <a:xfrm>
            <a:off x="2345697" y="2072613"/>
            <a:ext cx="4789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tens   &amp;   7 ones  </a:t>
            </a:r>
            <a:endParaRPr sz="3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describe this number using tens and ones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sz="4000"/>
          </a:p>
        </p:txBody>
      </p:sp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describe this number using tens and ones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sz="4000"/>
          </a:p>
        </p:txBody>
      </p:sp>
      <p:pic>
        <p:nvPicPr>
          <p:cNvPr id="99" name="Google Shape;99;p20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3417500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0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2708175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sz="4000"/>
          </a:p>
        </p:txBody>
      </p:sp>
      <p:pic>
        <p:nvPicPr>
          <p:cNvPr id="106" name="Google Shape;106;p21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3417500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1" title="Screenshot 2025-10-28 at 1.26.35 pm.png"/>
          <p:cNvPicPr preferRelativeResize="0"/>
          <p:nvPr/>
        </p:nvPicPr>
        <p:blipFill rotWithShape="1">
          <a:blip r:embed="rId4">
            <a:alphaModFix/>
          </a:blip>
          <a:srcRect b="0" l="0" r="0" t="46138"/>
          <a:stretch/>
        </p:blipFill>
        <p:spPr>
          <a:xfrm>
            <a:off x="4332250" y="4074375"/>
            <a:ext cx="589525" cy="6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1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2708175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1" title="Screenshot 2025-10-28 at 1.26.35 pm.png"/>
          <p:cNvPicPr preferRelativeResize="0"/>
          <p:nvPr/>
        </p:nvPicPr>
        <p:blipFill rotWithShape="1">
          <a:blip r:embed="rId4">
            <a:alphaModFix/>
          </a:blip>
          <a:srcRect b="0" l="0" r="0" t="46138"/>
          <a:stretch/>
        </p:blipFill>
        <p:spPr>
          <a:xfrm>
            <a:off x="4332250" y="3450450"/>
            <a:ext cx="589525" cy="62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sz="4000"/>
          </a:p>
        </p:txBody>
      </p:sp>
      <p:pic>
        <p:nvPicPr>
          <p:cNvPr id="115" name="Google Shape;115;p22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3417500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2" title="Screenshot 2025-10-28 at 1.26.35 pm.png"/>
          <p:cNvPicPr preferRelativeResize="0"/>
          <p:nvPr/>
        </p:nvPicPr>
        <p:blipFill rotWithShape="1">
          <a:blip r:embed="rId4">
            <a:alphaModFix/>
          </a:blip>
          <a:srcRect b="0" l="0" r="0" t="46138"/>
          <a:stretch/>
        </p:blipFill>
        <p:spPr>
          <a:xfrm>
            <a:off x="4332250" y="4074375"/>
            <a:ext cx="589525" cy="6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2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2708175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2" title="Screenshot 2025-10-28 at 1.26.35 pm.png"/>
          <p:cNvPicPr preferRelativeResize="0"/>
          <p:nvPr/>
        </p:nvPicPr>
        <p:blipFill rotWithShape="1">
          <a:blip r:embed="rId4">
            <a:alphaModFix/>
          </a:blip>
          <a:srcRect b="0" l="0" r="0" t="46138"/>
          <a:stretch/>
        </p:blipFill>
        <p:spPr>
          <a:xfrm>
            <a:off x="4332250" y="3450450"/>
            <a:ext cx="589525" cy="62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2"/>
          <p:cNvSpPr txBox="1"/>
          <p:nvPr/>
        </p:nvSpPr>
        <p:spPr>
          <a:xfrm>
            <a:off x="2345697" y="2072613"/>
            <a:ext cx="4789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tens   &amp;   8 ones  </a:t>
            </a:r>
            <a:endParaRPr sz="3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describe this number using tens and ones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90</a:t>
            </a:r>
            <a:endParaRPr sz="4000"/>
          </a:p>
        </p:txBody>
      </p:sp>
      <p:sp>
        <p:nvSpPr>
          <p:cNvPr id="130" name="Google Shape;13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describe this number using tens and ones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90</a:t>
            </a:r>
            <a:endParaRPr sz="4000"/>
          </a:p>
        </p:txBody>
      </p:sp>
      <p:pic>
        <p:nvPicPr>
          <p:cNvPr id="136" name="Google Shape;136;p25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3417500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5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2708175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2000450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5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1284400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5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36276" r="32448" t="0"/>
          <a:stretch/>
        </p:blipFill>
        <p:spPr>
          <a:xfrm>
            <a:off x="1014175" y="2990750"/>
            <a:ext cx="371375" cy="181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90</a:t>
            </a:r>
            <a:endParaRPr sz="4000"/>
          </a:p>
        </p:txBody>
      </p:sp>
      <p:pic>
        <p:nvPicPr>
          <p:cNvPr id="146" name="Google Shape;146;p26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3417500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6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2708175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6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2000450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6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0" r="32446" t="0"/>
          <a:stretch/>
        </p:blipFill>
        <p:spPr>
          <a:xfrm>
            <a:off x="1284400" y="2990750"/>
            <a:ext cx="802150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36276" r="32448" t="0"/>
          <a:stretch/>
        </p:blipFill>
        <p:spPr>
          <a:xfrm>
            <a:off x="1014175" y="2990750"/>
            <a:ext cx="371375" cy="181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6"/>
          <p:cNvSpPr txBox="1"/>
          <p:nvPr/>
        </p:nvSpPr>
        <p:spPr>
          <a:xfrm>
            <a:off x="2345697" y="2072613"/>
            <a:ext cx="4789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tens    </a:t>
            </a:r>
            <a:endParaRPr sz="3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describe this number using tens and ones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000"/>
          </a:p>
        </p:txBody>
      </p:sp>
      <p:sp>
        <p:nvSpPr>
          <p:cNvPr id="162" name="Google Shape;16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describe this number using tens and ones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000"/>
          </a:p>
        </p:txBody>
      </p:sp>
      <p:pic>
        <p:nvPicPr>
          <p:cNvPr id="168" name="Google Shape;168;p29" title="Screenshot 2025-10-28 at 1.26.35 pm.png"/>
          <p:cNvPicPr preferRelativeResize="0"/>
          <p:nvPr/>
        </p:nvPicPr>
        <p:blipFill rotWithShape="1">
          <a:blip r:embed="rId3">
            <a:alphaModFix/>
          </a:blip>
          <a:srcRect b="0" l="0" r="0" t="46138"/>
          <a:stretch/>
        </p:blipFill>
        <p:spPr>
          <a:xfrm>
            <a:off x="4332250" y="4074375"/>
            <a:ext cx="589525" cy="6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9" title="Screenshot 2025-10-28 at 1.26.35 pm.png"/>
          <p:cNvPicPr preferRelativeResize="0"/>
          <p:nvPr/>
        </p:nvPicPr>
        <p:blipFill rotWithShape="1">
          <a:blip r:embed="rId3">
            <a:alphaModFix/>
          </a:blip>
          <a:srcRect b="0" l="47674" r="5" t="69000"/>
          <a:stretch/>
        </p:blipFill>
        <p:spPr>
          <a:xfrm>
            <a:off x="4613325" y="3715275"/>
            <a:ext cx="308450" cy="35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0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000"/>
          </a:p>
        </p:txBody>
      </p:sp>
      <p:pic>
        <p:nvPicPr>
          <p:cNvPr id="175" name="Google Shape;175;p30" title="Screenshot 2025-10-28 at 1.26.35 pm.png"/>
          <p:cNvPicPr preferRelativeResize="0"/>
          <p:nvPr/>
        </p:nvPicPr>
        <p:blipFill rotWithShape="1">
          <a:blip r:embed="rId3">
            <a:alphaModFix/>
          </a:blip>
          <a:srcRect b="0" l="0" r="0" t="46138"/>
          <a:stretch/>
        </p:blipFill>
        <p:spPr>
          <a:xfrm>
            <a:off x="4332250" y="4074375"/>
            <a:ext cx="589525" cy="6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 title="Screenshot 2025-10-28 at 1.26.35 pm.png"/>
          <p:cNvPicPr preferRelativeResize="0"/>
          <p:nvPr/>
        </p:nvPicPr>
        <p:blipFill rotWithShape="1">
          <a:blip r:embed="rId3">
            <a:alphaModFix/>
          </a:blip>
          <a:srcRect b="0" l="47674" r="5" t="69000"/>
          <a:stretch/>
        </p:blipFill>
        <p:spPr>
          <a:xfrm>
            <a:off x="4613325" y="3715275"/>
            <a:ext cx="308450" cy="35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0"/>
          <p:cNvSpPr txBox="1"/>
          <p:nvPr/>
        </p:nvSpPr>
        <p:spPr>
          <a:xfrm>
            <a:off x="4231499" y="2072625"/>
            <a:ext cx="2903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ones  </a:t>
            </a:r>
            <a:endParaRPr sz="3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describe this number using tens and ones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4000"/>
          </a:p>
        </p:txBody>
      </p:sp>
      <p:sp>
        <p:nvSpPr>
          <p:cNvPr id="188" name="Google Shape;18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describe this number using tens and ones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4000"/>
          </a:p>
        </p:txBody>
      </p:sp>
      <p:pic>
        <p:nvPicPr>
          <p:cNvPr id="194" name="Google Shape;194;p33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33797" r="32447" t="0"/>
          <a:stretch/>
        </p:blipFill>
        <p:spPr>
          <a:xfrm>
            <a:off x="3818825" y="2990750"/>
            <a:ext cx="400825" cy="181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4000"/>
          </a:p>
        </p:txBody>
      </p:sp>
      <p:pic>
        <p:nvPicPr>
          <p:cNvPr id="200" name="Google Shape;200;p34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33797" r="32447" t="0"/>
          <a:stretch/>
        </p:blipFill>
        <p:spPr>
          <a:xfrm>
            <a:off x="3818825" y="2990750"/>
            <a:ext cx="400825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4" title="Screenshot 2025-10-28 at 1.26.35 pm.png"/>
          <p:cNvPicPr preferRelativeResize="0"/>
          <p:nvPr/>
        </p:nvPicPr>
        <p:blipFill rotWithShape="1">
          <a:blip r:embed="rId4">
            <a:alphaModFix/>
          </a:blip>
          <a:srcRect b="0" l="0" r="0" t="46138"/>
          <a:stretch/>
        </p:blipFill>
        <p:spPr>
          <a:xfrm>
            <a:off x="4332250" y="4074375"/>
            <a:ext cx="589525" cy="6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4" title="Screenshot 2025-10-28 at 1.26.35 pm.png"/>
          <p:cNvPicPr preferRelativeResize="0"/>
          <p:nvPr/>
        </p:nvPicPr>
        <p:blipFill rotWithShape="1">
          <a:blip r:embed="rId4">
            <a:alphaModFix/>
          </a:blip>
          <a:srcRect b="0" l="0" r="0" t="46138"/>
          <a:stretch/>
        </p:blipFill>
        <p:spPr>
          <a:xfrm>
            <a:off x="4332250" y="3450450"/>
            <a:ext cx="589525" cy="6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4" title="Screenshot 2025-10-28 at 1.26.35 pm.png"/>
          <p:cNvPicPr preferRelativeResize="0"/>
          <p:nvPr/>
        </p:nvPicPr>
        <p:blipFill rotWithShape="1">
          <a:blip r:embed="rId4">
            <a:alphaModFix/>
          </a:blip>
          <a:srcRect b="0" l="47674" r="5" t="69000"/>
          <a:stretch/>
        </p:blipFill>
        <p:spPr>
          <a:xfrm>
            <a:off x="4613325" y="3091350"/>
            <a:ext cx="308450" cy="35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5"/>
          <p:cNvSpPr txBox="1"/>
          <p:nvPr/>
        </p:nvSpPr>
        <p:spPr>
          <a:xfrm>
            <a:off x="3818825" y="11029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4000"/>
          </a:p>
        </p:txBody>
      </p:sp>
      <p:pic>
        <p:nvPicPr>
          <p:cNvPr id="209" name="Google Shape;209;p35" title="Screenshot 2025-10-28 at 1.26.08 pm.png"/>
          <p:cNvPicPr preferRelativeResize="0"/>
          <p:nvPr/>
        </p:nvPicPr>
        <p:blipFill rotWithShape="1">
          <a:blip r:embed="rId3">
            <a:alphaModFix/>
          </a:blip>
          <a:srcRect b="0" l="33797" r="32447" t="0"/>
          <a:stretch/>
        </p:blipFill>
        <p:spPr>
          <a:xfrm>
            <a:off x="3818825" y="2990750"/>
            <a:ext cx="400825" cy="18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5" title="Screenshot 2025-10-28 at 1.26.35 pm.png"/>
          <p:cNvPicPr preferRelativeResize="0"/>
          <p:nvPr/>
        </p:nvPicPr>
        <p:blipFill rotWithShape="1">
          <a:blip r:embed="rId4">
            <a:alphaModFix/>
          </a:blip>
          <a:srcRect b="0" l="0" r="0" t="46138"/>
          <a:stretch/>
        </p:blipFill>
        <p:spPr>
          <a:xfrm>
            <a:off x="4332250" y="4074375"/>
            <a:ext cx="589525" cy="6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5" title="Screenshot 2025-10-28 at 1.26.35 pm.png"/>
          <p:cNvPicPr preferRelativeResize="0"/>
          <p:nvPr/>
        </p:nvPicPr>
        <p:blipFill rotWithShape="1">
          <a:blip r:embed="rId4">
            <a:alphaModFix/>
          </a:blip>
          <a:srcRect b="0" l="0" r="0" t="46138"/>
          <a:stretch/>
        </p:blipFill>
        <p:spPr>
          <a:xfrm>
            <a:off x="4332250" y="3450450"/>
            <a:ext cx="589525" cy="6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5" title="Screenshot 2025-10-28 at 1.26.35 pm.png"/>
          <p:cNvPicPr preferRelativeResize="0"/>
          <p:nvPr/>
        </p:nvPicPr>
        <p:blipFill rotWithShape="1">
          <a:blip r:embed="rId4">
            <a:alphaModFix/>
          </a:blip>
          <a:srcRect b="0" l="47674" r="5" t="69000"/>
          <a:stretch/>
        </p:blipFill>
        <p:spPr>
          <a:xfrm>
            <a:off x="4613325" y="3091350"/>
            <a:ext cx="308450" cy="35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5"/>
          <p:cNvSpPr txBox="1"/>
          <p:nvPr/>
        </p:nvSpPr>
        <p:spPr>
          <a:xfrm>
            <a:off x="2345697" y="2072613"/>
            <a:ext cx="4789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ten   &amp;   9 ones  </a:t>
            </a:r>
            <a:endParaRPr sz="3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