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Montserrat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Montserrat-bold.fntdata"/><Relationship Id="rId12" Type="http://schemas.openxmlformats.org/officeDocument/2006/relationships/slide" Target="slides/slide7.xml"/><Relationship Id="rId34" Type="http://schemas.openxmlformats.org/officeDocument/2006/relationships/font" Target="fonts/Montserrat-regular.fntdata"/><Relationship Id="rId15" Type="http://schemas.openxmlformats.org/officeDocument/2006/relationships/slide" Target="slides/slide10.xml"/><Relationship Id="rId37" Type="http://schemas.openxmlformats.org/officeDocument/2006/relationships/font" Target="fonts/Montserrat-boldItalic.fntdata"/><Relationship Id="rId14" Type="http://schemas.openxmlformats.org/officeDocument/2006/relationships/slide" Target="slides/slide9.xml"/><Relationship Id="rId36" Type="http://schemas.openxmlformats.org/officeDocument/2006/relationships/font" Target="fonts/Montserrat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acb1845d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acb1845d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acb1845d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acb1845d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d03f4cecc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d03f4cecc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acb1845d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acb1845d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acb1845d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acb1845d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acb1845d7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acb1845d7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acb1845d7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facb1845d7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acb1845d7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facb1845d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cb1845d7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facb1845d7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acb1845d7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facb1845d7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facb1845d7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facb1845d7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acb1845d7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facb1845d7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acb1845d7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facb1845d7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facb1845d7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facb1845d7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d03f4cecc4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d03f4cecc4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d03f4cecc4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d03f4cecc4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d03f4cecc4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d03f4cecc4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acb1845d7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facb1845d7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d03f4cecc4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d03f4cecc4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acb1845d7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facb1845d7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acb1845d7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facb1845d7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acb1845d7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facb1845d7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acb1845d7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facb1845d7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acb1845d7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facb1845d7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facb1845d7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facb1845d7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acb1845d7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facb1845d7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acb1845d7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facb1845d7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acb1845d7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facb1845d7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111425" y="4887925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335700" y="4111375"/>
            <a:ext cx="543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have 3 pencils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335700" y="4111375"/>
            <a:ext cx="543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have 3 pencils. I find 2 more pencils.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335700" y="4111375"/>
            <a:ext cx="543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have 3 pencils. I find 2 more pencils.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7050" y="1466613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250" y="1408538"/>
            <a:ext cx="685800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335700" y="4111375"/>
            <a:ext cx="543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have 3 pencils. I find 2 more pencils.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7050" y="1466613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250" y="1408538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/>
        </p:nvSpPr>
        <p:spPr>
          <a:xfrm>
            <a:off x="2128850" y="2528200"/>
            <a:ext cx="55782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335700" y="4111375"/>
            <a:ext cx="543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have 3 pencils. I find 2 more pencils.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7050" y="1466613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250" y="1408538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 txBox="1"/>
          <p:nvPr/>
        </p:nvSpPr>
        <p:spPr>
          <a:xfrm>
            <a:off x="2128850" y="2528200"/>
            <a:ext cx="55782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+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/>
        </p:nvSpPr>
        <p:spPr>
          <a:xfrm>
            <a:off x="335700" y="4111375"/>
            <a:ext cx="543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have 3 pencils. I find 2 more pencils.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" name="Google Shape;11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7050" y="1466613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250" y="1408538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/>
        </p:nvSpPr>
        <p:spPr>
          <a:xfrm>
            <a:off x="2128850" y="2528200"/>
            <a:ext cx="55782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+		2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/>
          <p:nvPr/>
        </p:nvSpPr>
        <p:spPr>
          <a:xfrm>
            <a:off x="335700" y="4111375"/>
            <a:ext cx="543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have 3 pencils. I find 2 more pencils.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7050" y="1466613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250" y="1408538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0"/>
          <p:cNvSpPr txBox="1"/>
          <p:nvPr/>
        </p:nvSpPr>
        <p:spPr>
          <a:xfrm>
            <a:off x="2128850" y="2528200"/>
            <a:ext cx="55782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+		2		= 		5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7050" y="1466613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250" y="1408538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 txBox="1"/>
          <p:nvPr/>
        </p:nvSpPr>
        <p:spPr>
          <a:xfrm>
            <a:off x="335700" y="4111375"/>
            <a:ext cx="801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I</a:t>
            </a: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have 5 pencils.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7050" y="1466613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250" y="1408538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2"/>
          <p:cNvSpPr txBox="1"/>
          <p:nvPr/>
        </p:nvSpPr>
        <p:spPr>
          <a:xfrm>
            <a:off x="335700" y="4111375"/>
            <a:ext cx="801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I have 5 pencils.  But I lose 2.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7050" y="1466613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1250" y="1408538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 txBox="1"/>
          <p:nvPr/>
        </p:nvSpPr>
        <p:spPr>
          <a:xfrm>
            <a:off x="335700" y="4111375"/>
            <a:ext cx="801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I have 5 pencils.  But I lose 2.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7050" y="1466613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1250" y="1408538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4"/>
          <p:cNvSpPr txBox="1"/>
          <p:nvPr/>
        </p:nvSpPr>
        <p:spPr>
          <a:xfrm>
            <a:off x="335700" y="4111375"/>
            <a:ext cx="801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I have 5 pencils.  But I lose 2.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24"/>
          <p:cNvSpPr txBox="1"/>
          <p:nvPr/>
        </p:nvSpPr>
        <p:spPr>
          <a:xfrm>
            <a:off x="2128850" y="2528200"/>
            <a:ext cx="55782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7050" y="1466613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1250" y="1408538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5"/>
          <p:cNvSpPr txBox="1"/>
          <p:nvPr/>
        </p:nvSpPr>
        <p:spPr>
          <a:xfrm>
            <a:off x="335700" y="4111375"/>
            <a:ext cx="801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I have 5 pencils.  But I lose 2.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25"/>
          <p:cNvSpPr txBox="1"/>
          <p:nvPr/>
        </p:nvSpPr>
        <p:spPr>
          <a:xfrm>
            <a:off x="2128850" y="2528200"/>
            <a:ext cx="55782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		-		2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125" y="1437575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3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525" y="1379500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6"/>
          <p:cNvSpPr txBox="1"/>
          <p:nvPr/>
        </p:nvSpPr>
        <p:spPr>
          <a:xfrm>
            <a:off x="335700" y="4111375"/>
            <a:ext cx="801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I have 5 pencils.  But I lose 2.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26"/>
          <p:cNvSpPr txBox="1"/>
          <p:nvPr/>
        </p:nvSpPr>
        <p:spPr>
          <a:xfrm>
            <a:off x="2128850" y="2528200"/>
            <a:ext cx="55782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		-		2		= 		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193" name="Google Shape;193;p27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7"/>
          <p:cNvSpPr txBox="1"/>
          <p:nvPr/>
        </p:nvSpPr>
        <p:spPr>
          <a:xfrm>
            <a:off x="335700" y="4111375"/>
            <a:ext cx="801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is 1 cookie in a jar.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199" name="Google Shape;199;p28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8"/>
          <p:cNvSpPr txBox="1"/>
          <p:nvPr/>
        </p:nvSpPr>
        <p:spPr>
          <a:xfrm>
            <a:off x="1069350" y="2673100"/>
            <a:ext cx="5578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28"/>
          <p:cNvSpPr txBox="1"/>
          <p:nvPr/>
        </p:nvSpPr>
        <p:spPr>
          <a:xfrm>
            <a:off x="335700" y="4111375"/>
            <a:ext cx="801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is 1 cookie in a jar.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06" name="Google Shape;206;p29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9"/>
          <p:cNvSpPr txBox="1"/>
          <p:nvPr/>
        </p:nvSpPr>
        <p:spPr>
          <a:xfrm>
            <a:off x="1069350" y="2673100"/>
            <a:ext cx="5578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ookies (Provided by Getty Images)" id="208" name="Google Shape;208;p29"/>
          <p:cNvPicPr preferRelativeResize="0"/>
          <p:nvPr/>
        </p:nvPicPr>
        <p:blipFill rotWithShape="1">
          <a:blip r:embed="rId3">
            <a:alphaModFix/>
          </a:blip>
          <a:srcRect b="13631" l="34379" r="0" t="14245"/>
          <a:stretch/>
        </p:blipFill>
        <p:spPr>
          <a:xfrm>
            <a:off x="2165075" y="975225"/>
            <a:ext cx="3336678" cy="15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9"/>
          <p:cNvSpPr txBox="1"/>
          <p:nvPr/>
        </p:nvSpPr>
        <p:spPr>
          <a:xfrm>
            <a:off x="335700" y="4111375"/>
            <a:ext cx="80148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is 1 cookie in a jar.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14" name="Google Shape;214;p30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0"/>
          <p:cNvSpPr txBox="1"/>
          <p:nvPr/>
        </p:nvSpPr>
        <p:spPr>
          <a:xfrm>
            <a:off x="1069350" y="2673100"/>
            <a:ext cx="5578200" cy="9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ookies (Provided by Getty Images)" id="216" name="Google Shape;216;p30"/>
          <p:cNvPicPr preferRelativeResize="0"/>
          <p:nvPr/>
        </p:nvPicPr>
        <p:blipFill rotWithShape="1">
          <a:blip r:embed="rId3">
            <a:alphaModFix/>
          </a:blip>
          <a:srcRect b="13631" l="34379" r="0" t="14245"/>
          <a:stretch/>
        </p:blipFill>
        <p:spPr>
          <a:xfrm>
            <a:off x="2165075" y="975225"/>
            <a:ext cx="3336678" cy="15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0"/>
          <p:cNvSpPr txBox="1"/>
          <p:nvPr/>
        </p:nvSpPr>
        <p:spPr>
          <a:xfrm>
            <a:off x="335700" y="4111375"/>
            <a:ext cx="86517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is 1 cookie in a jar. 2 more cookies go into the jar.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22" name="Google Shape;222;p31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1"/>
          <p:cNvSpPr txBox="1"/>
          <p:nvPr/>
        </p:nvSpPr>
        <p:spPr>
          <a:xfrm>
            <a:off x="1069350" y="2673100"/>
            <a:ext cx="5578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+		2	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ookies (Provided by Getty Images)" id="224" name="Google Shape;224;p31"/>
          <p:cNvPicPr preferRelativeResize="0"/>
          <p:nvPr/>
        </p:nvPicPr>
        <p:blipFill rotWithShape="1">
          <a:blip r:embed="rId3">
            <a:alphaModFix/>
          </a:blip>
          <a:srcRect b="13631" l="34379" r="0" t="14245"/>
          <a:stretch/>
        </p:blipFill>
        <p:spPr>
          <a:xfrm>
            <a:off x="2165075" y="975225"/>
            <a:ext cx="3336678" cy="15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1"/>
          <p:cNvSpPr txBox="1"/>
          <p:nvPr/>
        </p:nvSpPr>
        <p:spPr>
          <a:xfrm>
            <a:off x="335700" y="4111375"/>
            <a:ext cx="86517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is 1 cookie in a jar. 2 more cookies go into the jar.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30" name="Google Shape;230;p32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2"/>
          <p:cNvSpPr txBox="1"/>
          <p:nvPr/>
        </p:nvSpPr>
        <p:spPr>
          <a:xfrm>
            <a:off x="1069350" y="2673100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+		2				=			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ookies (Provided by Getty Images)" id="232" name="Google Shape;232;p32"/>
          <p:cNvPicPr preferRelativeResize="0"/>
          <p:nvPr/>
        </p:nvPicPr>
        <p:blipFill rotWithShape="1">
          <a:blip r:embed="rId3">
            <a:alphaModFix/>
          </a:blip>
          <a:srcRect b="13631" l="34379" r="0" t="14245"/>
          <a:stretch/>
        </p:blipFill>
        <p:spPr>
          <a:xfrm>
            <a:off x="2165075" y="975225"/>
            <a:ext cx="3336678" cy="15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2"/>
          <p:cNvSpPr txBox="1"/>
          <p:nvPr/>
        </p:nvSpPr>
        <p:spPr>
          <a:xfrm>
            <a:off x="335700" y="4111375"/>
            <a:ext cx="86517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there are 3 cookies in the jar.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38" name="Google Shape;238;p33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3"/>
          <p:cNvSpPr txBox="1"/>
          <p:nvPr/>
        </p:nvSpPr>
        <p:spPr>
          <a:xfrm>
            <a:off x="1069350" y="2673100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+		2				=			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ookies (Provided by Getty Images)" id="240" name="Google Shape;240;p33"/>
          <p:cNvPicPr preferRelativeResize="0"/>
          <p:nvPr/>
        </p:nvPicPr>
        <p:blipFill rotWithShape="1">
          <a:blip r:embed="rId3">
            <a:alphaModFix/>
          </a:blip>
          <a:srcRect b="13631" l="34379" r="0" t="14245"/>
          <a:stretch/>
        </p:blipFill>
        <p:spPr>
          <a:xfrm>
            <a:off x="2165075" y="975225"/>
            <a:ext cx="3336678" cy="15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3"/>
          <p:cNvSpPr txBox="1"/>
          <p:nvPr/>
        </p:nvSpPr>
        <p:spPr>
          <a:xfrm>
            <a:off x="335700" y="4111375"/>
            <a:ext cx="86517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we need to do to have only 1 cookie in the jar again?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46" name="Google Shape;246;p34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4"/>
          <p:cNvSpPr txBox="1"/>
          <p:nvPr/>
        </p:nvSpPr>
        <p:spPr>
          <a:xfrm>
            <a:off x="946250" y="116925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+		2				=			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ookies (Provided by Getty Images)" id="248" name="Google Shape;248;p34"/>
          <p:cNvPicPr preferRelativeResize="0"/>
          <p:nvPr/>
        </p:nvPicPr>
        <p:blipFill rotWithShape="1">
          <a:blip r:embed="rId3">
            <a:alphaModFix/>
          </a:blip>
          <a:srcRect b="13631" l="34379" r="0" t="14245"/>
          <a:stretch/>
        </p:blipFill>
        <p:spPr>
          <a:xfrm>
            <a:off x="2165075" y="975225"/>
            <a:ext cx="3336678" cy="15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4"/>
          <p:cNvSpPr txBox="1"/>
          <p:nvPr/>
        </p:nvSpPr>
        <p:spPr>
          <a:xfrm>
            <a:off x="335700" y="4111375"/>
            <a:ext cx="86517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we need to do to have only 1 cookie in the jar again?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54" name="Google Shape;254;p35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5"/>
          <p:cNvSpPr txBox="1"/>
          <p:nvPr/>
        </p:nvSpPr>
        <p:spPr>
          <a:xfrm>
            <a:off x="946250" y="116925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+		2				=			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ookies (Provided by Getty Images)" id="256" name="Google Shape;256;p35"/>
          <p:cNvPicPr preferRelativeResize="0"/>
          <p:nvPr/>
        </p:nvPicPr>
        <p:blipFill rotWithShape="1">
          <a:blip r:embed="rId3">
            <a:alphaModFix/>
          </a:blip>
          <a:srcRect b="13631" l="34379" r="0" t="14245"/>
          <a:stretch/>
        </p:blipFill>
        <p:spPr>
          <a:xfrm>
            <a:off x="2165075" y="975225"/>
            <a:ext cx="3336678" cy="15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5"/>
          <p:cNvSpPr txBox="1"/>
          <p:nvPr/>
        </p:nvSpPr>
        <p:spPr>
          <a:xfrm>
            <a:off x="335700" y="4111375"/>
            <a:ext cx="86517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we need to do to have only 1 cookie in the jar again?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8" name="Google Shape;258;p35"/>
          <p:cNvSpPr txBox="1"/>
          <p:nvPr/>
        </p:nvSpPr>
        <p:spPr>
          <a:xfrm>
            <a:off x="946250" y="2571750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63" name="Google Shape;263;p36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6"/>
          <p:cNvSpPr txBox="1"/>
          <p:nvPr/>
        </p:nvSpPr>
        <p:spPr>
          <a:xfrm>
            <a:off x="946250" y="116925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+		2				=			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ookies (Provided by Getty Images)" id="265" name="Google Shape;265;p36"/>
          <p:cNvPicPr preferRelativeResize="0"/>
          <p:nvPr/>
        </p:nvPicPr>
        <p:blipFill rotWithShape="1">
          <a:blip r:embed="rId4">
            <a:alphaModFix/>
          </a:blip>
          <a:srcRect b="13631" l="34379" r="0" t="14245"/>
          <a:stretch/>
        </p:blipFill>
        <p:spPr>
          <a:xfrm>
            <a:off x="2165075" y="975225"/>
            <a:ext cx="3336678" cy="15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6"/>
          <p:cNvSpPr txBox="1"/>
          <p:nvPr/>
        </p:nvSpPr>
        <p:spPr>
          <a:xfrm>
            <a:off x="335700" y="4111375"/>
            <a:ext cx="86517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we need to do to have only 1 cookie in the jar again?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946250" y="2571750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72" name="Google Shape;272;p37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7"/>
          <p:cNvSpPr txBox="1"/>
          <p:nvPr/>
        </p:nvSpPr>
        <p:spPr>
          <a:xfrm>
            <a:off x="946250" y="116925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+		2				=			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ookies (Provided by Getty Images)" id="274" name="Google Shape;274;p37"/>
          <p:cNvPicPr preferRelativeResize="0"/>
          <p:nvPr/>
        </p:nvPicPr>
        <p:blipFill rotWithShape="1">
          <a:blip r:embed="rId4">
            <a:alphaModFix/>
          </a:blip>
          <a:srcRect b="13631" l="34379" r="0" t="14245"/>
          <a:stretch/>
        </p:blipFill>
        <p:spPr>
          <a:xfrm>
            <a:off x="2165075" y="975225"/>
            <a:ext cx="3336678" cy="15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7"/>
          <p:cNvSpPr txBox="1"/>
          <p:nvPr/>
        </p:nvSpPr>
        <p:spPr>
          <a:xfrm>
            <a:off x="335700" y="4111375"/>
            <a:ext cx="86517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we need to do to have only 1 cookie in the jar again?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6" name="Google Shape;276;p37"/>
          <p:cNvSpPr txBox="1"/>
          <p:nvPr/>
        </p:nvSpPr>
        <p:spPr>
          <a:xfrm>
            <a:off x="946250" y="2571750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-		2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81" name="Google Shape;281;p38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8"/>
          <p:cNvSpPr txBox="1"/>
          <p:nvPr/>
        </p:nvSpPr>
        <p:spPr>
          <a:xfrm>
            <a:off x="946250" y="116925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+		2				=			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38"/>
          <p:cNvSpPr txBox="1"/>
          <p:nvPr/>
        </p:nvSpPr>
        <p:spPr>
          <a:xfrm>
            <a:off x="335700" y="4111375"/>
            <a:ext cx="86517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we need to do to have only 1 cookie in the jar again?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38"/>
          <p:cNvSpPr txBox="1"/>
          <p:nvPr/>
        </p:nvSpPr>
        <p:spPr>
          <a:xfrm>
            <a:off x="946250" y="2571750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-		2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89" name="Google Shape;289;p39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9"/>
          <p:cNvSpPr txBox="1"/>
          <p:nvPr/>
        </p:nvSpPr>
        <p:spPr>
          <a:xfrm>
            <a:off x="946250" y="116925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+		2				=			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1" name="Google Shape;291;p39"/>
          <p:cNvSpPr txBox="1"/>
          <p:nvPr/>
        </p:nvSpPr>
        <p:spPr>
          <a:xfrm>
            <a:off x="335700" y="4111375"/>
            <a:ext cx="86517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 we need to do to have only 1 cookie in the jar again?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2" name="Google Shape;292;p39"/>
          <p:cNvSpPr txBox="1"/>
          <p:nvPr/>
        </p:nvSpPr>
        <p:spPr>
          <a:xfrm>
            <a:off x="946250" y="2571750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-		2	 			= 			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okies (Provided by Getty Images)" id="297" name="Google Shape;297;p40"/>
          <p:cNvPicPr preferRelativeResize="0"/>
          <p:nvPr/>
        </p:nvPicPr>
        <p:blipFill rotWithShape="1">
          <a:blip r:embed="rId3">
            <a:alphaModFix/>
          </a:blip>
          <a:srcRect b="0" l="0" r="67850" t="0"/>
          <a:stretch/>
        </p:blipFill>
        <p:spPr>
          <a:xfrm>
            <a:off x="438349" y="591725"/>
            <a:ext cx="1726725" cy="2208149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0"/>
          <p:cNvSpPr txBox="1"/>
          <p:nvPr/>
        </p:nvSpPr>
        <p:spPr>
          <a:xfrm>
            <a:off x="438350" y="2394775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+		2		=			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40"/>
          <p:cNvSpPr txBox="1"/>
          <p:nvPr/>
        </p:nvSpPr>
        <p:spPr>
          <a:xfrm>
            <a:off x="335700" y="4111375"/>
            <a:ext cx="8651700" cy="7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Look at these equations.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40"/>
          <p:cNvSpPr txBox="1"/>
          <p:nvPr/>
        </p:nvSpPr>
        <p:spPr>
          <a:xfrm>
            <a:off x="438350" y="3253075"/>
            <a:ext cx="6542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-		2	 	= 			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Cookies (Provided by Getty Images)" id="301" name="Google Shape;301;p40"/>
          <p:cNvPicPr preferRelativeResize="0"/>
          <p:nvPr/>
        </p:nvPicPr>
        <p:blipFill rotWithShape="1">
          <a:blip r:embed="rId4">
            <a:alphaModFix/>
          </a:blip>
          <a:srcRect b="13631" l="34379" r="0" t="14245"/>
          <a:stretch/>
        </p:blipFill>
        <p:spPr>
          <a:xfrm>
            <a:off x="2165075" y="975225"/>
            <a:ext cx="3336678" cy="150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