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</p:sldIdLst>
  <p:sldSz cy="5143500" cx="9144000"/>
  <p:notesSz cx="6858000" cy="9144000"/>
  <p:embeddedFontLst>
    <p:embeddedFont>
      <p:font typeface="Montserrat"/>
      <p:regular r:id="rId65"/>
      <p:bold r:id="rId66"/>
      <p:italic r:id="rId67"/>
      <p:boldItalic r:id="rId6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font" Target="fonts/Montserrat-bold.fntdata"/><Relationship Id="rId21" Type="http://schemas.openxmlformats.org/officeDocument/2006/relationships/slide" Target="slides/slide16.xml"/><Relationship Id="rId65" Type="http://schemas.openxmlformats.org/officeDocument/2006/relationships/font" Target="fonts/Montserrat-regular.fntdata"/><Relationship Id="rId24" Type="http://schemas.openxmlformats.org/officeDocument/2006/relationships/slide" Target="slides/slide19.xml"/><Relationship Id="rId68" Type="http://schemas.openxmlformats.org/officeDocument/2006/relationships/font" Target="fonts/Montserrat-boldItalic.fntdata"/><Relationship Id="rId23" Type="http://schemas.openxmlformats.org/officeDocument/2006/relationships/slide" Target="slides/slide18.xml"/><Relationship Id="rId67" Type="http://schemas.openxmlformats.org/officeDocument/2006/relationships/font" Target="fonts/Montserrat-italic.fntdata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8a43922d48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g38a43922d48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8a44832669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" name="Google Shape;68;g38a44832669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8a44832669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g38a44832669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8a44832669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g38a44832669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8a44832669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" name="Google Shape;101;g38a44832669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8a44832669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g38a44832669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8a44832669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5" name="Google Shape;115;g38a44832669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8a44832669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g38a44832669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8a44832669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g38a44832669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8a44832669_0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g38a44832669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8a44832669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g38a44832669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8a44832669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3" name="Google Shape;163;g38a44832669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8a44832669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g38a44832669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8a44832669_0_1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8" name="Google Shape;188;g38a44832669_0_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923ba85443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" name="Google Shape;203;g3923ba85443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923ba85443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g3923ba85443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8a44832669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3" name="Google Shape;213;g38a44832669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8a44832669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0" name="Google Shape;220;g38a44832669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8a44832669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g38a44832669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923ba8544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g3923ba8544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8a44832669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2" name="Google Shape;252;g38a44832669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923ba85443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9" name="Google Shape;259;g3923ba85443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923ba85443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g3923ba85443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923ba85443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8" name="Google Shape;278;g3923ba85443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3923ba85443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9" name="Google Shape;289;g3923ba85443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923ba85443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g3923ba85443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923ba85443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7" name="Google Shape;307;g3923ba85443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923ba85443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2" name="Google Shape;312;g3923ba85443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923ba85443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1" name="Google Shape;321;g3923ba85443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923ba85443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7" name="Google Shape;327;g3923ba85443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923ba85443_0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1" name="Google Shape;341;g3923ba85443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3923ba85443_0_1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2" name="Google Shape;352;g3923ba85443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923ba85443_0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0" name="Google Shape;360;g3923ba85443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3923ba85443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6" name="Google Shape;366;g3923ba85443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923ba85443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9" name="Google Shape;379;g3923ba85443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923ba85443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6" name="Google Shape;386;g3923ba85443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923ba85443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8" name="Google Shape;398;g3923ba85443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923ba85443_0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1" name="Google Shape;411;g3923ba85443_0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923ba85443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9" name="Google Shape;419;g3923ba85443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3923ba85443_0_2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8" name="Google Shape;428;g3923ba85443_0_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3923ba85443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8" name="Google Shape;438;g3923ba85443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38a44832669_0_2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2" name="Google Shape;452;g38a44832669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8a44832669_0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3" name="Google Shape;463;g38a44832669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38a44832669_0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7" name="Google Shape;477;g38a44832669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3b4db8fb75c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3" name="Google Shape;483;g3b4db8fb75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3b4db8fb75c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4" name="Google Shape;494;g3b4db8fb75c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3b4db8fb75c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0" name="Google Shape;500;g3b4db8fb75c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3b4db8fb75c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5" name="Google Shape;515;g3b4db8fb75c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3b4db8fb75c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1" name="Google Shape;521;g3b4db8fb75c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3b4db8fb75c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4" name="Google Shape;534;g3b4db8fb75c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3b4db8fb75c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0" name="Google Shape;540;g3b4db8fb75c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3923ba85443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6" name="Google Shape;556;g3923ba85443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3923ba85443_0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2" name="Google Shape;562;g3923ba85443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3923ba85443_0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0" name="Google Shape;570;g3923ba85443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3923ba85443_0_2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0" name="Google Shape;580;g3923ba85443_0_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3923ba85443_0_2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1" name="Google Shape;591;g3923ba85443_0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g3923ba85443_0_2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5" name="Google Shape;605;g3923ba85443_0_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3923ba85443_0_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3" name="Google Shape;613;g3923ba85443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3923ba85443_0_2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7" name="Google Shape;627;g3923ba85443_0_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3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2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2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These are called tally marks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6" name="Google Shape;56;p13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" name="Google Shape;57;p13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" name="Google Shape;58;p13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" name="Google Shape;59;p13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" name="Google Shape;60;p13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" name="Google Shape;61;p13"/>
          <p:cNvCxnSpPr/>
          <p:nvPr/>
        </p:nvCxnSpPr>
        <p:spPr>
          <a:xfrm>
            <a:off x="47977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" name="Google Shape;62;p13"/>
          <p:cNvCxnSpPr/>
          <p:nvPr/>
        </p:nvCxnSpPr>
        <p:spPr>
          <a:xfrm>
            <a:off x="507780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" name="Google Shape;63;p13"/>
          <p:cNvCxnSpPr/>
          <p:nvPr/>
        </p:nvCxnSpPr>
        <p:spPr>
          <a:xfrm>
            <a:off x="53578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4" name="Google Shape;64;p13"/>
          <p:cNvCxnSpPr/>
          <p:nvPr/>
        </p:nvCxnSpPr>
        <p:spPr>
          <a:xfrm>
            <a:off x="562197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5" name="Google Shape;65;p13"/>
          <p:cNvCxnSpPr/>
          <p:nvPr/>
        </p:nvCxnSpPr>
        <p:spPr>
          <a:xfrm flipH="1">
            <a:off x="4262225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represents the number ten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3735725" y="3998325"/>
            <a:ext cx="15159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4600"/>
          </a:p>
        </p:txBody>
      </p:sp>
      <p:cxnSp>
        <p:nvCxnSpPr>
          <p:cNvPr id="72" name="Google Shape;72;p14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3" name="Google Shape;73;p14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" name="Google Shape;74;p14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" name="Google Shape;75;p14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" name="Google Shape;76;p14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7" name="Google Shape;77;p14"/>
          <p:cNvCxnSpPr/>
          <p:nvPr/>
        </p:nvCxnSpPr>
        <p:spPr>
          <a:xfrm>
            <a:off x="47977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8" name="Google Shape;78;p14"/>
          <p:cNvCxnSpPr/>
          <p:nvPr/>
        </p:nvCxnSpPr>
        <p:spPr>
          <a:xfrm>
            <a:off x="507780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9" name="Google Shape;79;p14"/>
          <p:cNvCxnSpPr/>
          <p:nvPr/>
        </p:nvCxnSpPr>
        <p:spPr>
          <a:xfrm>
            <a:off x="53578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0" name="Google Shape;80;p14"/>
          <p:cNvCxnSpPr/>
          <p:nvPr/>
        </p:nvCxnSpPr>
        <p:spPr>
          <a:xfrm>
            <a:off x="562197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1" name="Google Shape;81;p14"/>
          <p:cNvCxnSpPr/>
          <p:nvPr/>
        </p:nvCxnSpPr>
        <p:spPr>
          <a:xfrm flipH="1">
            <a:off x="4262225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5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represents the number five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3735725" y="3998325"/>
            <a:ext cx="15159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600"/>
          </a:p>
        </p:txBody>
      </p:sp>
      <p:cxnSp>
        <p:nvCxnSpPr>
          <p:cNvPr id="88" name="Google Shape;88;p15"/>
          <p:cNvCxnSpPr/>
          <p:nvPr/>
        </p:nvCxnSpPr>
        <p:spPr>
          <a:xfrm>
            <a:off x="3847325" y="19956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89" name="Google Shape;89;p15"/>
          <p:cNvCxnSpPr/>
          <p:nvPr/>
        </p:nvCxnSpPr>
        <p:spPr>
          <a:xfrm>
            <a:off x="4143325" y="19956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0" name="Google Shape;90;p15"/>
          <p:cNvCxnSpPr/>
          <p:nvPr/>
        </p:nvCxnSpPr>
        <p:spPr>
          <a:xfrm>
            <a:off x="4735350" y="19956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1" name="Google Shape;91;p15"/>
          <p:cNvCxnSpPr/>
          <p:nvPr/>
        </p:nvCxnSpPr>
        <p:spPr>
          <a:xfrm>
            <a:off x="4439325" y="19956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" name="Google Shape;92;p15"/>
          <p:cNvCxnSpPr/>
          <p:nvPr/>
        </p:nvCxnSpPr>
        <p:spPr>
          <a:xfrm flipH="1">
            <a:off x="3464225" y="24641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start with one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8" name="Google Shape;98;p16"/>
          <p:cNvSpPr txBox="1"/>
          <p:nvPr/>
        </p:nvSpPr>
        <p:spPr>
          <a:xfrm>
            <a:off x="3735725" y="3998325"/>
            <a:ext cx="15159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46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Let’s start with one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4" name="Google Shape;104;p17"/>
          <p:cNvSpPr txBox="1"/>
          <p:nvPr/>
        </p:nvSpPr>
        <p:spPr>
          <a:xfrm>
            <a:off x="3735725" y="3998325"/>
            <a:ext cx="15159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endParaRPr sz="4600"/>
          </a:p>
        </p:txBody>
      </p:sp>
      <p:cxnSp>
        <p:nvCxnSpPr>
          <p:cNvPr id="105" name="Google Shape;105;p17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8"/>
          <p:cNvSpPr txBox="1"/>
          <p:nvPr/>
        </p:nvSpPr>
        <p:spPr>
          <a:xfrm>
            <a:off x="3735725" y="3998325"/>
            <a:ext cx="15159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sz="4600"/>
          </a:p>
        </p:txBody>
      </p:sp>
      <p:cxnSp>
        <p:nvCxnSpPr>
          <p:cNvPr id="111" name="Google Shape;111;p18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2" name="Google Shape;112;p18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/>
          <p:nvPr/>
        </p:nvSpPr>
        <p:spPr>
          <a:xfrm>
            <a:off x="3735725" y="3998325"/>
            <a:ext cx="15159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endParaRPr sz="4600"/>
          </a:p>
        </p:txBody>
      </p:sp>
      <p:cxnSp>
        <p:nvCxnSpPr>
          <p:cNvPr id="118" name="Google Shape;118;p19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9" name="Google Shape;119;p19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0" name="Google Shape;120;p19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/>
        </p:nvSpPr>
        <p:spPr>
          <a:xfrm>
            <a:off x="3735725" y="3998325"/>
            <a:ext cx="15159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</a:t>
            </a:r>
            <a:endParaRPr sz="4600"/>
          </a:p>
        </p:txBody>
      </p:sp>
      <p:cxnSp>
        <p:nvCxnSpPr>
          <p:cNvPr id="126" name="Google Shape;126;p20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7" name="Google Shape;127;p20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8" name="Google Shape;128;p20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29" name="Google Shape;129;p20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/>
          <p:nvPr/>
        </p:nvSpPr>
        <p:spPr>
          <a:xfrm>
            <a:off x="3735725" y="3998325"/>
            <a:ext cx="15159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endParaRPr sz="4600"/>
          </a:p>
        </p:txBody>
      </p:sp>
      <p:cxnSp>
        <p:nvCxnSpPr>
          <p:cNvPr id="135" name="Google Shape;135;p21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6" name="Google Shape;136;p21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7" name="Google Shape;137;p21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8" name="Google Shape;138;p21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39" name="Google Shape;139;p21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4" name="Google Shape;144;p22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5" name="Google Shape;145;p22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6" name="Google Shape;146;p22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7" name="Google Shape;147;p22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" name="Google Shape;148;p22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" name="Google Shape;149;p22"/>
          <p:cNvCxnSpPr/>
          <p:nvPr/>
        </p:nvCxnSpPr>
        <p:spPr>
          <a:xfrm>
            <a:off x="47977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4" name="Google Shape;154;p23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5" name="Google Shape;155;p23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6" name="Google Shape;156;p23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7" name="Google Shape;157;p23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8" name="Google Shape;158;p23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9" name="Google Shape;159;p23"/>
          <p:cNvCxnSpPr/>
          <p:nvPr/>
        </p:nvCxnSpPr>
        <p:spPr>
          <a:xfrm>
            <a:off x="47977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0" name="Google Shape;160;p23"/>
          <p:cNvCxnSpPr/>
          <p:nvPr/>
        </p:nvCxnSpPr>
        <p:spPr>
          <a:xfrm>
            <a:off x="507780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5" name="Google Shape;165;p24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6" name="Google Shape;166;p24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7" name="Google Shape;167;p24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8" name="Google Shape;168;p24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69" name="Google Shape;169;p24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0" name="Google Shape;170;p24"/>
          <p:cNvCxnSpPr/>
          <p:nvPr/>
        </p:nvCxnSpPr>
        <p:spPr>
          <a:xfrm>
            <a:off x="47977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1" name="Google Shape;171;p24"/>
          <p:cNvCxnSpPr/>
          <p:nvPr/>
        </p:nvCxnSpPr>
        <p:spPr>
          <a:xfrm>
            <a:off x="507780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2" name="Google Shape;172;p24"/>
          <p:cNvCxnSpPr/>
          <p:nvPr/>
        </p:nvCxnSpPr>
        <p:spPr>
          <a:xfrm>
            <a:off x="53578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7" name="Google Shape;177;p25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8" name="Google Shape;178;p25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79" name="Google Shape;179;p25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0" name="Google Shape;180;p25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1" name="Google Shape;181;p25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2" name="Google Shape;182;p25"/>
          <p:cNvCxnSpPr/>
          <p:nvPr/>
        </p:nvCxnSpPr>
        <p:spPr>
          <a:xfrm>
            <a:off x="47977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3" name="Google Shape;183;p25"/>
          <p:cNvCxnSpPr/>
          <p:nvPr/>
        </p:nvCxnSpPr>
        <p:spPr>
          <a:xfrm>
            <a:off x="507780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4" name="Google Shape;184;p25"/>
          <p:cNvCxnSpPr/>
          <p:nvPr/>
        </p:nvCxnSpPr>
        <p:spPr>
          <a:xfrm>
            <a:off x="53578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85" name="Google Shape;185;p25"/>
          <p:cNvCxnSpPr/>
          <p:nvPr/>
        </p:nvCxnSpPr>
        <p:spPr>
          <a:xfrm>
            <a:off x="562197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6"/>
          <p:cNvSpPr txBox="1"/>
          <p:nvPr/>
        </p:nvSpPr>
        <p:spPr>
          <a:xfrm>
            <a:off x="3735725" y="3998325"/>
            <a:ext cx="15159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endParaRPr sz="4600"/>
          </a:p>
        </p:txBody>
      </p:sp>
      <p:cxnSp>
        <p:nvCxnSpPr>
          <p:cNvPr id="191" name="Google Shape;191;p26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2" name="Google Shape;192;p26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3" name="Google Shape;193;p26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4" name="Google Shape;194;p26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5" name="Google Shape;195;p26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6" name="Google Shape;196;p26"/>
          <p:cNvCxnSpPr/>
          <p:nvPr/>
        </p:nvCxnSpPr>
        <p:spPr>
          <a:xfrm>
            <a:off x="47977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7" name="Google Shape;197;p26"/>
          <p:cNvCxnSpPr/>
          <p:nvPr/>
        </p:nvCxnSpPr>
        <p:spPr>
          <a:xfrm>
            <a:off x="507780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8" name="Google Shape;198;p26"/>
          <p:cNvCxnSpPr/>
          <p:nvPr/>
        </p:nvCxnSpPr>
        <p:spPr>
          <a:xfrm>
            <a:off x="53578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99" name="Google Shape;199;p26"/>
          <p:cNvCxnSpPr/>
          <p:nvPr/>
        </p:nvCxnSpPr>
        <p:spPr>
          <a:xfrm>
            <a:off x="562197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0" name="Google Shape;200;p26"/>
          <p:cNvCxnSpPr/>
          <p:nvPr/>
        </p:nvCxnSpPr>
        <p:spPr>
          <a:xfrm flipH="1">
            <a:off x="4262225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7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What number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0" name="Google Shape;210;p28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5" name="Google Shape;215;p29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6" name="Google Shape;216;p29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7" name="Google Shape;217;p29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2" name="Google Shape;222;p30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3" name="Google Shape;223;p30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4" name="Google Shape;224;p30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5" name="Google Shape;225;p30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6" name="Google Shape;226;p30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1" name="Google Shape;231;p31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2" name="Google Shape;232;p31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3" name="Google Shape;233;p31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" name="Google Shape;234;p31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5" name="Google Shape;235;p31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6" name="Google Shape;236;p31"/>
          <p:cNvCxnSpPr/>
          <p:nvPr/>
        </p:nvCxnSpPr>
        <p:spPr>
          <a:xfrm>
            <a:off x="49094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1" name="Google Shape;241;p32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2" name="Google Shape;242;p32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3" name="Google Shape;243;p32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4" name="Google Shape;244;p32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5" name="Google Shape;245;p32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6" name="Google Shape;246;p32"/>
          <p:cNvCxnSpPr/>
          <p:nvPr/>
        </p:nvCxnSpPr>
        <p:spPr>
          <a:xfrm>
            <a:off x="47977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" name="Google Shape;247;p32"/>
          <p:cNvCxnSpPr/>
          <p:nvPr/>
        </p:nvCxnSpPr>
        <p:spPr>
          <a:xfrm>
            <a:off x="507780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8" name="Google Shape;248;p32"/>
          <p:cNvCxnSpPr/>
          <p:nvPr/>
        </p:nvCxnSpPr>
        <p:spPr>
          <a:xfrm>
            <a:off x="53578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9" name="Google Shape;249;p32"/>
          <p:cNvCxnSpPr/>
          <p:nvPr/>
        </p:nvCxnSpPr>
        <p:spPr>
          <a:xfrm>
            <a:off x="562197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4" name="Google Shape;254;p33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5" name="Google Shape;255;p33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6" name="Google Shape;256;p33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1" name="Google Shape;261;p34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2" name="Google Shape;262;p34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3" name="Google Shape;263;p34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4" name="Google Shape;264;p34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5" name="Google Shape;265;p34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6" name="Google Shape;266;p34"/>
          <p:cNvCxnSpPr/>
          <p:nvPr/>
        </p:nvCxnSpPr>
        <p:spPr>
          <a:xfrm>
            <a:off x="47977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7" name="Google Shape;267;p34"/>
          <p:cNvCxnSpPr/>
          <p:nvPr/>
        </p:nvCxnSpPr>
        <p:spPr>
          <a:xfrm>
            <a:off x="507780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8" name="Google Shape;268;p34"/>
          <p:cNvCxnSpPr/>
          <p:nvPr/>
        </p:nvCxnSpPr>
        <p:spPr>
          <a:xfrm>
            <a:off x="53578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9" name="Google Shape;269;p34"/>
          <p:cNvCxnSpPr/>
          <p:nvPr/>
        </p:nvCxnSpPr>
        <p:spPr>
          <a:xfrm>
            <a:off x="562197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4" name="Google Shape;274;p35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75" name="Google Shape;275;p35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0" name="Google Shape;280;p36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1" name="Google Shape;281;p36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2" name="Google Shape;282;p36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3" name="Google Shape;283;p36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4" name="Google Shape;284;p36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5" name="Google Shape;285;p36"/>
          <p:cNvCxnSpPr/>
          <p:nvPr/>
        </p:nvCxnSpPr>
        <p:spPr>
          <a:xfrm>
            <a:off x="47977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86" name="Google Shape;286;p36"/>
          <p:cNvCxnSpPr/>
          <p:nvPr/>
        </p:nvCxnSpPr>
        <p:spPr>
          <a:xfrm>
            <a:off x="507780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1" name="Google Shape;291;p37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2" name="Google Shape;292;p37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3" name="Google Shape;293;p37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94" name="Google Shape;294;p37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9" name="Google Shape;299;p38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0" name="Google Shape;300;p38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1" name="Google Shape;301;p38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2" name="Google Shape;302;p38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3" name="Google Shape;303;p38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04" name="Google Shape;304;p38"/>
          <p:cNvCxnSpPr/>
          <p:nvPr/>
        </p:nvCxnSpPr>
        <p:spPr>
          <a:xfrm>
            <a:off x="47977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9" name="Google Shape;309;p39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" name="Google Shape;314;p40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5" name="Google Shape;315;p40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6" name="Google Shape;316;p40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7" name="Google Shape;317;p40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18" name="Google Shape;318;p40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3" name="Google Shape;323;p41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4" name="Google Shape;324;p41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9" name="Google Shape;329;p42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0" name="Google Shape;330;p42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1" name="Google Shape;331;p42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2" name="Google Shape;332;p42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3" name="Google Shape;333;p42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4" name="Google Shape;334;p42"/>
          <p:cNvCxnSpPr/>
          <p:nvPr/>
        </p:nvCxnSpPr>
        <p:spPr>
          <a:xfrm>
            <a:off x="47977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5" name="Google Shape;335;p42"/>
          <p:cNvCxnSpPr/>
          <p:nvPr/>
        </p:nvCxnSpPr>
        <p:spPr>
          <a:xfrm>
            <a:off x="507780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6" name="Google Shape;336;p42"/>
          <p:cNvCxnSpPr/>
          <p:nvPr/>
        </p:nvCxnSpPr>
        <p:spPr>
          <a:xfrm>
            <a:off x="53578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7" name="Google Shape;337;p42"/>
          <p:cNvCxnSpPr/>
          <p:nvPr/>
        </p:nvCxnSpPr>
        <p:spPr>
          <a:xfrm>
            <a:off x="562197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8" name="Google Shape;338;p42"/>
          <p:cNvCxnSpPr/>
          <p:nvPr/>
        </p:nvCxnSpPr>
        <p:spPr>
          <a:xfrm flipH="1">
            <a:off x="4262225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3" name="Google Shape;343;p43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4" name="Google Shape;344;p43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5" name="Google Shape;345;p43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6" name="Google Shape;346;p43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7" name="Google Shape;347;p43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8" name="Google Shape;348;p43"/>
          <p:cNvCxnSpPr/>
          <p:nvPr/>
        </p:nvCxnSpPr>
        <p:spPr>
          <a:xfrm>
            <a:off x="47977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49" name="Google Shape;349;p43"/>
          <p:cNvCxnSpPr/>
          <p:nvPr/>
        </p:nvCxnSpPr>
        <p:spPr>
          <a:xfrm>
            <a:off x="507780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4" name="Google Shape;354;p44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5" name="Google Shape;355;p44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6" name="Google Shape;356;p44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57" name="Google Shape;357;p44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2" name="Google Shape;362;p45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3" name="Google Shape;363;p45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8" name="Google Shape;368;p46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69" name="Google Shape;369;p46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0" name="Google Shape;370;p46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1" name="Google Shape;371;p46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2" name="Google Shape;372;p46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3" name="Google Shape;373;p46"/>
          <p:cNvCxnSpPr/>
          <p:nvPr/>
        </p:nvCxnSpPr>
        <p:spPr>
          <a:xfrm>
            <a:off x="47977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4" name="Google Shape;374;p46"/>
          <p:cNvCxnSpPr/>
          <p:nvPr/>
        </p:nvCxnSpPr>
        <p:spPr>
          <a:xfrm>
            <a:off x="507780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5" name="Google Shape;375;p46"/>
          <p:cNvCxnSpPr/>
          <p:nvPr/>
        </p:nvCxnSpPr>
        <p:spPr>
          <a:xfrm>
            <a:off x="53578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76" name="Google Shape;376;p46"/>
          <p:cNvCxnSpPr/>
          <p:nvPr/>
        </p:nvCxnSpPr>
        <p:spPr>
          <a:xfrm>
            <a:off x="562197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1" name="Google Shape;381;p47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2" name="Google Shape;382;p47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3" name="Google Shape;383;p47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8" name="Google Shape;388;p48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9" name="Google Shape;389;p48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0" name="Google Shape;390;p48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1" name="Google Shape;391;p48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2" name="Google Shape;392;p48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3" name="Google Shape;393;p48"/>
          <p:cNvCxnSpPr/>
          <p:nvPr/>
        </p:nvCxnSpPr>
        <p:spPr>
          <a:xfrm>
            <a:off x="47977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4" name="Google Shape;394;p48"/>
          <p:cNvCxnSpPr/>
          <p:nvPr/>
        </p:nvCxnSpPr>
        <p:spPr>
          <a:xfrm>
            <a:off x="507780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5" name="Google Shape;395;p48"/>
          <p:cNvCxnSpPr/>
          <p:nvPr/>
        </p:nvCxnSpPr>
        <p:spPr>
          <a:xfrm>
            <a:off x="53578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0" name="Google Shape;400;p49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1" name="Google Shape;401;p49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2" name="Google Shape;402;p49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3" name="Google Shape;403;p49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4" name="Google Shape;404;p49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5" name="Google Shape;405;p49"/>
          <p:cNvCxnSpPr/>
          <p:nvPr/>
        </p:nvCxnSpPr>
        <p:spPr>
          <a:xfrm>
            <a:off x="47977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6" name="Google Shape;406;p49"/>
          <p:cNvCxnSpPr/>
          <p:nvPr/>
        </p:nvCxnSpPr>
        <p:spPr>
          <a:xfrm>
            <a:off x="507780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7" name="Google Shape;407;p49"/>
          <p:cNvCxnSpPr/>
          <p:nvPr/>
        </p:nvCxnSpPr>
        <p:spPr>
          <a:xfrm>
            <a:off x="53578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8" name="Google Shape;408;p49"/>
          <p:cNvCxnSpPr/>
          <p:nvPr/>
        </p:nvCxnSpPr>
        <p:spPr>
          <a:xfrm>
            <a:off x="562197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3" name="Google Shape;413;p50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4" name="Google Shape;414;p50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5" name="Google Shape;415;p50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6" name="Google Shape;416;p50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1" name="Google Shape;421;p51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2" name="Google Shape;422;p51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3" name="Google Shape;423;p51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4" name="Google Shape;424;p51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5" name="Google Shape;425;p51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30" name="Google Shape;430;p52"/>
          <p:cNvCxnSpPr/>
          <p:nvPr/>
        </p:nvCxnSpPr>
        <p:spPr>
          <a:xfrm>
            <a:off x="494160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1" name="Google Shape;431;p52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2" name="Google Shape;432;p52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3" name="Google Shape;433;p52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4" name="Google Shape;434;p52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35" name="Google Shape;435;p52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0" name="Google Shape;440;p53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1" name="Google Shape;441;p53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2" name="Google Shape;442;p53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3" name="Google Shape;443;p53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4" name="Google Shape;444;p53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5" name="Google Shape;445;p53"/>
          <p:cNvCxnSpPr/>
          <p:nvPr/>
        </p:nvCxnSpPr>
        <p:spPr>
          <a:xfrm>
            <a:off x="47977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6" name="Google Shape;446;p53"/>
          <p:cNvCxnSpPr/>
          <p:nvPr/>
        </p:nvCxnSpPr>
        <p:spPr>
          <a:xfrm>
            <a:off x="507780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7" name="Google Shape;447;p53"/>
          <p:cNvCxnSpPr/>
          <p:nvPr/>
        </p:nvCxnSpPr>
        <p:spPr>
          <a:xfrm>
            <a:off x="53578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8" name="Google Shape;448;p53"/>
          <p:cNvCxnSpPr/>
          <p:nvPr/>
        </p:nvCxnSpPr>
        <p:spPr>
          <a:xfrm>
            <a:off x="562197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49" name="Google Shape;449;p53"/>
          <p:cNvCxnSpPr/>
          <p:nvPr/>
        </p:nvCxnSpPr>
        <p:spPr>
          <a:xfrm flipH="1">
            <a:off x="4262225" y="222693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4" name="Google Shape;454;p54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5" name="Google Shape;455;p54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6" name="Google Shape;456;p54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7" name="Google Shape;457;p54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8" name="Google Shape;458;p54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59" name="Google Shape;459;p54"/>
          <p:cNvCxnSpPr/>
          <p:nvPr/>
        </p:nvCxnSpPr>
        <p:spPr>
          <a:xfrm>
            <a:off x="49094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0" name="Google Shape;460;p54"/>
          <p:cNvCxnSpPr/>
          <p:nvPr/>
        </p:nvCxnSpPr>
        <p:spPr>
          <a:xfrm>
            <a:off x="52516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5" name="Google Shape;465;p55"/>
          <p:cNvCxnSpPr/>
          <p:nvPr/>
        </p:nvCxnSpPr>
        <p:spPr>
          <a:xfrm>
            <a:off x="51400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6" name="Google Shape;466;p55"/>
          <p:cNvCxnSpPr/>
          <p:nvPr/>
        </p:nvCxnSpPr>
        <p:spPr>
          <a:xfrm>
            <a:off x="54360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7" name="Google Shape;467;p55"/>
          <p:cNvCxnSpPr/>
          <p:nvPr/>
        </p:nvCxnSpPr>
        <p:spPr>
          <a:xfrm>
            <a:off x="57320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8" name="Google Shape;468;p55"/>
          <p:cNvCxnSpPr/>
          <p:nvPr/>
        </p:nvCxnSpPr>
        <p:spPr>
          <a:xfrm>
            <a:off x="602807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69" name="Google Shape;469;p55"/>
          <p:cNvCxnSpPr/>
          <p:nvPr/>
        </p:nvCxnSpPr>
        <p:spPr>
          <a:xfrm flipH="1">
            <a:off x="4756950" y="2330188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0" name="Google Shape;470;p55"/>
          <p:cNvCxnSpPr/>
          <p:nvPr/>
        </p:nvCxnSpPr>
        <p:spPr>
          <a:xfrm>
            <a:off x="2847725" y="19956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1" name="Google Shape;471;p55"/>
          <p:cNvCxnSpPr/>
          <p:nvPr/>
        </p:nvCxnSpPr>
        <p:spPr>
          <a:xfrm>
            <a:off x="3143725" y="19956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2" name="Google Shape;472;p55"/>
          <p:cNvCxnSpPr/>
          <p:nvPr/>
        </p:nvCxnSpPr>
        <p:spPr>
          <a:xfrm>
            <a:off x="3439725" y="19956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3" name="Google Shape;473;p55"/>
          <p:cNvCxnSpPr/>
          <p:nvPr/>
        </p:nvCxnSpPr>
        <p:spPr>
          <a:xfrm>
            <a:off x="3735750" y="1995613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74" name="Google Shape;474;p55"/>
          <p:cNvCxnSpPr/>
          <p:nvPr/>
        </p:nvCxnSpPr>
        <p:spPr>
          <a:xfrm flipH="1">
            <a:off x="2464625" y="2464150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56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drawing after counting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80" name="Google Shape;480;p56" title="Screenshot 2026-08-10 at 11.55.14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900" y="1665679"/>
            <a:ext cx="4000100" cy="15622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57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drawing after counting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486" name="Google Shape;486;p57"/>
          <p:cNvCxnSpPr/>
          <p:nvPr/>
        </p:nvCxnSpPr>
        <p:spPr>
          <a:xfrm>
            <a:off x="5400499" y="15405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7" name="Google Shape;487;p57"/>
          <p:cNvCxnSpPr/>
          <p:nvPr/>
        </p:nvCxnSpPr>
        <p:spPr>
          <a:xfrm>
            <a:off x="5696499" y="15405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8" name="Google Shape;488;p57"/>
          <p:cNvCxnSpPr/>
          <p:nvPr/>
        </p:nvCxnSpPr>
        <p:spPr>
          <a:xfrm>
            <a:off x="5992499" y="15405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89" name="Google Shape;489;p57"/>
          <p:cNvCxnSpPr/>
          <p:nvPr/>
        </p:nvCxnSpPr>
        <p:spPr>
          <a:xfrm>
            <a:off x="6288524" y="15405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90" name="Google Shape;490;p57"/>
          <p:cNvCxnSpPr/>
          <p:nvPr/>
        </p:nvCxnSpPr>
        <p:spPr>
          <a:xfrm flipH="1">
            <a:off x="5017399" y="20091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91" name="Google Shape;491;p57" title="Screenshot 2026-08-10 at 11.55.14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900" y="1665679"/>
            <a:ext cx="4000100" cy="15622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58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drawing after counting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97" name="Google Shape;497;p58" title="Screenshot 2026-08-10 at 11.56.23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875" y="1811123"/>
            <a:ext cx="3376550" cy="131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59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drawing after counting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03" name="Google Shape;503;p59"/>
          <p:cNvCxnSpPr/>
          <p:nvPr/>
        </p:nvCxnSpPr>
        <p:spPr>
          <a:xfrm>
            <a:off x="46796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4" name="Google Shape;504;p59"/>
          <p:cNvCxnSpPr/>
          <p:nvPr/>
        </p:nvCxnSpPr>
        <p:spPr>
          <a:xfrm>
            <a:off x="49756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5" name="Google Shape;505;p59"/>
          <p:cNvCxnSpPr/>
          <p:nvPr/>
        </p:nvCxnSpPr>
        <p:spPr>
          <a:xfrm>
            <a:off x="55676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6" name="Google Shape;506;p59"/>
          <p:cNvCxnSpPr/>
          <p:nvPr/>
        </p:nvCxnSpPr>
        <p:spPr>
          <a:xfrm>
            <a:off x="52716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7" name="Google Shape;507;p59"/>
          <p:cNvCxnSpPr/>
          <p:nvPr/>
        </p:nvCxnSpPr>
        <p:spPr>
          <a:xfrm flipH="1">
            <a:off x="42965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8" name="Google Shape;508;p59"/>
          <p:cNvCxnSpPr/>
          <p:nvPr/>
        </p:nvCxnSpPr>
        <p:spPr>
          <a:xfrm>
            <a:off x="6838800" y="1995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09" name="Google Shape;509;p59"/>
          <p:cNvCxnSpPr/>
          <p:nvPr/>
        </p:nvCxnSpPr>
        <p:spPr>
          <a:xfrm>
            <a:off x="7134800" y="1995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0" name="Google Shape;510;p59"/>
          <p:cNvCxnSpPr/>
          <p:nvPr/>
        </p:nvCxnSpPr>
        <p:spPr>
          <a:xfrm>
            <a:off x="7726825" y="1995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11" name="Google Shape;511;p59"/>
          <p:cNvCxnSpPr/>
          <p:nvPr/>
        </p:nvCxnSpPr>
        <p:spPr>
          <a:xfrm>
            <a:off x="7430800" y="1995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12" name="Google Shape;512;p59" title="Screenshot 2026-08-10 at 11.56.23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875" y="1811123"/>
            <a:ext cx="3376550" cy="131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60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drawing after counting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18" name="Google Shape;518;p60" title="Screenshot 2026-08-10 at 11.56.56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1025" y="1629500"/>
            <a:ext cx="3497625" cy="137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61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drawing after counting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24" name="Google Shape;524;p61"/>
          <p:cNvCxnSpPr/>
          <p:nvPr/>
        </p:nvCxnSpPr>
        <p:spPr>
          <a:xfrm>
            <a:off x="48320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5" name="Google Shape;525;p61"/>
          <p:cNvCxnSpPr/>
          <p:nvPr/>
        </p:nvCxnSpPr>
        <p:spPr>
          <a:xfrm>
            <a:off x="51280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6" name="Google Shape;526;p61"/>
          <p:cNvCxnSpPr/>
          <p:nvPr/>
        </p:nvCxnSpPr>
        <p:spPr>
          <a:xfrm>
            <a:off x="57200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7" name="Google Shape;527;p61"/>
          <p:cNvCxnSpPr/>
          <p:nvPr/>
        </p:nvCxnSpPr>
        <p:spPr>
          <a:xfrm>
            <a:off x="54240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8" name="Google Shape;528;p61"/>
          <p:cNvCxnSpPr/>
          <p:nvPr/>
        </p:nvCxnSpPr>
        <p:spPr>
          <a:xfrm>
            <a:off x="69313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29" name="Google Shape;529;p61"/>
          <p:cNvCxnSpPr/>
          <p:nvPr/>
        </p:nvCxnSpPr>
        <p:spPr>
          <a:xfrm>
            <a:off x="721140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30" name="Google Shape;530;p61"/>
          <p:cNvCxnSpPr/>
          <p:nvPr/>
        </p:nvCxnSpPr>
        <p:spPr>
          <a:xfrm flipH="1">
            <a:off x="42965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31" name="Google Shape;531;p61" title="Screenshot 2026-08-10 at 11.56.56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1025" y="1629500"/>
            <a:ext cx="3497625" cy="137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62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drawing after counting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37" name="Google Shape;537;p62" title="Screenshot 2026-08-10 at 11.57.26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875" y="1879038"/>
            <a:ext cx="3526550" cy="138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63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Practice drawing after counting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543" name="Google Shape;543;p63"/>
          <p:cNvCxnSpPr/>
          <p:nvPr/>
        </p:nvCxnSpPr>
        <p:spPr>
          <a:xfrm>
            <a:off x="46796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4" name="Google Shape;544;p63"/>
          <p:cNvCxnSpPr/>
          <p:nvPr/>
        </p:nvCxnSpPr>
        <p:spPr>
          <a:xfrm>
            <a:off x="49756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5" name="Google Shape;545;p63"/>
          <p:cNvCxnSpPr/>
          <p:nvPr/>
        </p:nvCxnSpPr>
        <p:spPr>
          <a:xfrm>
            <a:off x="55676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6" name="Google Shape;546;p63"/>
          <p:cNvCxnSpPr/>
          <p:nvPr/>
        </p:nvCxnSpPr>
        <p:spPr>
          <a:xfrm>
            <a:off x="52716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7" name="Google Shape;547;p63"/>
          <p:cNvCxnSpPr/>
          <p:nvPr/>
        </p:nvCxnSpPr>
        <p:spPr>
          <a:xfrm flipH="1">
            <a:off x="42965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8" name="Google Shape;548;p63"/>
          <p:cNvCxnSpPr/>
          <p:nvPr/>
        </p:nvCxnSpPr>
        <p:spPr>
          <a:xfrm>
            <a:off x="6838800" y="1995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49" name="Google Shape;549;p63"/>
          <p:cNvCxnSpPr/>
          <p:nvPr/>
        </p:nvCxnSpPr>
        <p:spPr>
          <a:xfrm>
            <a:off x="7134800" y="1995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0" name="Google Shape;550;p63"/>
          <p:cNvCxnSpPr/>
          <p:nvPr/>
        </p:nvCxnSpPr>
        <p:spPr>
          <a:xfrm>
            <a:off x="7726825" y="1995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1" name="Google Shape;551;p63"/>
          <p:cNvCxnSpPr/>
          <p:nvPr/>
        </p:nvCxnSpPr>
        <p:spPr>
          <a:xfrm>
            <a:off x="7430800" y="199562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52" name="Google Shape;552;p63"/>
          <p:cNvCxnSpPr/>
          <p:nvPr/>
        </p:nvCxnSpPr>
        <p:spPr>
          <a:xfrm flipH="1">
            <a:off x="6455700" y="246416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553" name="Google Shape;553;p63" title="Screenshot 2026-08-10 at 11.57.26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8875" y="1879038"/>
            <a:ext cx="3526550" cy="1385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8" name="Google Shape;558;p64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59" name="Google Shape;559;p64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this many stars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64" name="Google Shape;564;p65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5" name="Google Shape;565;p65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66" name="Google Shape;566;p65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67" name="Google Shape;567;p65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this many circles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2" name="Google Shape;572;p66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3" name="Google Shape;573;p66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4" name="Google Shape;574;p66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5" name="Google Shape;575;p66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76" name="Google Shape;576;p66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77" name="Google Shape;577;p66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this many dots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82" name="Google Shape;582;p67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3" name="Google Shape;583;p67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4" name="Google Shape;584;p67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5" name="Google Shape;585;p67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6" name="Google Shape;586;p67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87" name="Google Shape;587;p67"/>
          <p:cNvCxnSpPr/>
          <p:nvPr/>
        </p:nvCxnSpPr>
        <p:spPr>
          <a:xfrm>
            <a:off x="49094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588" name="Google Shape;588;p67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this many people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3" name="Google Shape;593;p68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4" name="Google Shape;594;p68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5" name="Google Shape;595;p68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6" name="Google Shape;596;p68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7" name="Google Shape;597;p68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8" name="Google Shape;598;p68"/>
          <p:cNvCxnSpPr/>
          <p:nvPr/>
        </p:nvCxnSpPr>
        <p:spPr>
          <a:xfrm>
            <a:off x="47977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599" name="Google Shape;599;p68"/>
          <p:cNvCxnSpPr/>
          <p:nvPr/>
        </p:nvCxnSpPr>
        <p:spPr>
          <a:xfrm>
            <a:off x="507780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0" name="Google Shape;600;p68"/>
          <p:cNvCxnSpPr/>
          <p:nvPr/>
        </p:nvCxnSpPr>
        <p:spPr>
          <a:xfrm>
            <a:off x="53578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1" name="Google Shape;601;p68"/>
          <p:cNvCxnSpPr/>
          <p:nvPr/>
        </p:nvCxnSpPr>
        <p:spPr>
          <a:xfrm>
            <a:off x="562197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02" name="Google Shape;602;p68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this many diamonds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7" name="Google Shape;607;p69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8" name="Google Shape;608;p69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09" name="Google Shape;609;p69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10" name="Google Shape;610;p69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this many crosses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5" name="Google Shape;615;p70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6" name="Google Shape;616;p70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7" name="Google Shape;617;p70"/>
          <p:cNvCxnSpPr/>
          <p:nvPr/>
        </p:nvCxnSpPr>
        <p:spPr>
          <a:xfrm>
            <a:off x="3586475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8" name="Google Shape;618;p70"/>
          <p:cNvCxnSpPr/>
          <p:nvPr/>
        </p:nvCxnSpPr>
        <p:spPr>
          <a:xfrm>
            <a:off x="3290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19" name="Google Shape;619;p70"/>
          <p:cNvCxnSpPr/>
          <p:nvPr/>
        </p:nvCxnSpPr>
        <p:spPr>
          <a:xfrm flipH="1">
            <a:off x="2315350" y="2466313"/>
            <a:ext cx="1787400" cy="4788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0" name="Google Shape;620;p70"/>
          <p:cNvCxnSpPr/>
          <p:nvPr/>
        </p:nvCxnSpPr>
        <p:spPr>
          <a:xfrm>
            <a:off x="479772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1" name="Google Shape;621;p70"/>
          <p:cNvCxnSpPr/>
          <p:nvPr/>
        </p:nvCxnSpPr>
        <p:spPr>
          <a:xfrm>
            <a:off x="507780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2" name="Google Shape;622;p70"/>
          <p:cNvCxnSpPr/>
          <p:nvPr/>
        </p:nvCxnSpPr>
        <p:spPr>
          <a:xfrm>
            <a:off x="5357850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23" name="Google Shape;623;p70"/>
          <p:cNvCxnSpPr/>
          <p:nvPr/>
        </p:nvCxnSpPr>
        <p:spPr>
          <a:xfrm>
            <a:off x="5621975" y="1861650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24" name="Google Shape;624;p70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this many hearts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9" name="Google Shape;629;p71"/>
          <p:cNvCxnSpPr/>
          <p:nvPr/>
        </p:nvCxnSpPr>
        <p:spPr>
          <a:xfrm>
            <a:off x="2698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630" name="Google Shape;630;p71"/>
          <p:cNvCxnSpPr/>
          <p:nvPr/>
        </p:nvCxnSpPr>
        <p:spPr>
          <a:xfrm>
            <a:off x="2994450" y="1997775"/>
            <a:ext cx="0" cy="1420200"/>
          </a:xfrm>
          <a:prstGeom prst="straightConnector1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1" name="Google Shape;631;p71"/>
          <p:cNvSpPr txBox="1"/>
          <p:nvPr/>
        </p:nvSpPr>
        <p:spPr>
          <a:xfrm>
            <a:off x="438877" y="322000"/>
            <a:ext cx="5585100" cy="109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Draw this many rectangles</a:t>
            </a:r>
            <a:endParaRPr sz="2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ACDDE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