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</p:sldIdLst>
  <p:sldSz cy="5143500" cx="9144000"/>
  <p:notesSz cx="6858000" cy="9144000"/>
  <p:embeddedFontLst>
    <p:embeddedFont>
      <p:font typeface="Montserrat"/>
      <p:regular r:id="rId46"/>
      <p:bold r:id="rId47"/>
      <p:italic r:id="rId48"/>
      <p:boldItalic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Montserrat-regular.fntdata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ontserrat-italic.fntdata"/><Relationship Id="rId47" Type="http://schemas.openxmlformats.org/officeDocument/2006/relationships/font" Target="fonts/Montserrat-bold.fntdata"/><Relationship Id="rId49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7eba498ec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7eba498ec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7eba498ecb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7eba498ecb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fab8007743_0_4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fab8007743_0_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ab8007743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fab8007743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fab8007743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fab8007743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fab8007743_0_4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fab8007743_0_4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fab8007743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fab8007743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fab8007743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fab8007743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fab8007743_0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fab8007743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fab8007743_0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3fab8007743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3fab8007743_0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3fab8007743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3fab8007743_0_3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3fab8007743_0_3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3fab8007743_0_4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3fab8007743_0_4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fab8007743_0_5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3fab8007743_0_5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3fab8007743_0_5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3fab8007743_0_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3fab8007743_0_5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" name="Google Shape;582;g3fab8007743_0_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3fab8007743_0_6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3fab8007743_0_6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3fab8007743_0_6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3fab8007743_0_6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3fab8007743_0_6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3fab8007743_0_6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3fab8007743_0_7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3fab8007743_0_7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3fab8007743_0_7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" name="Google Shape;772;g3fab8007743_0_7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g3fab8007743_0_8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2" name="Google Shape;812;g3fab8007743_0_8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g3fab8007743_0_8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" name="Google Shape;853;g3fab8007743_0_8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3fab8007743_0_8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4" name="Google Shape;894;g3fab8007743_0_8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g3fab8007743_0_9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6" name="Google Shape;936;g3fab8007743_0_9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g3fab8007743_0_9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8" name="Google Shape;978;g3fab8007743_0_9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3fab8007743_0_10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" name="Google Shape;1013;g3fab8007743_0_10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g3fab8007743_0_10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" name="Google Shape;1049;g3fab8007743_0_10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g3fab8007743_0_10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6" name="Google Shape;1086;g3fab8007743_0_10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3fab8007743_0_1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g3fab8007743_0_1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9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g3fab8007743_0_1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" name="Google Shape;1161;g3fab8007743_0_1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7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g3fab8007743_0_1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9" name="Google Shape;1199;g3fab8007743_0_1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5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g3fab8007743_0_16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7" name="Google Shape;1237;g3fab8007743_0_16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4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g3fab8007743_0_17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6" name="Google Shape;1276;g3fab8007743_0_17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4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g3fab8007743_0_17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6" name="Google Shape;1316;g3fab8007743_0_17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5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g3fab8007743_0_17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7" name="Google Shape;1357;g3fab8007743_0_17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7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Google Shape;1398;g3fab8007743_0_18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9" name="Google Shape;1399;g3fab8007743_0_18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0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g3fab8007743_0_19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2" name="Google Shape;1442;g3fab8007743_0_19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3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" name="Google Shape;1484;g3fab8007743_0_19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5" name="Google Shape;1485;g3fab8007743_0_19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7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g3fab8007743_0_20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9" name="Google Shape;1529;g3fab8007743_0_20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4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Google Shape;59;p1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60" name="Google Shape;60;p1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" name="Google Shape;61;p14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2" name="Google Shape;62;p14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" name="Google Shape;63;p14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" name="Google Shape;64;p14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" name="Google Shape;65;p14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" name="Google Shape;66;p14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" name="Google Shape;67;p14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" name="Google Shape;68;p14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" name="Google Shape;69;p14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" name="Google Shape;70;p14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" name="Google Shape;71;p14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" name="Google Shape;72;p14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" name="Google Shape;73;p14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" name="Google Shape;74;p14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" name="Google Shape;75;p14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6" name="Google Shape;76;p14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" name="Google Shape;77;p14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4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14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" name="Google Shape;87;p14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14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14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cxnSp>
        <p:nvCxnSpPr>
          <p:cNvPr id="95" name="Google Shape;95;p1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96" name="Google Shape;96;p1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" name="Google Shape;97;p15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8" name="Google Shape;98;p15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" name="Google Shape;99;p15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" name="Google Shape;100;p15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" name="Google Shape;101;p15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" name="Google Shape;102;p15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" name="Google Shape;103;p15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" name="Google Shape;104;p15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" name="Google Shape;105;p15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" name="Google Shape;106;p15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" name="Google Shape;107;p15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" name="Google Shape;108;p15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" name="Google Shape;109;p15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" name="Google Shape;110;p15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" name="Google Shape;111;p15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" name="Google Shape;112;p15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" name="Google Shape;113;p15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" name="Google Shape;119;p15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" name="Google Shape;120;p15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" name="Google Shape;121;p15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" name="Google Shape;122;p15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p15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15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" name="Google Shape;125;p15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6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cxnSp>
        <p:nvCxnSpPr>
          <p:cNvPr id="131" name="Google Shape;131;p1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32" name="Google Shape;132;p1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3" name="Google Shape;133;p16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4" name="Google Shape;134;p16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" name="Google Shape;135;p16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" name="Google Shape;136;p16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" name="Google Shape;137;p16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" name="Google Shape;138;p16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" name="Google Shape;139;p16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" name="Google Shape;140;p16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" name="Google Shape;141;p16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" name="Google Shape;142;p16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" name="Google Shape;143;p16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" name="Google Shape;144;p16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" name="Google Shape;145;p16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" name="Google Shape;146;p16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7" name="Google Shape;147;p16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" name="Google Shape;148;p16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p16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" name="Google Shape;150;p16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16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16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" name="Google Shape;153;p16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" name="Google Shape;154;p16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" name="Google Shape;155;p16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" name="Google Shape;156;p16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7" name="Google Shape;157;p16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8" name="Google Shape;158;p16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" name="Google Shape;159;p16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0" name="Google Shape;160;p16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" name="Google Shape;161;p16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2" name="Google Shape;162;p16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7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+</a:t>
            </a:r>
            <a:endParaRPr/>
          </a:p>
        </p:txBody>
      </p:sp>
      <p:cxnSp>
        <p:nvCxnSpPr>
          <p:cNvPr id="168" name="Google Shape;168;p1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69" name="Google Shape;169;p1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0" name="Google Shape;170;p17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71" name="Google Shape;171;p17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2" name="Google Shape;172;p17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3" name="Google Shape;173;p17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4" name="Google Shape;174;p17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" name="Google Shape;175;p17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" name="Google Shape;176;p17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7" name="Google Shape;177;p17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8" name="Google Shape;178;p17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9" name="Google Shape;179;p17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" name="Google Shape;180;p17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1" name="Google Shape;181;p17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2" name="Google Shape;182;p17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3" name="Google Shape;183;p17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4" name="Google Shape;184;p17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5" name="Google Shape;185;p17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" name="Google Shape;186;p17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" name="Google Shape;187;p17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8" name="Google Shape;188;p17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9" name="Google Shape;189;p17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" name="Google Shape;190;p17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" name="Google Shape;191;p17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" name="Google Shape;192;p17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3" name="Google Shape;193;p17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4" name="Google Shape;194;p17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5" name="Google Shape;195;p17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" name="Google Shape;196;p17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7" name="Google Shape;197;p17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8" name="Google Shape;198;p17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" name="Google Shape;199;p17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8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+</a:t>
            </a:r>
            <a:endParaRPr/>
          </a:p>
        </p:txBody>
      </p:sp>
      <p:cxnSp>
        <p:nvCxnSpPr>
          <p:cNvPr id="205" name="Google Shape;205;p1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06" name="Google Shape;206;p1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7" name="Google Shape;207;p18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08" name="Google Shape;208;p18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9" name="Google Shape;209;p18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0" name="Google Shape;210;p18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" name="Google Shape;211;p18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2" name="Google Shape;212;p18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3" name="Google Shape;213;p18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4" name="Google Shape;214;p18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5" name="Google Shape;215;p18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6" name="Google Shape;216;p18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7" name="Google Shape;217;p18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8" name="Google Shape;218;p18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9" name="Google Shape;219;p18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0" name="Google Shape;220;p18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1" name="Google Shape;221;p18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2" name="Google Shape;222;p18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3" name="Google Shape;223;p18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4" name="Google Shape;224;p18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5" name="Google Shape;225;p18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6" name="Google Shape;226;p18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7" name="Google Shape;227;p18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8" name="Google Shape;228;p18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9" name="Google Shape;229;p18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0" name="Google Shape;230;p18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" name="Google Shape;231;p18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" name="Google Shape;232;p18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3" name="Google Shape;233;p18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4" name="Google Shape;234;p18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" name="Google Shape;235;p18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p18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8"/>
          <p:cNvSpPr/>
          <p:nvPr/>
        </p:nvSpPr>
        <p:spPr>
          <a:xfrm>
            <a:off x="2762125" y="2366650"/>
            <a:ext cx="689700" cy="1011600"/>
          </a:xfrm>
          <a:prstGeom prst="arc">
            <a:avLst>
              <a:gd fmla="val 10590289" name="adj1"/>
              <a:gd fmla="val 17958275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9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+ 2</a:t>
            </a:r>
            <a:endParaRPr/>
          </a:p>
        </p:txBody>
      </p:sp>
      <p:cxnSp>
        <p:nvCxnSpPr>
          <p:cNvPr id="243" name="Google Shape;243;p1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44" name="Google Shape;244;p1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5" name="Google Shape;245;p19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46" name="Google Shape;246;p19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" name="Google Shape;247;p19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8" name="Google Shape;248;p19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9" name="Google Shape;249;p19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0" name="Google Shape;250;p19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" name="Google Shape;251;p19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2" name="Google Shape;252;p19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3" name="Google Shape;253;p19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4" name="Google Shape;254;p19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5" name="Google Shape;255;p19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6" name="Google Shape;256;p19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7" name="Google Shape;257;p19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8" name="Google Shape;258;p19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9" name="Google Shape;259;p19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0" name="Google Shape;260;p19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" name="Google Shape;261;p19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2" name="Google Shape;262;p19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3" name="Google Shape;263;p19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4" name="Google Shape;264;p19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5" name="Google Shape;265;p19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" name="Google Shape;266;p19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7" name="Google Shape;267;p19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8" name="Google Shape;268;p19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9" name="Google Shape;269;p19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0" name="Google Shape;270;p19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1" name="Google Shape;271;p19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2" name="Google Shape;272;p19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3" name="Google Shape;273;p19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4" name="Google Shape;274;p19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9"/>
          <p:cNvSpPr/>
          <p:nvPr/>
        </p:nvSpPr>
        <p:spPr>
          <a:xfrm>
            <a:off x="2762125" y="2366650"/>
            <a:ext cx="689700" cy="1011600"/>
          </a:xfrm>
          <a:prstGeom prst="arc">
            <a:avLst>
              <a:gd fmla="val 10590289" name="adj1"/>
              <a:gd fmla="val 17958275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0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+ 2</a:t>
            </a:r>
            <a:endParaRPr/>
          </a:p>
        </p:txBody>
      </p:sp>
      <p:cxnSp>
        <p:nvCxnSpPr>
          <p:cNvPr id="281" name="Google Shape;281;p2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82" name="Google Shape;282;p2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3" name="Google Shape;283;p20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84" name="Google Shape;284;p20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5" name="Google Shape;285;p20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6" name="Google Shape;286;p20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7" name="Google Shape;287;p20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8" name="Google Shape;288;p20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9" name="Google Shape;289;p20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0" name="Google Shape;290;p20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1" name="Google Shape;291;p20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2" name="Google Shape;292;p20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3" name="Google Shape;293;p20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4" name="Google Shape;294;p20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5" name="Google Shape;295;p20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6" name="Google Shape;296;p20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7" name="Google Shape;297;p20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8" name="Google Shape;298;p20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9" name="Google Shape;299;p20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0" name="Google Shape;300;p20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1" name="Google Shape;301;p20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2" name="Google Shape;302;p20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3" name="Google Shape;303;p20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4" name="Google Shape;304;p20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5" name="Google Shape;305;p20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6" name="Google Shape;306;p20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7" name="Google Shape;307;p20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8" name="Google Shape;308;p20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9" name="Google Shape;309;p20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0" name="Google Shape;310;p20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1" name="Google Shape;311;p20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2" name="Google Shape;312;p20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20"/>
          <p:cNvSpPr/>
          <p:nvPr/>
        </p:nvSpPr>
        <p:spPr>
          <a:xfrm>
            <a:off x="2741961" y="243343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1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+ 2</a:t>
            </a:r>
            <a:endParaRPr/>
          </a:p>
        </p:txBody>
      </p:sp>
      <p:cxnSp>
        <p:nvCxnSpPr>
          <p:cNvPr id="319" name="Google Shape;319;p2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20" name="Google Shape;320;p2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1" name="Google Shape;321;p21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22" name="Google Shape;322;p21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3" name="Google Shape;323;p21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4" name="Google Shape;324;p21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5" name="Google Shape;325;p21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6" name="Google Shape;326;p21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7" name="Google Shape;327;p21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8" name="Google Shape;328;p21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9" name="Google Shape;329;p21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0" name="Google Shape;330;p21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1" name="Google Shape;331;p21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2" name="Google Shape;332;p21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3" name="Google Shape;333;p21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4" name="Google Shape;334;p21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5" name="Google Shape;335;p21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6" name="Google Shape;336;p21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7" name="Google Shape;337;p21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8" name="Google Shape;338;p21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9" name="Google Shape;339;p21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0" name="Google Shape;340;p21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1" name="Google Shape;341;p21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2" name="Google Shape;342;p21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3" name="Google Shape;343;p21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4" name="Google Shape;344;p21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5" name="Google Shape;345;p21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6" name="Google Shape;346;p21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7" name="Google Shape;347;p21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8" name="Google Shape;348;p21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9" name="Google Shape;349;p21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0" name="Google Shape;350;p21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21"/>
          <p:cNvSpPr/>
          <p:nvPr/>
        </p:nvSpPr>
        <p:spPr>
          <a:xfrm>
            <a:off x="2741961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52" name="Google Shape;352;p21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2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+ 2 =</a:t>
            </a:r>
            <a:endParaRPr/>
          </a:p>
        </p:txBody>
      </p:sp>
      <p:cxnSp>
        <p:nvCxnSpPr>
          <p:cNvPr id="358" name="Google Shape;358;p2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59" name="Google Shape;359;p2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0" name="Google Shape;360;p22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61" name="Google Shape;361;p22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2" name="Google Shape;362;p22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3" name="Google Shape;363;p22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4" name="Google Shape;364;p22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5" name="Google Shape;365;p22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6" name="Google Shape;366;p22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7" name="Google Shape;367;p22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8" name="Google Shape;368;p22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9" name="Google Shape;369;p22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0" name="Google Shape;370;p22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1" name="Google Shape;371;p22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2" name="Google Shape;372;p22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3" name="Google Shape;373;p22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4" name="Google Shape;374;p22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5" name="Google Shape;375;p22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6" name="Google Shape;376;p22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7" name="Google Shape;377;p22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8" name="Google Shape;378;p22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9" name="Google Shape;379;p22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0" name="Google Shape;380;p22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1" name="Google Shape;381;p22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2" name="Google Shape;382;p22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3" name="Google Shape;383;p22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4" name="Google Shape;384;p22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5" name="Google Shape;385;p22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6" name="Google Shape;386;p22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7" name="Google Shape;387;p22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8" name="Google Shape;388;p22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9" name="Google Shape;389;p22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22"/>
          <p:cNvSpPr/>
          <p:nvPr/>
        </p:nvSpPr>
        <p:spPr>
          <a:xfrm>
            <a:off x="2741961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91" name="Google Shape;391;p22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3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+ 2 =</a:t>
            </a:r>
            <a:endParaRPr/>
          </a:p>
        </p:txBody>
      </p:sp>
      <p:cxnSp>
        <p:nvCxnSpPr>
          <p:cNvPr id="397" name="Google Shape;397;p2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98" name="Google Shape;398;p2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9" name="Google Shape;399;p23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00" name="Google Shape;400;p23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1" name="Google Shape;401;p23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2" name="Google Shape;402;p23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3" name="Google Shape;403;p23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4" name="Google Shape;404;p23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5" name="Google Shape;405;p23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6" name="Google Shape;406;p23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7" name="Google Shape;407;p23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8" name="Google Shape;408;p23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9" name="Google Shape;409;p23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0" name="Google Shape;410;p23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1" name="Google Shape;411;p23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2" name="Google Shape;412;p23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3" name="Google Shape;413;p23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4" name="Google Shape;414;p23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5" name="Google Shape;415;p23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6" name="Google Shape;416;p23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7" name="Google Shape;417;p23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8" name="Google Shape;418;p23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9" name="Google Shape;419;p23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0" name="Google Shape;420;p23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1" name="Google Shape;421;p23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2" name="Google Shape;422;p23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3" name="Google Shape;423;p23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4" name="Google Shape;424;p23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5" name="Google Shape;425;p23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6" name="Google Shape;426;p23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7" name="Google Shape;427;p23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8" name="Google Shape;428;p23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23"/>
          <p:cNvSpPr/>
          <p:nvPr/>
        </p:nvSpPr>
        <p:spPr>
          <a:xfrm>
            <a:off x="2741961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30" name="Google Shape;430;p23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31" name="Google Shape;431;p23"/>
          <p:cNvSpPr/>
          <p:nvPr/>
        </p:nvSpPr>
        <p:spPr>
          <a:xfrm>
            <a:off x="35105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4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+ 2 = 5</a:t>
            </a:r>
            <a:endParaRPr/>
          </a:p>
        </p:txBody>
      </p:sp>
      <p:cxnSp>
        <p:nvCxnSpPr>
          <p:cNvPr id="437" name="Google Shape;437;p2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438" name="Google Shape;438;p2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9" name="Google Shape;439;p24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40" name="Google Shape;440;p24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1" name="Google Shape;441;p24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2" name="Google Shape;442;p24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3" name="Google Shape;443;p24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4" name="Google Shape;444;p24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5" name="Google Shape;445;p24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6" name="Google Shape;446;p24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7" name="Google Shape;447;p24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8" name="Google Shape;448;p24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9" name="Google Shape;449;p24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0" name="Google Shape;450;p24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1" name="Google Shape;451;p24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2" name="Google Shape;452;p24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3" name="Google Shape;453;p24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4" name="Google Shape;454;p24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5" name="Google Shape;455;p24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6" name="Google Shape;456;p24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7" name="Google Shape;457;p24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8" name="Google Shape;458;p24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9" name="Google Shape;459;p24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0" name="Google Shape;460;p24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1" name="Google Shape;461;p24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2" name="Google Shape;462;p24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3" name="Google Shape;463;p24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4" name="Google Shape;464;p24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5" name="Google Shape;465;p24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6" name="Google Shape;466;p24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7" name="Google Shape;467;p24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8" name="Google Shape;468;p24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24"/>
          <p:cNvSpPr/>
          <p:nvPr/>
        </p:nvSpPr>
        <p:spPr>
          <a:xfrm>
            <a:off x="2741961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70" name="Google Shape;470;p24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71" name="Google Shape;471;p24"/>
          <p:cNvSpPr/>
          <p:nvPr/>
        </p:nvSpPr>
        <p:spPr>
          <a:xfrm>
            <a:off x="35105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6" name="Google Shape;476;p2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477" name="Google Shape;477;p2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78" name="Google Shape;478;p25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79" name="Google Shape;479;p25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0" name="Google Shape;480;p25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1" name="Google Shape;481;p25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2" name="Google Shape;482;p25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3" name="Google Shape;483;p25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4" name="Google Shape;484;p25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5" name="Google Shape;485;p25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6" name="Google Shape;486;p25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7" name="Google Shape;487;p25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8" name="Google Shape;488;p25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9" name="Google Shape;489;p25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0" name="Google Shape;490;p25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1" name="Google Shape;491;p25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2" name="Google Shape;492;p25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3" name="Google Shape;493;p25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4" name="Google Shape;494;p25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5" name="Google Shape;495;p25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6" name="Google Shape;496;p25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7" name="Google Shape;497;p25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8" name="Google Shape;498;p25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9" name="Google Shape;499;p25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0" name="Google Shape;500;p25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1" name="Google Shape;501;p25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2" name="Google Shape;502;p25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3" name="Google Shape;503;p25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4" name="Google Shape;504;p25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5" name="Google Shape;505;p25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6" name="Google Shape;506;p25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1" name="Google Shape;511;p2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512" name="Google Shape;512;p2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3" name="Google Shape;513;p26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14" name="Google Shape;514;p26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5" name="Google Shape;515;p26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6" name="Google Shape;516;p26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7" name="Google Shape;517;p26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8" name="Google Shape;518;p26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9" name="Google Shape;519;p26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0" name="Google Shape;520;p26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1" name="Google Shape;521;p26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2" name="Google Shape;522;p26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3" name="Google Shape;523;p26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4" name="Google Shape;524;p26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5" name="Google Shape;525;p26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6" name="Google Shape;526;p26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7" name="Google Shape;527;p26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8" name="Google Shape;528;p26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9" name="Google Shape;529;p26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0" name="Google Shape;530;p26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1" name="Google Shape;531;p26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2" name="Google Shape;532;p26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3" name="Google Shape;533;p26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4" name="Google Shape;534;p26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5" name="Google Shape;535;p26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6" name="Google Shape;536;p26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7" name="Google Shape;537;p26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8" name="Google Shape;538;p26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9" name="Google Shape;539;p26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0" name="Google Shape;540;p26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1" name="Google Shape;541;p26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2" name="Google Shape;542;p26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7" name="Google Shape;547;p2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548" name="Google Shape;548;p2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9" name="Google Shape;549;p27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50" name="Google Shape;550;p27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1" name="Google Shape;551;p27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2" name="Google Shape;552;p27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3" name="Google Shape;553;p27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4" name="Google Shape;554;p27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5" name="Google Shape;555;p27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6" name="Google Shape;556;p27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7" name="Google Shape;557;p27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8" name="Google Shape;558;p27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9" name="Google Shape;559;p27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0" name="Google Shape;560;p27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1" name="Google Shape;561;p27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2" name="Google Shape;562;p27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3" name="Google Shape;563;p27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4" name="Google Shape;564;p27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5" name="Google Shape;565;p27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6" name="Google Shape;566;p27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7" name="Google Shape;567;p27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8" name="Google Shape;568;p27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9" name="Google Shape;569;p27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0" name="Google Shape;570;p27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1" name="Google Shape;571;p27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2" name="Google Shape;572;p27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3" name="Google Shape;573;p27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4" name="Google Shape;574;p27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5" name="Google Shape;575;p27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6" name="Google Shape;576;p27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7" name="Google Shape;577;p27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8" name="Google Shape;578;p27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579" name="Google Shape;579;p27"/>
          <p:cNvSpPr/>
          <p:nvPr/>
        </p:nvSpPr>
        <p:spPr>
          <a:xfrm>
            <a:off x="307756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4" name="Google Shape;584;p2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585" name="Google Shape;585;p2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6" name="Google Shape;586;p28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87" name="Google Shape;587;p28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8" name="Google Shape;588;p28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9" name="Google Shape;589;p28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0" name="Google Shape;590;p28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1" name="Google Shape;591;p28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2" name="Google Shape;592;p28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3" name="Google Shape;593;p28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4" name="Google Shape;594;p28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5" name="Google Shape;595;p28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6" name="Google Shape;596;p28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7" name="Google Shape;597;p28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8" name="Google Shape;598;p28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9" name="Google Shape;599;p28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0" name="Google Shape;600;p28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1" name="Google Shape;601;p28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2" name="Google Shape;602;p28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3" name="Google Shape;603;p28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4" name="Google Shape;604;p28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5" name="Google Shape;605;p28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6" name="Google Shape;606;p28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7" name="Google Shape;607;p28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8" name="Google Shape;608;p28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9" name="Google Shape;609;p28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0" name="Google Shape;610;p28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1" name="Google Shape;611;p28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2" name="Google Shape;612;p28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3" name="Google Shape;613;p28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4" name="Google Shape;614;p28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5" name="Google Shape;615;p28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</a:t>
            </a:r>
            <a:endParaRPr/>
          </a:p>
        </p:txBody>
      </p:sp>
      <p:sp>
        <p:nvSpPr>
          <p:cNvPr id="616" name="Google Shape;616;p28"/>
          <p:cNvSpPr/>
          <p:nvPr/>
        </p:nvSpPr>
        <p:spPr>
          <a:xfrm>
            <a:off x="307756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1" name="Google Shape;621;p2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622" name="Google Shape;622;p2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3" name="Google Shape;623;p29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24" name="Google Shape;624;p29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5" name="Google Shape;625;p29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6" name="Google Shape;626;p29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7" name="Google Shape;627;p29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8" name="Google Shape;628;p29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9" name="Google Shape;629;p29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0" name="Google Shape;630;p29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1" name="Google Shape;631;p29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2" name="Google Shape;632;p29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3" name="Google Shape;633;p29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4" name="Google Shape;634;p29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5" name="Google Shape;635;p29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6" name="Google Shape;636;p29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7" name="Google Shape;637;p29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8" name="Google Shape;638;p29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9" name="Google Shape;639;p29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0" name="Google Shape;640;p29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1" name="Google Shape;641;p29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2" name="Google Shape;642;p29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3" name="Google Shape;643;p29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4" name="Google Shape;644;p29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5" name="Google Shape;645;p29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6" name="Google Shape;646;p29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7" name="Google Shape;647;p29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8" name="Google Shape;648;p29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9" name="Google Shape;649;p29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0" name="Google Shape;650;p29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1" name="Google Shape;651;p29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2" name="Google Shape;652;p29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</a:t>
            </a:r>
            <a:endParaRPr/>
          </a:p>
        </p:txBody>
      </p:sp>
      <p:sp>
        <p:nvSpPr>
          <p:cNvPr id="653" name="Google Shape;653;p29"/>
          <p:cNvSpPr/>
          <p:nvPr/>
        </p:nvSpPr>
        <p:spPr>
          <a:xfrm>
            <a:off x="307756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29"/>
          <p:cNvSpPr/>
          <p:nvPr/>
        </p:nvSpPr>
        <p:spPr>
          <a:xfrm>
            <a:off x="3168087" y="2289875"/>
            <a:ext cx="689700" cy="1011600"/>
          </a:xfrm>
          <a:prstGeom prst="arc">
            <a:avLst>
              <a:gd fmla="val 10590289" name="adj1"/>
              <a:gd fmla="val 17958275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9" name="Google Shape;659;p3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660" name="Google Shape;660;p3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61" name="Google Shape;661;p30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62" name="Google Shape;662;p30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3" name="Google Shape;663;p30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4" name="Google Shape;664;p30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5" name="Google Shape;665;p30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6" name="Google Shape;666;p30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7" name="Google Shape;667;p30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8" name="Google Shape;668;p30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9" name="Google Shape;669;p30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0" name="Google Shape;670;p30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1" name="Google Shape;671;p30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2" name="Google Shape;672;p30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3" name="Google Shape;673;p30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4" name="Google Shape;674;p30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5" name="Google Shape;675;p30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6" name="Google Shape;676;p30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7" name="Google Shape;677;p30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8" name="Google Shape;678;p30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9" name="Google Shape;679;p30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0" name="Google Shape;680;p30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1" name="Google Shape;681;p30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2" name="Google Shape;682;p30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3" name="Google Shape;683;p30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4" name="Google Shape;684;p30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5" name="Google Shape;685;p30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6" name="Google Shape;686;p30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7" name="Google Shape;687;p30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8" name="Google Shape;688;p30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9" name="Google Shape;689;p30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0" name="Google Shape;690;p30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+ 4</a:t>
            </a:r>
            <a:endParaRPr/>
          </a:p>
        </p:txBody>
      </p:sp>
      <p:sp>
        <p:nvSpPr>
          <p:cNvPr id="691" name="Google Shape;691;p30"/>
          <p:cNvSpPr/>
          <p:nvPr/>
        </p:nvSpPr>
        <p:spPr>
          <a:xfrm>
            <a:off x="307756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30"/>
          <p:cNvSpPr/>
          <p:nvPr/>
        </p:nvSpPr>
        <p:spPr>
          <a:xfrm>
            <a:off x="3168087" y="2289875"/>
            <a:ext cx="689700" cy="1011600"/>
          </a:xfrm>
          <a:prstGeom prst="arc">
            <a:avLst>
              <a:gd fmla="val 10590289" name="adj1"/>
              <a:gd fmla="val 17958275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7" name="Google Shape;697;p3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698" name="Google Shape;698;p3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99" name="Google Shape;699;p31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00" name="Google Shape;700;p31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1" name="Google Shape;701;p31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2" name="Google Shape;702;p31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3" name="Google Shape;703;p31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4" name="Google Shape;704;p31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5" name="Google Shape;705;p31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6" name="Google Shape;706;p31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7" name="Google Shape;707;p31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8" name="Google Shape;708;p31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9" name="Google Shape;709;p31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0" name="Google Shape;710;p31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1" name="Google Shape;711;p31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2" name="Google Shape;712;p31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3" name="Google Shape;713;p31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14" name="Google Shape;714;p31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5" name="Google Shape;715;p31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6" name="Google Shape;716;p31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7" name="Google Shape;717;p31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8" name="Google Shape;718;p31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9" name="Google Shape;719;p31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0" name="Google Shape;720;p31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1" name="Google Shape;721;p31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2" name="Google Shape;722;p31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3" name="Google Shape;723;p31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4" name="Google Shape;724;p31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5" name="Google Shape;725;p31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6" name="Google Shape;726;p31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7" name="Google Shape;727;p31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8" name="Google Shape;728;p31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+ 4</a:t>
            </a:r>
            <a:endParaRPr/>
          </a:p>
        </p:txBody>
      </p:sp>
      <p:sp>
        <p:nvSpPr>
          <p:cNvPr id="729" name="Google Shape;729;p31"/>
          <p:cNvSpPr/>
          <p:nvPr/>
        </p:nvSpPr>
        <p:spPr>
          <a:xfrm>
            <a:off x="307756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0" name="Google Shape;730;p31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35" name="Google Shape;735;p3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736" name="Google Shape;736;p3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37" name="Google Shape;737;p32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38" name="Google Shape;738;p32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9" name="Google Shape;739;p32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0" name="Google Shape;740;p32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1" name="Google Shape;741;p32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2" name="Google Shape;742;p32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3" name="Google Shape;743;p32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4" name="Google Shape;744;p32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5" name="Google Shape;745;p32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6" name="Google Shape;746;p32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7" name="Google Shape;747;p32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8" name="Google Shape;748;p32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9" name="Google Shape;749;p32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0" name="Google Shape;750;p32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1" name="Google Shape;751;p32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2" name="Google Shape;752;p32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3" name="Google Shape;753;p32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4" name="Google Shape;754;p32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5" name="Google Shape;755;p32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6" name="Google Shape;756;p32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7" name="Google Shape;757;p32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8" name="Google Shape;758;p32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9" name="Google Shape;759;p32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0" name="Google Shape;760;p32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1" name="Google Shape;761;p32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2" name="Google Shape;762;p32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3" name="Google Shape;763;p32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4" name="Google Shape;764;p32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5" name="Google Shape;765;p32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6" name="Google Shape;766;p32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+ 4</a:t>
            </a:r>
            <a:endParaRPr/>
          </a:p>
        </p:txBody>
      </p:sp>
      <p:sp>
        <p:nvSpPr>
          <p:cNvPr id="767" name="Google Shape;767;p32"/>
          <p:cNvSpPr/>
          <p:nvPr/>
        </p:nvSpPr>
        <p:spPr>
          <a:xfrm>
            <a:off x="307756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8" name="Google Shape;768;p32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769" name="Google Shape;769;p32"/>
          <p:cNvSpPr/>
          <p:nvPr/>
        </p:nvSpPr>
        <p:spPr>
          <a:xfrm>
            <a:off x="36137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4" name="Google Shape;774;p3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775" name="Google Shape;775;p3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6" name="Google Shape;776;p33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77" name="Google Shape;777;p33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8" name="Google Shape;778;p33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9" name="Google Shape;779;p33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0" name="Google Shape;780;p33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1" name="Google Shape;781;p33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2" name="Google Shape;782;p33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3" name="Google Shape;783;p33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4" name="Google Shape;784;p33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5" name="Google Shape;785;p33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6" name="Google Shape;786;p33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7" name="Google Shape;787;p33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8" name="Google Shape;788;p33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9" name="Google Shape;789;p33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0" name="Google Shape;790;p33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1" name="Google Shape;791;p33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2" name="Google Shape;792;p33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3" name="Google Shape;793;p33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4" name="Google Shape;794;p33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5" name="Google Shape;795;p33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6" name="Google Shape;796;p33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7" name="Google Shape;797;p33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8" name="Google Shape;798;p33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9" name="Google Shape;799;p33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0" name="Google Shape;800;p33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1" name="Google Shape;801;p33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2" name="Google Shape;802;p33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3" name="Google Shape;803;p33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4" name="Google Shape;804;p33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5" name="Google Shape;805;p33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+ 4</a:t>
            </a:r>
            <a:endParaRPr/>
          </a:p>
        </p:txBody>
      </p:sp>
      <p:sp>
        <p:nvSpPr>
          <p:cNvPr id="806" name="Google Shape;806;p33"/>
          <p:cNvSpPr/>
          <p:nvPr/>
        </p:nvSpPr>
        <p:spPr>
          <a:xfrm>
            <a:off x="307756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33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808" name="Google Shape;808;p33"/>
          <p:cNvSpPr/>
          <p:nvPr/>
        </p:nvSpPr>
        <p:spPr>
          <a:xfrm>
            <a:off x="36137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809" name="Google Shape;809;p33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4" name="Google Shape;814;p3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815" name="Google Shape;815;p3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16" name="Google Shape;816;p34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17" name="Google Shape;817;p34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8" name="Google Shape;818;p34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9" name="Google Shape;819;p34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0" name="Google Shape;820;p34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1" name="Google Shape;821;p34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2" name="Google Shape;822;p34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3" name="Google Shape;823;p34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4" name="Google Shape;824;p34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5" name="Google Shape;825;p34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6" name="Google Shape;826;p34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7" name="Google Shape;827;p34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8" name="Google Shape;828;p34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9" name="Google Shape;829;p34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0" name="Google Shape;830;p34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1" name="Google Shape;831;p34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2" name="Google Shape;832;p34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3" name="Google Shape;833;p34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4" name="Google Shape;834;p34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5" name="Google Shape;835;p34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6" name="Google Shape;836;p34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7" name="Google Shape;837;p34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8" name="Google Shape;838;p34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9" name="Google Shape;839;p34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0" name="Google Shape;840;p34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1" name="Google Shape;841;p34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2" name="Google Shape;842;p34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3" name="Google Shape;843;p34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4" name="Google Shape;844;p34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5" name="Google Shape;845;p34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+ 4</a:t>
            </a:r>
            <a:endParaRPr/>
          </a:p>
        </p:txBody>
      </p:sp>
      <p:sp>
        <p:nvSpPr>
          <p:cNvPr id="846" name="Google Shape;846;p34"/>
          <p:cNvSpPr/>
          <p:nvPr/>
        </p:nvSpPr>
        <p:spPr>
          <a:xfrm>
            <a:off x="307756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7" name="Google Shape;847;p34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848" name="Google Shape;848;p34"/>
          <p:cNvSpPr/>
          <p:nvPr/>
        </p:nvSpPr>
        <p:spPr>
          <a:xfrm>
            <a:off x="36137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849" name="Google Shape;849;p34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850" name="Google Shape;850;p34"/>
          <p:cNvSpPr/>
          <p:nvPr/>
        </p:nvSpPr>
        <p:spPr>
          <a:xfrm>
            <a:off x="447647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5" name="Google Shape;855;p3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856" name="Google Shape;856;p3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7" name="Google Shape;857;p35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58" name="Google Shape;858;p35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9" name="Google Shape;859;p35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0" name="Google Shape;860;p35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1" name="Google Shape;861;p35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2" name="Google Shape;862;p35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3" name="Google Shape;863;p35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4" name="Google Shape;864;p35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5" name="Google Shape;865;p35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6" name="Google Shape;866;p35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7" name="Google Shape;867;p35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8" name="Google Shape;868;p35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9" name="Google Shape;869;p35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0" name="Google Shape;870;p35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1" name="Google Shape;871;p35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2" name="Google Shape;872;p35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3" name="Google Shape;873;p35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4" name="Google Shape;874;p35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5" name="Google Shape;875;p35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6" name="Google Shape;876;p35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7" name="Google Shape;877;p35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8" name="Google Shape;878;p35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9" name="Google Shape;879;p35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0" name="Google Shape;880;p35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1" name="Google Shape;881;p35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2" name="Google Shape;882;p35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3" name="Google Shape;883;p35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4" name="Google Shape;884;p35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5" name="Google Shape;885;p35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6" name="Google Shape;886;p35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+ 4 = </a:t>
            </a:r>
            <a:endParaRPr/>
          </a:p>
        </p:txBody>
      </p:sp>
      <p:sp>
        <p:nvSpPr>
          <p:cNvPr id="887" name="Google Shape;887;p35"/>
          <p:cNvSpPr/>
          <p:nvPr/>
        </p:nvSpPr>
        <p:spPr>
          <a:xfrm>
            <a:off x="307756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8" name="Google Shape;888;p35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889" name="Google Shape;889;p35"/>
          <p:cNvSpPr/>
          <p:nvPr/>
        </p:nvSpPr>
        <p:spPr>
          <a:xfrm>
            <a:off x="36137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890" name="Google Shape;890;p35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891" name="Google Shape;891;p35"/>
          <p:cNvSpPr/>
          <p:nvPr/>
        </p:nvSpPr>
        <p:spPr>
          <a:xfrm>
            <a:off x="447647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6" name="Google Shape;896;p3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897" name="Google Shape;897;p3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98" name="Google Shape;898;p36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99" name="Google Shape;899;p36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0" name="Google Shape;900;p36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1" name="Google Shape;901;p36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2" name="Google Shape;902;p36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3" name="Google Shape;903;p36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4" name="Google Shape;904;p36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5" name="Google Shape;905;p36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6" name="Google Shape;906;p36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7" name="Google Shape;907;p36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8" name="Google Shape;908;p36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9" name="Google Shape;909;p36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0" name="Google Shape;910;p36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1" name="Google Shape;911;p36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2" name="Google Shape;912;p36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3" name="Google Shape;913;p36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4" name="Google Shape;914;p36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5" name="Google Shape;915;p36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6" name="Google Shape;916;p36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7" name="Google Shape;917;p36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8" name="Google Shape;918;p36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9" name="Google Shape;919;p36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0" name="Google Shape;920;p36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1" name="Google Shape;921;p36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2" name="Google Shape;922;p36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3" name="Google Shape;923;p36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4" name="Google Shape;924;p36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5" name="Google Shape;925;p36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6" name="Google Shape;926;p36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7" name="Google Shape;927;p36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+ 4 = </a:t>
            </a:r>
            <a:endParaRPr/>
          </a:p>
        </p:txBody>
      </p:sp>
      <p:sp>
        <p:nvSpPr>
          <p:cNvPr id="928" name="Google Shape;928;p36"/>
          <p:cNvSpPr/>
          <p:nvPr/>
        </p:nvSpPr>
        <p:spPr>
          <a:xfrm>
            <a:off x="307756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9" name="Google Shape;929;p36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930" name="Google Shape;930;p36"/>
          <p:cNvSpPr/>
          <p:nvPr/>
        </p:nvSpPr>
        <p:spPr>
          <a:xfrm>
            <a:off x="36137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931" name="Google Shape;931;p36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932" name="Google Shape;932;p36"/>
          <p:cNvSpPr/>
          <p:nvPr/>
        </p:nvSpPr>
        <p:spPr>
          <a:xfrm>
            <a:off x="447647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933" name="Google Shape;933;p36"/>
          <p:cNvSpPr/>
          <p:nvPr/>
        </p:nvSpPr>
        <p:spPr>
          <a:xfrm>
            <a:off x="4809198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8" name="Google Shape;938;p3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939" name="Google Shape;939;p3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0" name="Google Shape;940;p37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41" name="Google Shape;941;p37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2" name="Google Shape;942;p37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3" name="Google Shape;943;p37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4" name="Google Shape;944;p37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5" name="Google Shape;945;p37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6" name="Google Shape;946;p37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7" name="Google Shape;947;p37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8" name="Google Shape;948;p37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9" name="Google Shape;949;p37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0" name="Google Shape;950;p37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1" name="Google Shape;951;p37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2" name="Google Shape;952;p37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3" name="Google Shape;953;p37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4" name="Google Shape;954;p37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5" name="Google Shape;955;p37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6" name="Google Shape;956;p37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7" name="Google Shape;957;p37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8" name="Google Shape;958;p37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9" name="Google Shape;959;p37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0" name="Google Shape;960;p37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1" name="Google Shape;961;p37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2" name="Google Shape;962;p37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3" name="Google Shape;963;p37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4" name="Google Shape;964;p37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5" name="Google Shape;965;p37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6" name="Google Shape;966;p37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7" name="Google Shape;967;p37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8" name="Google Shape;968;p37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9" name="Google Shape;969;p37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+ 4 = 8</a:t>
            </a:r>
            <a:endParaRPr/>
          </a:p>
        </p:txBody>
      </p:sp>
      <p:sp>
        <p:nvSpPr>
          <p:cNvPr id="970" name="Google Shape;970;p37"/>
          <p:cNvSpPr/>
          <p:nvPr/>
        </p:nvSpPr>
        <p:spPr>
          <a:xfrm>
            <a:off x="307756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1" name="Google Shape;971;p37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972" name="Google Shape;972;p37"/>
          <p:cNvSpPr/>
          <p:nvPr/>
        </p:nvSpPr>
        <p:spPr>
          <a:xfrm>
            <a:off x="36137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973" name="Google Shape;973;p37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974" name="Google Shape;974;p37"/>
          <p:cNvSpPr/>
          <p:nvPr/>
        </p:nvSpPr>
        <p:spPr>
          <a:xfrm>
            <a:off x="447647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975" name="Google Shape;975;p37"/>
          <p:cNvSpPr/>
          <p:nvPr/>
        </p:nvSpPr>
        <p:spPr>
          <a:xfrm>
            <a:off x="4809198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80" name="Google Shape;980;p3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981" name="Google Shape;981;p3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82" name="Google Shape;982;p38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83" name="Google Shape;983;p38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4" name="Google Shape;984;p38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5" name="Google Shape;985;p38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6" name="Google Shape;986;p38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7" name="Google Shape;987;p38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8" name="Google Shape;988;p38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9" name="Google Shape;989;p38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0" name="Google Shape;990;p38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1" name="Google Shape;991;p38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2" name="Google Shape;992;p38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3" name="Google Shape;993;p38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4" name="Google Shape;994;p38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5" name="Google Shape;995;p38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6" name="Google Shape;996;p38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97" name="Google Shape;997;p38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8" name="Google Shape;998;p38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9" name="Google Shape;999;p38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0" name="Google Shape;1000;p38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1" name="Google Shape;1001;p38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2" name="Google Shape;1002;p38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3" name="Google Shape;1003;p38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4" name="Google Shape;1004;p38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5" name="Google Shape;1005;p38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6" name="Google Shape;1006;p38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7" name="Google Shape;1007;p38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8" name="Google Shape;1008;p38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9" name="Google Shape;1009;p38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0" name="Google Shape;1010;p38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5" name="Google Shape;1015;p3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016" name="Google Shape;1016;p3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17" name="Google Shape;1017;p39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18" name="Google Shape;1018;p39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9" name="Google Shape;1019;p39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0" name="Google Shape;1020;p39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1" name="Google Shape;1021;p39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2" name="Google Shape;1022;p39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3" name="Google Shape;1023;p39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4" name="Google Shape;1024;p39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5" name="Google Shape;1025;p39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6" name="Google Shape;1026;p39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7" name="Google Shape;1027;p39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8" name="Google Shape;1028;p39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9" name="Google Shape;1029;p39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0" name="Google Shape;1030;p39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1" name="Google Shape;1031;p39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2" name="Google Shape;1032;p39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3" name="Google Shape;1033;p39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4" name="Google Shape;1034;p39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5" name="Google Shape;1035;p39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6" name="Google Shape;1036;p39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7" name="Google Shape;1037;p39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8" name="Google Shape;1038;p39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9" name="Google Shape;1039;p39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0" name="Google Shape;1040;p39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1" name="Google Shape;1041;p39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2" name="Google Shape;1042;p39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3" name="Google Shape;1043;p39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4" name="Google Shape;1044;p39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5" name="Google Shape;1045;p39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6" name="Google Shape;1046;p39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51" name="Google Shape;1051;p4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052" name="Google Shape;1052;p4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3" name="Google Shape;1053;p40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54" name="Google Shape;1054;p40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5" name="Google Shape;1055;p40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6" name="Google Shape;1056;p40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7" name="Google Shape;1057;p40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8" name="Google Shape;1058;p40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9" name="Google Shape;1059;p40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0" name="Google Shape;1060;p40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1" name="Google Shape;1061;p40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2" name="Google Shape;1062;p40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3" name="Google Shape;1063;p40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4" name="Google Shape;1064;p40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5" name="Google Shape;1065;p40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6" name="Google Shape;1066;p40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7" name="Google Shape;1067;p40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8" name="Google Shape;1068;p40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9" name="Google Shape;1069;p40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0" name="Google Shape;1070;p40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1" name="Google Shape;1071;p40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2" name="Google Shape;1072;p40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3" name="Google Shape;1073;p40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4" name="Google Shape;1074;p40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5" name="Google Shape;1075;p40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6" name="Google Shape;1076;p40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7" name="Google Shape;1077;p40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8" name="Google Shape;1078;p40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9" name="Google Shape;1079;p40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0" name="Google Shape;1080;p40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1" name="Google Shape;1081;p40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2" name="Google Shape;1082;p40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1083" name="Google Shape;1083;p40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7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88" name="Google Shape;1088;p4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089" name="Google Shape;1089;p4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0" name="Google Shape;1090;p41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91" name="Google Shape;1091;p41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2" name="Google Shape;1092;p41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3" name="Google Shape;1093;p41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4" name="Google Shape;1094;p41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5" name="Google Shape;1095;p41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6" name="Google Shape;1096;p41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7" name="Google Shape;1097;p41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8" name="Google Shape;1098;p41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9" name="Google Shape;1099;p41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0" name="Google Shape;1100;p41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1" name="Google Shape;1101;p41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2" name="Google Shape;1102;p41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3" name="Google Shape;1103;p41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4" name="Google Shape;1104;p41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5" name="Google Shape;1105;p41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6" name="Google Shape;1106;p41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7" name="Google Shape;1107;p41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8" name="Google Shape;1108;p41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9" name="Google Shape;1109;p41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0" name="Google Shape;1110;p41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1" name="Google Shape;1111;p41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2" name="Google Shape;1112;p41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3" name="Google Shape;1113;p41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4" name="Google Shape;1114;p41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5" name="Google Shape;1115;p41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6" name="Google Shape;1116;p41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7" name="Google Shape;1117;p41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8" name="Google Shape;1118;p41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9" name="Google Shape;1119;p41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+</a:t>
            </a:r>
            <a:endParaRPr/>
          </a:p>
        </p:txBody>
      </p:sp>
      <p:sp>
        <p:nvSpPr>
          <p:cNvPr id="1120" name="Google Shape;1120;p41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4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5" name="Google Shape;1125;p4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126" name="Google Shape;1126;p4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7" name="Google Shape;1127;p42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28" name="Google Shape;1128;p42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9" name="Google Shape;1129;p42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0" name="Google Shape;1130;p42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1" name="Google Shape;1131;p42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2" name="Google Shape;1132;p42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3" name="Google Shape;1133;p42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4" name="Google Shape;1134;p42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5" name="Google Shape;1135;p42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6" name="Google Shape;1136;p42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7" name="Google Shape;1137;p42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8" name="Google Shape;1138;p42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9" name="Google Shape;1139;p42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0" name="Google Shape;1140;p42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1" name="Google Shape;1141;p42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42" name="Google Shape;1142;p42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3" name="Google Shape;1143;p42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4" name="Google Shape;1144;p42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5" name="Google Shape;1145;p42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6" name="Google Shape;1146;p42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7" name="Google Shape;1147;p42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8" name="Google Shape;1148;p42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9" name="Google Shape;1149;p42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0" name="Google Shape;1150;p42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1" name="Google Shape;1151;p42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2" name="Google Shape;1152;p42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3" name="Google Shape;1153;p42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4" name="Google Shape;1154;p42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5" name="Google Shape;1155;p42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6" name="Google Shape;1156;p42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</a:t>
            </a:r>
            <a:endParaRPr/>
          </a:p>
        </p:txBody>
      </p:sp>
      <p:sp>
        <p:nvSpPr>
          <p:cNvPr id="1157" name="Google Shape;1157;p42"/>
          <p:cNvSpPr/>
          <p:nvPr/>
        </p:nvSpPr>
        <p:spPr>
          <a:xfrm>
            <a:off x="1869587" y="2241175"/>
            <a:ext cx="689700" cy="1011600"/>
          </a:xfrm>
          <a:prstGeom prst="arc">
            <a:avLst>
              <a:gd fmla="val 10590289" name="adj1"/>
              <a:gd fmla="val 17958275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158" name="Google Shape;1158;p42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2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63" name="Google Shape;1163;p4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164" name="Google Shape;1164;p4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65" name="Google Shape;1165;p43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66" name="Google Shape;1166;p43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7" name="Google Shape;1167;p43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8" name="Google Shape;1168;p43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9" name="Google Shape;1169;p43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0" name="Google Shape;1170;p43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1" name="Google Shape;1171;p43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2" name="Google Shape;1172;p43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3" name="Google Shape;1173;p43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4" name="Google Shape;1174;p43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5" name="Google Shape;1175;p43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6" name="Google Shape;1176;p43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7" name="Google Shape;1177;p43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8" name="Google Shape;1178;p43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9" name="Google Shape;1179;p43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80" name="Google Shape;1180;p43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1" name="Google Shape;1181;p43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2" name="Google Shape;1182;p43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3" name="Google Shape;1183;p43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4" name="Google Shape;1184;p43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5" name="Google Shape;1185;p43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6" name="Google Shape;1186;p43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7" name="Google Shape;1187;p43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8" name="Google Shape;1188;p43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9" name="Google Shape;1189;p43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0" name="Google Shape;1190;p43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1" name="Google Shape;1191;p43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2" name="Google Shape;1192;p43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3" name="Google Shape;1193;p43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4" name="Google Shape;1194;p43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+ 6</a:t>
            </a:r>
            <a:endParaRPr/>
          </a:p>
        </p:txBody>
      </p:sp>
      <p:sp>
        <p:nvSpPr>
          <p:cNvPr id="1195" name="Google Shape;1195;p43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6" name="Google Shape;1196;p43"/>
          <p:cNvSpPr/>
          <p:nvPr/>
        </p:nvSpPr>
        <p:spPr>
          <a:xfrm>
            <a:off x="1869587" y="2241175"/>
            <a:ext cx="689700" cy="1011600"/>
          </a:xfrm>
          <a:prstGeom prst="arc">
            <a:avLst>
              <a:gd fmla="val 10590289" name="adj1"/>
              <a:gd fmla="val 17958275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0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01" name="Google Shape;1201;p4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202" name="Google Shape;1202;p4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3" name="Google Shape;1203;p44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04" name="Google Shape;1204;p44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5" name="Google Shape;1205;p44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6" name="Google Shape;1206;p44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7" name="Google Shape;1207;p44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8" name="Google Shape;1208;p44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9" name="Google Shape;1209;p44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0" name="Google Shape;1210;p44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1" name="Google Shape;1211;p44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2" name="Google Shape;1212;p44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3" name="Google Shape;1213;p44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4" name="Google Shape;1214;p44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5" name="Google Shape;1215;p44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6" name="Google Shape;1216;p44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7" name="Google Shape;1217;p44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18" name="Google Shape;1218;p44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9" name="Google Shape;1219;p44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0" name="Google Shape;1220;p44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1" name="Google Shape;1221;p44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2" name="Google Shape;1222;p44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3" name="Google Shape;1223;p44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4" name="Google Shape;1224;p44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5" name="Google Shape;1225;p44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6" name="Google Shape;1226;p44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7" name="Google Shape;1227;p44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8" name="Google Shape;1228;p44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9" name="Google Shape;1229;p44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0" name="Google Shape;1230;p44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1" name="Google Shape;1231;p44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2" name="Google Shape;1232;p44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+ 6</a:t>
            </a:r>
            <a:endParaRPr/>
          </a:p>
        </p:txBody>
      </p:sp>
      <p:sp>
        <p:nvSpPr>
          <p:cNvPr id="1233" name="Google Shape;1233;p44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234" name="Google Shape;1234;p44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8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39" name="Google Shape;1239;p4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240" name="Google Shape;1240;p4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41" name="Google Shape;1241;p45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42" name="Google Shape;1242;p45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3" name="Google Shape;1243;p45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4" name="Google Shape;1244;p45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5" name="Google Shape;1245;p45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6" name="Google Shape;1246;p45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7" name="Google Shape;1247;p45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8" name="Google Shape;1248;p45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9" name="Google Shape;1249;p45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0" name="Google Shape;1250;p45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1" name="Google Shape;1251;p45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2" name="Google Shape;1252;p45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3" name="Google Shape;1253;p45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4" name="Google Shape;1254;p45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5" name="Google Shape;1255;p45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56" name="Google Shape;1256;p45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7" name="Google Shape;1257;p45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8" name="Google Shape;1258;p45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9" name="Google Shape;1259;p45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0" name="Google Shape;1260;p45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1" name="Google Shape;1261;p45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2" name="Google Shape;1262;p45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3" name="Google Shape;1263;p45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4" name="Google Shape;1264;p45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5" name="Google Shape;1265;p45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6" name="Google Shape;1266;p45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7" name="Google Shape;1267;p45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8" name="Google Shape;1268;p45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9" name="Google Shape;1269;p45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0" name="Google Shape;1270;p45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+ 6</a:t>
            </a:r>
            <a:endParaRPr/>
          </a:p>
        </p:txBody>
      </p:sp>
      <p:sp>
        <p:nvSpPr>
          <p:cNvPr id="1271" name="Google Shape;1271;p45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272" name="Google Shape;1272;p45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3" name="Google Shape;1273;p45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7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78" name="Google Shape;1278;p4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279" name="Google Shape;1279;p4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0" name="Google Shape;1280;p46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81" name="Google Shape;1281;p46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2" name="Google Shape;1282;p46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3" name="Google Shape;1283;p46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4" name="Google Shape;1284;p46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5" name="Google Shape;1285;p46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6" name="Google Shape;1286;p46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7" name="Google Shape;1287;p46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8" name="Google Shape;1288;p46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9" name="Google Shape;1289;p46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0" name="Google Shape;1290;p46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1" name="Google Shape;1291;p46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2" name="Google Shape;1292;p46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3" name="Google Shape;1293;p46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4" name="Google Shape;1294;p46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95" name="Google Shape;1295;p46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6" name="Google Shape;1296;p46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7" name="Google Shape;1297;p46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8" name="Google Shape;1298;p46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9" name="Google Shape;1299;p46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0" name="Google Shape;1300;p46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1" name="Google Shape;1301;p46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2" name="Google Shape;1302;p46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3" name="Google Shape;1303;p46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4" name="Google Shape;1304;p46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5" name="Google Shape;1305;p46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6" name="Google Shape;1306;p46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7" name="Google Shape;1307;p46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8" name="Google Shape;1308;p46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9" name="Google Shape;1309;p46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+ 6</a:t>
            </a:r>
            <a:endParaRPr/>
          </a:p>
        </p:txBody>
      </p:sp>
      <p:sp>
        <p:nvSpPr>
          <p:cNvPr id="1310" name="Google Shape;1310;p46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11" name="Google Shape;1311;p46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2" name="Google Shape;1312;p46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13" name="Google Shape;1313;p46"/>
          <p:cNvSpPr/>
          <p:nvPr/>
        </p:nvSpPr>
        <p:spPr>
          <a:xfrm>
            <a:off x="274196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7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18" name="Google Shape;1318;p4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319" name="Google Shape;1319;p4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20" name="Google Shape;1320;p47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21" name="Google Shape;1321;p47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2" name="Google Shape;1322;p47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3" name="Google Shape;1323;p47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4" name="Google Shape;1324;p47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5" name="Google Shape;1325;p47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6" name="Google Shape;1326;p47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7" name="Google Shape;1327;p47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8" name="Google Shape;1328;p47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9" name="Google Shape;1329;p47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30" name="Google Shape;1330;p47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31" name="Google Shape;1331;p47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32" name="Google Shape;1332;p47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33" name="Google Shape;1333;p47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34" name="Google Shape;1334;p47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35" name="Google Shape;1335;p47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6" name="Google Shape;1336;p47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7" name="Google Shape;1337;p47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8" name="Google Shape;1338;p47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9" name="Google Shape;1339;p47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0" name="Google Shape;1340;p47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1" name="Google Shape;1341;p47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2" name="Google Shape;1342;p47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3" name="Google Shape;1343;p47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4" name="Google Shape;1344;p47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5" name="Google Shape;1345;p47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6" name="Google Shape;1346;p47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7" name="Google Shape;1347;p47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8" name="Google Shape;1348;p47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9" name="Google Shape;1349;p47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+ 6</a:t>
            </a:r>
            <a:endParaRPr/>
          </a:p>
        </p:txBody>
      </p:sp>
      <p:sp>
        <p:nvSpPr>
          <p:cNvPr id="1350" name="Google Shape;1350;p47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51" name="Google Shape;1351;p47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2" name="Google Shape;1352;p47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53" name="Google Shape;1353;p47"/>
          <p:cNvSpPr/>
          <p:nvPr/>
        </p:nvSpPr>
        <p:spPr>
          <a:xfrm>
            <a:off x="274196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54" name="Google Shape;1354;p47"/>
          <p:cNvSpPr/>
          <p:nvPr/>
        </p:nvSpPr>
        <p:spPr>
          <a:xfrm>
            <a:off x="317461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8" name="Shape 1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59" name="Google Shape;1359;p4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360" name="Google Shape;1360;p4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61" name="Google Shape;1361;p48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62" name="Google Shape;1362;p48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3" name="Google Shape;1363;p48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4" name="Google Shape;1364;p48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5" name="Google Shape;1365;p48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6" name="Google Shape;1366;p48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7" name="Google Shape;1367;p48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8" name="Google Shape;1368;p48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9" name="Google Shape;1369;p48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0" name="Google Shape;1370;p48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1" name="Google Shape;1371;p48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2" name="Google Shape;1372;p48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3" name="Google Shape;1373;p48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4" name="Google Shape;1374;p48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5" name="Google Shape;1375;p48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76" name="Google Shape;1376;p48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7" name="Google Shape;1377;p48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8" name="Google Shape;1378;p48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9" name="Google Shape;1379;p48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0" name="Google Shape;1380;p48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1" name="Google Shape;1381;p48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2" name="Google Shape;1382;p48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3" name="Google Shape;1383;p48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4" name="Google Shape;1384;p48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5" name="Google Shape;1385;p48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6" name="Google Shape;1386;p48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7" name="Google Shape;1387;p48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8" name="Google Shape;1388;p48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9" name="Google Shape;1389;p48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90" name="Google Shape;1390;p48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+ 6</a:t>
            </a:r>
            <a:endParaRPr/>
          </a:p>
        </p:txBody>
      </p:sp>
      <p:sp>
        <p:nvSpPr>
          <p:cNvPr id="1391" name="Google Shape;1391;p48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92" name="Google Shape;1392;p48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3" name="Google Shape;1393;p48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94" name="Google Shape;1394;p48"/>
          <p:cNvSpPr/>
          <p:nvPr/>
        </p:nvSpPr>
        <p:spPr>
          <a:xfrm>
            <a:off x="274196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95" name="Google Shape;1395;p48"/>
          <p:cNvSpPr/>
          <p:nvPr/>
        </p:nvSpPr>
        <p:spPr>
          <a:xfrm>
            <a:off x="317461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96" name="Google Shape;1396;p48"/>
          <p:cNvSpPr/>
          <p:nvPr/>
        </p:nvSpPr>
        <p:spPr>
          <a:xfrm>
            <a:off x="3607601" y="23902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0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01" name="Google Shape;1401;p4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402" name="Google Shape;1402;p4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03" name="Google Shape;1403;p49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04" name="Google Shape;1404;p49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5" name="Google Shape;1405;p49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6" name="Google Shape;1406;p49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7" name="Google Shape;1407;p49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8" name="Google Shape;1408;p49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9" name="Google Shape;1409;p49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0" name="Google Shape;1410;p49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1" name="Google Shape;1411;p49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2" name="Google Shape;1412;p49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3" name="Google Shape;1413;p49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4" name="Google Shape;1414;p49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5" name="Google Shape;1415;p49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6" name="Google Shape;1416;p49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7" name="Google Shape;1417;p49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18" name="Google Shape;1418;p49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9" name="Google Shape;1419;p49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0" name="Google Shape;1420;p49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1" name="Google Shape;1421;p49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2" name="Google Shape;1422;p49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3" name="Google Shape;1423;p49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4" name="Google Shape;1424;p49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5" name="Google Shape;1425;p49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6" name="Google Shape;1426;p49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7" name="Google Shape;1427;p49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8" name="Google Shape;1428;p49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9" name="Google Shape;1429;p49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0" name="Google Shape;1430;p49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1" name="Google Shape;1431;p49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2" name="Google Shape;1432;p49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+ 6</a:t>
            </a:r>
            <a:endParaRPr/>
          </a:p>
        </p:txBody>
      </p:sp>
      <p:sp>
        <p:nvSpPr>
          <p:cNvPr id="1433" name="Google Shape;1433;p49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434" name="Google Shape;1434;p49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5" name="Google Shape;1435;p49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436" name="Google Shape;1436;p49"/>
          <p:cNvSpPr/>
          <p:nvPr/>
        </p:nvSpPr>
        <p:spPr>
          <a:xfrm>
            <a:off x="274196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437" name="Google Shape;1437;p49"/>
          <p:cNvSpPr/>
          <p:nvPr/>
        </p:nvSpPr>
        <p:spPr>
          <a:xfrm>
            <a:off x="317461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438" name="Google Shape;1438;p49"/>
          <p:cNvSpPr/>
          <p:nvPr/>
        </p:nvSpPr>
        <p:spPr>
          <a:xfrm>
            <a:off x="3607601" y="23902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439" name="Google Shape;1439;p49"/>
          <p:cNvSpPr/>
          <p:nvPr/>
        </p:nvSpPr>
        <p:spPr>
          <a:xfrm>
            <a:off x="4040439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3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44" name="Google Shape;1444;p5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445" name="Google Shape;1445;p5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46" name="Google Shape;1446;p50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47" name="Google Shape;1447;p50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8" name="Google Shape;1448;p50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9" name="Google Shape;1449;p50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0" name="Google Shape;1450;p50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1" name="Google Shape;1451;p50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2" name="Google Shape;1452;p50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3" name="Google Shape;1453;p50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4" name="Google Shape;1454;p50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5" name="Google Shape;1455;p50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6" name="Google Shape;1456;p50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7" name="Google Shape;1457;p50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8" name="Google Shape;1458;p50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9" name="Google Shape;1459;p50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0" name="Google Shape;1460;p50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61" name="Google Shape;1461;p50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2" name="Google Shape;1462;p50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3" name="Google Shape;1463;p50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4" name="Google Shape;1464;p50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5" name="Google Shape;1465;p50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6" name="Google Shape;1466;p50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7" name="Google Shape;1467;p50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8" name="Google Shape;1468;p50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9" name="Google Shape;1469;p50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0" name="Google Shape;1470;p50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1" name="Google Shape;1471;p50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2" name="Google Shape;1472;p50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3" name="Google Shape;1473;p50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4" name="Google Shape;1474;p50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5" name="Google Shape;1475;p50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+ 6 =</a:t>
            </a:r>
            <a:endParaRPr/>
          </a:p>
        </p:txBody>
      </p:sp>
      <p:sp>
        <p:nvSpPr>
          <p:cNvPr id="1476" name="Google Shape;1476;p50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477" name="Google Shape;1477;p50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8" name="Google Shape;1478;p50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479" name="Google Shape;1479;p50"/>
          <p:cNvSpPr/>
          <p:nvPr/>
        </p:nvSpPr>
        <p:spPr>
          <a:xfrm>
            <a:off x="274196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480" name="Google Shape;1480;p50"/>
          <p:cNvSpPr/>
          <p:nvPr/>
        </p:nvSpPr>
        <p:spPr>
          <a:xfrm>
            <a:off x="317461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481" name="Google Shape;1481;p50"/>
          <p:cNvSpPr/>
          <p:nvPr/>
        </p:nvSpPr>
        <p:spPr>
          <a:xfrm>
            <a:off x="3607601" y="23902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482" name="Google Shape;1482;p50"/>
          <p:cNvSpPr/>
          <p:nvPr/>
        </p:nvSpPr>
        <p:spPr>
          <a:xfrm>
            <a:off x="4040439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6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87" name="Google Shape;1487;p5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488" name="Google Shape;1488;p5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9" name="Google Shape;1489;p51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90" name="Google Shape;1490;p51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1" name="Google Shape;1491;p51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2" name="Google Shape;1492;p51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3" name="Google Shape;1493;p51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4" name="Google Shape;1494;p51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5" name="Google Shape;1495;p51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6" name="Google Shape;1496;p51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7" name="Google Shape;1497;p51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8" name="Google Shape;1498;p51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9" name="Google Shape;1499;p51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0" name="Google Shape;1500;p51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1" name="Google Shape;1501;p51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2" name="Google Shape;1502;p51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3" name="Google Shape;1503;p51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04" name="Google Shape;1504;p51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5" name="Google Shape;1505;p51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6" name="Google Shape;1506;p51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7" name="Google Shape;1507;p51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8" name="Google Shape;1508;p51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9" name="Google Shape;1509;p51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0" name="Google Shape;1510;p51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1" name="Google Shape;1511;p51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2" name="Google Shape;1512;p51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3" name="Google Shape;1513;p51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4" name="Google Shape;1514;p51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5" name="Google Shape;1515;p51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6" name="Google Shape;1516;p51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7" name="Google Shape;1517;p51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8" name="Google Shape;1518;p51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+ 6 =</a:t>
            </a:r>
            <a:endParaRPr/>
          </a:p>
        </p:txBody>
      </p:sp>
      <p:sp>
        <p:nvSpPr>
          <p:cNvPr id="1519" name="Google Shape;1519;p51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20" name="Google Shape;1520;p51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1" name="Google Shape;1521;p51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22" name="Google Shape;1522;p51"/>
          <p:cNvSpPr/>
          <p:nvPr/>
        </p:nvSpPr>
        <p:spPr>
          <a:xfrm>
            <a:off x="274196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23" name="Google Shape;1523;p51"/>
          <p:cNvSpPr/>
          <p:nvPr/>
        </p:nvSpPr>
        <p:spPr>
          <a:xfrm>
            <a:off x="317461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24" name="Google Shape;1524;p51"/>
          <p:cNvSpPr/>
          <p:nvPr/>
        </p:nvSpPr>
        <p:spPr>
          <a:xfrm>
            <a:off x="3607601" y="23902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25" name="Google Shape;1525;p51"/>
          <p:cNvSpPr/>
          <p:nvPr/>
        </p:nvSpPr>
        <p:spPr>
          <a:xfrm>
            <a:off x="4040439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26" name="Google Shape;1526;p51"/>
          <p:cNvSpPr/>
          <p:nvPr/>
        </p:nvSpPr>
        <p:spPr>
          <a:xfrm>
            <a:off x="4385473" y="270100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0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1" name="Google Shape;1531;p5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532" name="Google Shape;1532;p5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33" name="Google Shape;1533;p52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534" name="Google Shape;1534;p52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5" name="Google Shape;1535;p52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6" name="Google Shape;1536;p52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7" name="Google Shape;1537;p52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8" name="Google Shape;1538;p52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9" name="Google Shape;1539;p52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40" name="Google Shape;1540;p52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41" name="Google Shape;1541;p52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42" name="Google Shape;1542;p52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43" name="Google Shape;1543;p52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44" name="Google Shape;1544;p52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45" name="Google Shape;1545;p52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46" name="Google Shape;1546;p52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47" name="Google Shape;1547;p52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48" name="Google Shape;1548;p52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9" name="Google Shape;1549;p52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0" name="Google Shape;1550;p52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1" name="Google Shape;1551;p52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2" name="Google Shape;1552;p52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3" name="Google Shape;1553;p52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4" name="Google Shape;1554;p52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5" name="Google Shape;1555;p52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6" name="Google Shape;1556;p52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7" name="Google Shape;1557;p52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8" name="Google Shape;1558;p52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9" name="Google Shape;1559;p52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0" name="Google Shape;1560;p52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1" name="Google Shape;1561;p52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2" name="Google Shape;1562;p52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+ 6 = 7</a:t>
            </a:r>
            <a:endParaRPr/>
          </a:p>
        </p:txBody>
      </p:sp>
      <p:sp>
        <p:nvSpPr>
          <p:cNvPr id="1563" name="Google Shape;1563;p52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64" name="Google Shape;1564;p52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5" name="Google Shape;1565;p52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66" name="Google Shape;1566;p52"/>
          <p:cNvSpPr/>
          <p:nvPr/>
        </p:nvSpPr>
        <p:spPr>
          <a:xfrm>
            <a:off x="274196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67" name="Google Shape;1567;p52"/>
          <p:cNvSpPr/>
          <p:nvPr/>
        </p:nvSpPr>
        <p:spPr>
          <a:xfrm>
            <a:off x="317461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68" name="Google Shape;1568;p52"/>
          <p:cNvSpPr/>
          <p:nvPr/>
        </p:nvSpPr>
        <p:spPr>
          <a:xfrm>
            <a:off x="3607601" y="23902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69" name="Google Shape;1569;p52"/>
          <p:cNvSpPr/>
          <p:nvPr/>
        </p:nvSpPr>
        <p:spPr>
          <a:xfrm>
            <a:off x="4040439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70" name="Google Shape;1570;p52"/>
          <p:cNvSpPr/>
          <p:nvPr/>
        </p:nvSpPr>
        <p:spPr>
          <a:xfrm>
            <a:off x="4385473" y="270100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